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7" r:id="rId8"/>
    <p:sldId id="266" r:id="rId9"/>
    <p:sldId id="258" r:id="rId10"/>
    <p:sldId id="264" r:id="rId11"/>
    <p:sldId id="265" r:id="rId12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16CC5C-9615-4493-89AA-805148265596}" v="12" dt="2024-10-02T06:36:35.8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UNG, Tsz Wang" userId="8f5b9e22-5054-409f-8e7b-289e88801c02" providerId="ADAL" clId="{0016CC5C-9615-4493-89AA-805148265596}"/>
    <pc:docChg chg="undo custSel addSld delSld modSld sldOrd">
      <pc:chgData name="CHUNG, Tsz Wang" userId="8f5b9e22-5054-409f-8e7b-289e88801c02" providerId="ADAL" clId="{0016CC5C-9615-4493-89AA-805148265596}" dt="2024-10-02T01:22:23.823" v="854" actId="20577"/>
      <pc:docMkLst>
        <pc:docMk/>
      </pc:docMkLst>
      <pc:sldChg chg="del">
        <pc:chgData name="CHUNG, Tsz Wang" userId="8f5b9e22-5054-409f-8e7b-289e88801c02" providerId="ADAL" clId="{0016CC5C-9615-4493-89AA-805148265596}" dt="2024-10-02T00:46:05.399" v="91" actId="47"/>
        <pc:sldMkLst>
          <pc:docMk/>
          <pc:sldMk cId="2172991343" sldId="257"/>
        </pc:sldMkLst>
      </pc:sldChg>
      <pc:sldChg chg="addSp modSp mod">
        <pc:chgData name="CHUNG, Tsz Wang" userId="8f5b9e22-5054-409f-8e7b-289e88801c02" providerId="ADAL" clId="{0016CC5C-9615-4493-89AA-805148265596}" dt="2024-10-02T01:14:52.817" v="612" actId="20577"/>
        <pc:sldMkLst>
          <pc:docMk/>
          <pc:sldMk cId="2999067232" sldId="260"/>
        </pc:sldMkLst>
        <pc:spChg chg="add mod">
          <ac:chgData name="CHUNG, Tsz Wang" userId="8f5b9e22-5054-409f-8e7b-289e88801c02" providerId="ADAL" clId="{0016CC5C-9615-4493-89AA-805148265596}" dt="2024-10-02T01:14:52.817" v="612" actId="20577"/>
          <ac:spMkLst>
            <pc:docMk/>
            <pc:sldMk cId="2999067232" sldId="260"/>
            <ac:spMk id="9" creationId="{C80BFA8F-A804-D523-2F07-3144AA1C9B37}"/>
          </ac:spMkLst>
        </pc:spChg>
        <pc:picChg chg="add mod">
          <ac:chgData name="CHUNG, Tsz Wang" userId="8f5b9e22-5054-409f-8e7b-289e88801c02" providerId="ADAL" clId="{0016CC5C-9615-4493-89AA-805148265596}" dt="2024-10-02T01:14:15.375" v="554" actId="14100"/>
          <ac:picMkLst>
            <pc:docMk/>
            <pc:sldMk cId="2999067232" sldId="260"/>
            <ac:picMk id="8" creationId="{9B1D5321-AAFA-05BE-AD6E-D333379971E8}"/>
          </ac:picMkLst>
        </pc:picChg>
      </pc:sldChg>
      <pc:sldChg chg="addSp delSp mod">
        <pc:chgData name="CHUNG, Tsz Wang" userId="8f5b9e22-5054-409f-8e7b-289e88801c02" providerId="ADAL" clId="{0016CC5C-9615-4493-89AA-805148265596}" dt="2024-10-02T01:13:37.871" v="546" actId="22"/>
        <pc:sldMkLst>
          <pc:docMk/>
          <pc:sldMk cId="847325248" sldId="261"/>
        </pc:sldMkLst>
        <pc:picChg chg="add del">
          <ac:chgData name="CHUNG, Tsz Wang" userId="8f5b9e22-5054-409f-8e7b-289e88801c02" providerId="ADAL" clId="{0016CC5C-9615-4493-89AA-805148265596}" dt="2024-10-02T01:13:37.871" v="546" actId="22"/>
          <ac:picMkLst>
            <pc:docMk/>
            <pc:sldMk cId="847325248" sldId="261"/>
            <ac:picMk id="11" creationId="{2EEA6474-3D31-002E-67DE-BC6BE3572D66}"/>
          </ac:picMkLst>
        </pc:picChg>
      </pc:sldChg>
      <pc:sldChg chg="modSp mod">
        <pc:chgData name="CHUNG, Tsz Wang" userId="8f5b9e22-5054-409f-8e7b-289e88801c02" providerId="ADAL" clId="{0016CC5C-9615-4493-89AA-805148265596}" dt="2024-10-02T01:22:23.823" v="854" actId="20577"/>
        <pc:sldMkLst>
          <pc:docMk/>
          <pc:sldMk cId="956348965" sldId="263"/>
        </pc:sldMkLst>
        <pc:spChg chg="mod">
          <ac:chgData name="CHUNG, Tsz Wang" userId="8f5b9e22-5054-409f-8e7b-289e88801c02" providerId="ADAL" clId="{0016CC5C-9615-4493-89AA-805148265596}" dt="2024-10-02T01:22:23.823" v="854" actId="20577"/>
          <ac:spMkLst>
            <pc:docMk/>
            <pc:sldMk cId="956348965" sldId="263"/>
            <ac:spMk id="2" creationId="{571F8F1C-42E7-7923-FEC4-991300411585}"/>
          </ac:spMkLst>
        </pc:spChg>
      </pc:sldChg>
      <pc:sldChg chg="addSp delSp modSp mod">
        <pc:chgData name="CHUNG, Tsz Wang" userId="8f5b9e22-5054-409f-8e7b-289e88801c02" providerId="ADAL" clId="{0016CC5C-9615-4493-89AA-805148265596}" dt="2024-10-02T01:12:10.390" v="544" actId="20577"/>
        <pc:sldMkLst>
          <pc:docMk/>
          <pc:sldMk cId="914039432" sldId="264"/>
        </pc:sldMkLst>
        <pc:spChg chg="del">
          <ac:chgData name="CHUNG, Tsz Wang" userId="8f5b9e22-5054-409f-8e7b-289e88801c02" providerId="ADAL" clId="{0016CC5C-9615-4493-89AA-805148265596}" dt="2024-10-02T00:56:19.013" v="207" actId="478"/>
          <ac:spMkLst>
            <pc:docMk/>
            <pc:sldMk cId="914039432" sldId="264"/>
            <ac:spMk id="6" creationId="{2CECE3A9-5D2D-9B7D-F439-6689EC5931E3}"/>
          </ac:spMkLst>
        </pc:spChg>
        <pc:spChg chg="mod">
          <ac:chgData name="CHUNG, Tsz Wang" userId="8f5b9e22-5054-409f-8e7b-289e88801c02" providerId="ADAL" clId="{0016CC5C-9615-4493-89AA-805148265596}" dt="2024-10-02T01:12:10.390" v="544" actId="20577"/>
          <ac:spMkLst>
            <pc:docMk/>
            <pc:sldMk cId="914039432" sldId="264"/>
            <ac:spMk id="7" creationId="{1CDDF964-E622-EAFB-56E5-61078E0FF7AC}"/>
          </ac:spMkLst>
        </pc:spChg>
        <pc:picChg chg="mod">
          <ac:chgData name="CHUNG, Tsz Wang" userId="8f5b9e22-5054-409f-8e7b-289e88801c02" providerId="ADAL" clId="{0016CC5C-9615-4493-89AA-805148265596}" dt="2024-10-02T00:55:35.073" v="201" actId="14826"/>
          <ac:picMkLst>
            <pc:docMk/>
            <pc:sldMk cId="914039432" sldId="264"/>
            <ac:picMk id="5" creationId="{C550852A-B91C-8828-B5CC-3E309E2C02C4}"/>
          </ac:picMkLst>
        </pc:picChg>
        <pc:picChg chg="add del mod">
          <ac:chgData name="CHUNG, Tsz Wang" userId="8f5b9e22-5054-409f-8e7b-289e88801c02" providerId="ADAL" clId="{0016CC5C-9615-4493-89AA-805148265596}" dt="2024-10-02T00:55:31.573" v="200" actId="21"/>
          <ac:picMkLst>
            <pc:docMk/>
            <pc:sldMk cId="914039432" sldId="264"/>
            <ac:picMk id="8" creationId="{72887484-EA5F-74BB-FB1E-D2E24838DF9E}"/>
          </ac:picMkLst>
        </pc:picChg>
        <pc:picChg chg="mod">
          <ac:chgData name="CHUNG, Tsz Wang" userId="8f5b9e22-5054-409f-8e7b-289e88801c02" providerId="ADAL" clId="{0016CC5C-9615-4493-89AA-805148265596}" dt="2024-10-02T00:56:15.176" v="206" actId="14826"/>
          <ac:picMkLst>
            <pc:docMk/>
            <pc:sldMk cId="914039432" sldId="264"/>
            <ac:picMk id="10" creationId="{D091A0AE-3FA3-097F-3462-2B5D3CE1E97E}"/>
          </ac:picMkLst>
        </pc:picChg>
        <pc:picChg chg="add del mod">
          <ac:chgData name="CHUNG, Tsz Wang" userId="8f5b9e22-5054-409f-8e7b-289e88801c02" providerId="ADAL" clId="{0016CC5C-9615-4493-89AA-805148265596}" dt="2024-10-02T00:56:12.400" v="205" actId="21"/>
          <ac:picMkLst>
            <pc:docMk/>
            <pc:sldMk cId="914039432" sldId="264"/>
            <ac:picMk id="11" creationId="{DC29DAE8-B781-092D-C5E2-E2C7E1162D1F}"/>
          </ac:picMkLst>
        </pc:picChg>
      </pc:sldChg>
      <pc:sldChg chg="addSp delSp modSp mod">
        <pc:chgData name="CHUNG, Tsz Wang" userId="8f5b9e22-5054-409f-8e7b-289e88801c02" providerId="ADAL" clId="{0016CC5C-9615-4493-89AA-805148265596}" dt="2024-10-02T01:11:54.691" v="515" actId="20577"/>
        <pc:sldMkLst>
          <pc:docMk/>
          <pc:sldMk cId="3508432984" sldId="265"/>
        </pc:sldMkLst>
        <pc:spChg chg="mod">
          <ac:chgData name="CHUNG, Tsz Wang" userId="8f5b9e22-5054-409f-8e7b-289e88801c02" providerId="ADAL" clId="{0016CC5C-9615-4493-89AA-805148265596}" dt="2024-10-02T00:57:08.679" v="269" actId="6549"/>
          <ac:spMkLst>
            <pc:docMk/>
            <pc:sldMk cId="3508432984" sldId="265"/>
            <ac:spMk id="3" creationId="{9DFD9EF6-C5D0-040B-25BF-898C2ECC0CB1}"/>
          </ac:spMkLst>
        </pc:spChg>
        <pc:spChg chg="del">
          <ac:chgData name="CHUNG, Tsz Wang" userId="8f5b9e22-5054-409f-8e7b-289e88801c02" providerId="ADAL" clId="{0016CC5C-9615-4493-89AA-805148265596}" dt="2024-10-02T00:54:11.876" v="184" actId="478"/>
          <ac:spMkLst>
            <pc:docMk/>
            <pc:sldMk cId="3508432984" sldId="265"/>
            <ac:spMk id="6" creationId="{2CECE3A9-5D2D-9B7D-F439-6689EC5931E3}"/>
          </ac:spMkLst>
        </pc:spChg>
        <pc:spChg chg="del mod">
          <ac:chgData name="CHUNG, Tsz Wang" userId="8f5b9e22-5054-409f-8e7b-289e88801c02" providerId="ADAL" clId="{0016CC5C-9615-4493-89AA-805148265596}" dt="2024-10-02T01:07:12.240" v="282" actId="478"/>
          <ac:spMkLst>
            <pc:docMk/>
            <pc:sldMk cId="3508432984" sldId="265"/>
            <ac:spMk id="7" creationId="{1CDDF964-E622-EAFB-56E5-61078E0FF7AC}"/>
          </ac:spMkLst>
        </pc:spChg>
        <pc:spChg chg="add mod">
          <ac:chgData name="CHUNG, Tsz Wang" userId="8f5b9e22-5054-409f-8e7b-289e88801c02" providerId="ADAL" clId="{0016CC5C-9615-4493-89AA-805148265596}" dt="2024-10-02T01:11:54.691" v="515" actId="20577"/>
          <ac:spMkLst>
            <pc:docMk/>
            <pc:sldMk cId="3508432984" sldId="265"/>
            <ac:spMk id="12" creationId="{0DF8B191-BC9A-ABD0-78FC-325DFBDEBA82}"/>
          </ac:spMkLst>
        </pc:spChg>
        <pc:spChg chg="add mod">
          <ac:chgData name="CHUNG, Tsz Wang" userId="8f5b9e22-5054-409f-8e7b-289e88801c02" providerId="ADAL" clId="{0016CC5C-9615-4493-89AA-805148265596}" dt="2024-10-02T01:11:49.316" v="509" actId="20577"/>
          <ac:spMkLst>
            <pc:docMk/>
            <pc:sldMk cId="3508432984" sldId="265"/>
            <ac:spMk id="13" creationId="{1093EA28-68E2-95E7-FBD0-834F292D1611}"/>
          </ac:spMkLst>
        </pc:spChg>
        <pc:picChg chg="del">
          <ac:chgData name="CHUNG, Tsz Wang" userId="8f5b9e22-5054-409f-8e7b-289e88801c02" providerId="ADAL" clId="{0016CC5C-9615-4493-89AA-805148265596}" dt="2024-10-02T00:54:12.487" v="185" actId="478"/>
          <ac:picMkLst>
            <pc:docMk/>
            <pc:sldMk cId="3508432984" sldId="265"/>
            <ac:picMk id="5" creationId="{C550852A-B91C-8828-B5CC-3E309E2C02C4}"/>
          </ac:picMkLst>
        </pc:picChg>
        <pc:picChg chg="add del mod ord modCrop">
          <ac:chgData name="CHUNG, Tsz Wang" userId="8f5b9e22-5054-409f-8e7b-289e88801c02" providerId="ADAL" clId="{0016CC5C-9615-4493-89AA-805148265596}" dt="2024-10-02T01:07:11.312" v="281" actId="478"/>
          <ac:picMkLst>
            <pc:docMk/>
            <pc:sldMk cId="3508432984" sldId="265"/>
            <ac:picMk id="8" creationId="{FC3D6CEE-A50D-A052-D6E9-8FFB7211B93F}"/>
          </ac:picMkLst>
        </pc:picChg>
        <pc:picChg chg="add mod modCrop">
          <ac:chgData name="CHUNG, Tsz Wang" userId="8f5b9e22-5054-409f-8e7b-289e88801c02" providerId="ADAL" clId="{0016CC5C-9615-4493-89AA-805148265596}" dt="2024-10-02T01:08:29.730" v="297" actId="18131"/>
          <ac:picMkLst>
            <pc:docMk/>
            <pc:sldMk cId="3508432984" sldId="265"/>
            <ac:picMk id="9" creationId="{447229B2-8A71-060E-FBE2-40FC78BA471D}"/>
          </ac:picMkLst>
        </pc:picChg>
        <pc:picChg chg="del">
          <ac:chgData name="CHUNG, Tsz Wang" userId="8f5b9e22-5054-409f-8e7b-289e88801c02" providerId="ADAL" clId="{0016CC5C-9615-4493-89AA-805148265596}" dt="2024-10-02T00:54:53.471" v="194" actId="478"/>
          <ac:picMkLst>
            <pc:docMk/>
            <pc:sldMk cId="3508432984" sldId="265"/>
            <ac:picMk id="10" creationId="{D091A0AE-3FA3-097F-3462-2B5D3CE1E97E}"/>
          </ac:picMkLst>
        </pc:picChg>
        <pc:picChg chg="add mod modCrop">
          <ac:chgData name="CHUNG, Tsz Wang" userId="8f5b9e22-5054-409f-8e7b-289e88801c02" providerId="ADAL" clId="{0016CC5C-9615-4493-89AA-805148265596}" dt="2024-10-02T01:09:48.939" v="326" actId="18131"/>
          <ac:picMkLst>
            <pc:docMk/>
            <pc:sldMk cId="3508432984" sldId="265"/>
            <ac:picMk id="11" creationId="{5A0AC410-8D4B-AFAA-F558-C2C698A5FADA}"/>
          </ac:picMkLst>
        </pc:picChg>
        <pc:picChg chg="add del mod">
          <ac:chgData name="CHUNG, Tsz Wang" userId="8f5b9e22-5054-409f-8e7b-289e88801c02" providerId="ADAL" clId="{0016CC5C-9615-4493-89AA-805148265596}" dt="2024-10-02T01:07:38.501" v="287" actId="21"/>
          <ac:picMkLst>
            <pc:docMk/>
            <pc:sldMk cId="3508432984" sldId="265"/>
            <ac:picMk id="15" creationId="{A07700B9-C3F3-C75B-0885-C6145E4B9A5B}"/>
          </ac:picMkLst>
        </pc:picChg>
      </pc:sldChg>
      <pc:sldChg chg="modSp add mod ord">
        <pc:chgData name="CHUNG, Tsz Wang" userId="8f5b9e22-5054-409f-8e7b-289e88801c02" providerId="ADAL" clId="{0016CC5C-9615-4493-89AA-805148265596}" dt="2024-10-02T01:21:56.458" v="830" actId="20577"/>
        <pc:sldMkLst>
          <pc:docMk/>
          <pc:sldMk cId="1863474982" sldId="266"/>
        </pc:sldMkLst>
        <pc:spChg chg="mod">
          <ac:chgData name="CHUNG, Tsz Wang" userId="8f5b9e22-5054-409f-8e7b-289e88801c02" providerId="ADAL" clId="{0016CC5C-9615-4493-89AA-805148265596}" dt="2024-10-02T01:21:56.458" v="830" actId="20577"/>
          <ac:spMkLst>
            <pc:docMk/>
            <pc:sldMk cId="1863474982" sldId="266"/>
            <ac:spMk id="2" creationId="{571F8F1C-42E7-7923-FEC4-991300411585}"/>
          </ac:spMkLst>
        </pc:spChg>
        <pc:spChg chg="mod">
          <ac:chgData name="CHUNG, Tsz Wang" userId="8f5b9e22-5054-409f-8e7b-289e88801c02" providerId="ADAL" clId="{0016CC5C-9615-4493-89AA-805148265596}" dt="2024-10-02T01:11:32.547" v="487" actId="20577"/>
          <ac:spMkLst>
            <pc:docMk/>
            <pc:sldMk cId="1863474982" sldId="266"/>
            <ac:spMk id="3" creationId="{9DFD9EF6-C5D0-040B-25BF-898C2ECC0CB1}"/>
          </ac:spMkLst>
        </pc:spChg>
        <pc:spChg chg="mod">
          <ac:chgData name="CHUNG, Tsz Wang" userId="8f5b9e22-5054-409f-8e7b-289e88801c02" providerId="ADAL" clId="{0016CC5C-9615-4493-89AA-805148265596}" dt="2024-10-02T00:44:17.571" v="63" actId="20577"/>
          <ac:spMkLst>
            <pc:docMk/>
            <pc:sldMk cId="1863474982" sldId="266"/>
            <ac:spMk id="6" creationId="{2CECE3A9-5D2D-9B7D-F439-6689EC5931E3}"/>
          </ac:spMkLst>
        </pc:spChg>
        <pc:picChg chg="mod">
          <ac:chgData name="CHUNG, Tsz Wang" userId="8f5b9e22-5054-409f-8e7b-289e88801c02" providerId="ADAL" clId="{0016CC5C-9615-4493-89AA-805148265596}" dt="2024-10-02T00:45:30.533" v="65" actId="14826"/>
          <ac:picMkLst>
            <pc:docMk/>
            <pc:sldMk cId="1863474982" sldId="266"/>
            <ac:picMk id="5" creationId="{C550852A-B91C-8828-B5CC-3E309E2C02C4}"/>
          </ac:picMkLst>
        </pc:picChg>
        <pc:picChg chg="mod">
          <ac:chgData name="CHUNG, Tsz Wang" userId="8f5b9e22-5054-409f-8e7b-289e88801c02" providerId="ADAL" clId="{0016CC5C-9615-4493-89AA-805148265596}" dt="2024-10-02T00:45:02.745" v="64" actId="14826"/>
          <ac:picMkLst>
            <pc:docMk/>
            <pc:sldMk cId="1863474982" sldId="266"/>
            <ac:picMk id="10" creationId="{D091A0AE-3FA3-097F-3462-2B5D3CE1E97E}"/>
          </ac:picMkLst>
        </pc:picChg>
      </pc:sldChg>
      <pc:sldChg chg="modSp add mod ord">
        <pc:chgData name="CHUNG, Tsz Wang" userId="8f5b9e22-5054-409f-8e7b-289e88801c02" providerId="ADAL" clId="{0016CC5C-9615-4493-89AA-805148265596}" dt="2024-10-02T01:21:33.684" v="823" actId="20577"/>
        <pc:sldMkLst>
          <pc:docMk/>
          <pc:sldMk cId="2243898380" sldId="267"/>
        </pc:sldMkLst>
        <pc:spChg chg="mod">
          <ac:chgData name="CHUNG, Tsz Wang" userId="8f5b9e22-5054-409f-8e7b-289e88801c02" providerId="ADAL" clId="{0016CC5C-9615-4493-89AA-805148265596}" dt="2024-10-02T01:21:33.684" v="823" actId="20577"/>
          <ac:spMkLst>
            <pc:docMk/>
            <pc:sldMk cId="2243898380" sldId="267"/>
            <ac:spMk id="3" creationId="{9DFD9EF6-C5D0-040B-25BF-898C2ECC0CB1}"/>
          </ac:spMkLst>
        </pc:spChg>
        <pc:spChg chg="mod">
          <ac:chgData name="CHUNG, Tsz Wang" userId="8f5b9e22-5054-409f-8e7b-289e88801c02" providerId="ADAL" clId="{0016CC5C-9615-4493-89AA-805148265596}" dt="2024-10-02T01:17:57.730" v="654" actId="20577"/>
          <ac:spMkLst>
            <pc:docMk/>
            <pc:sldMk cId="2243898380" sldId="267"/>
            <ac:spMk id="6" creationId="{2CECE3A9-5D2D-9B7D-F439-6689EC5931E3}"/>
          </ac:spMkLst>
        </pc:spChg>
        <pc:spChg chg="mod">
          <ac:chgData name="CHUNG, Tsz Wang" userId="8f5b9e22-5054-409f-8e7b-289e88801c02" providerId="ADAL" clId="{0016CC5C-9615-4493-89AA-805148265596}" dt="2024-10-02T01:20:01.519" v="685" actId="20577"/>
          <ac:spMkLst>
            <pc:docMk/>
            <pc:sldMk cId="2243898380" sldId="267"/>
            <ac:spMk id="7" creationId="{1CDDF964-E622-EAFB-56E5-61078E0FF7AC}"/>
          </ac:spMkLst>
        </pc:spChg>
        <pc:picChg chg="mod modCrop">
          <ac:chgData name="CHUNG, Tsz Wang" userId="8f5b9e22-5054-409f-8e7b-289e88801c02" providerId="ADAL" clId="{0016CC5C-9615-4493-89AA-805148265596}" dt="2024-10-02T01:17:06.062" v="617" actId="18131"/>
          <ac:picMkLst>
            <pc:docMk/>
            <pc:sldMk cId="2243898380" sldId="267"/>
            <ac:picMk id="5" creationId="{C550852A-B91C-8828-B5CC-3E309E2C02C4}"/>
          </ac:picMkLst>
        </pc:picChg>
        <pc:picChg chg="mod">
          <ac:chgData name="CHUNG, Tsz Wang" userId="8f5b9e22-5054-409f-8e7b-289e88801c02" providerId="ADAL" clId="{0016CC5C-9615-4493-89AA-805148265596}" dt="2024-10-02T01:19:32.420" v="655" actId="14826"/>
          <ac:picMkLst>
            <pc:docMk/>
            <pc:sldMk cId="2243898380" sldId="267"/>
            <ac:picMk id="10" creationId="{D091A0AE-3FA3-097F-3462-2B5D3CE1E97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BB746-FA5D-AFFD-0826-071E70CAC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061342-746C-4E3A-F01C-64C9B66B9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HK"/>
              <a:t>Click to edit Master subtitle style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0344E-3EC4-9B41-C4A9-526859370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6781-B9DB-44A4-B360-1D1C78E2E0DD}" type="datetimeFigureOut">
              <a:rPr lang="zh-HK" altLang="en-US" smtClean="0"/>
              <a:t>2/10/2024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90293-F294-4447-73C1-A569CEBB3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F4980-C3C5-9D24-79BC-182E22B5D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5B91C-9B39-4394-817D-6512FA893FC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85113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9F470-1703-92A9-2833-FF9FD9390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A83B07-FB84-B66F-C283-D903C78E34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BA650-092E-FF72-1FA3-F1807664A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6781-B9DB-44A4-B360-1D1C78E2E0DD}" type="datetimeFigureOut">
              <a:rPr lang="zh-HK" altLang="en-US" smtClean="0"/>
              <a:t>2/10/2024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2C52F-C195-4778-6B35-732E67810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5C9B7-E076-0492-81DB-B7BFD33DD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5B91C-9B39-4394-817D-6512FA893FC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91684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06D32F-31F3-2FEA-3CED-6BCBE3D6AC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5886EF-2E26-B7F5-F89B-A9FE9325B5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9B31C-38CF-F8A0-DAE1-375E649B6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6781-B9DB-44A4-B360-1D1C78E2E0DD}" type="datetimeFigureOut">
              <a:rPr lang="zh-HK" altLang="en-US" smtClean="0"/>
              <a:t>2/10/2024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E6369-406E-5E93-3532-8A8212F49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F6F1D-4695-3CF9-2135-30038B939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5B91C-9B39-4394-817D-6512FA893FC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4571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85A1-DC71-BC6A-DB77-17949EA74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652F4-D345-A654-950D-B32B5140D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74FF3-51EB-B5E5-75DC-0BA263471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6781-B9DB-44A4-B360-1D1C78E2E0DD}" type="datetimeFigureOut">
              <a:rPr lang="zh-HK" altLang="en-US" smtClean="0"/>
              <a:t>2/10/2024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4062-98BC-7247-612B-4DE2A1ACA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A9D4D-259F-B360-BA35-430DA7EFA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5B91C-9B39-4394-817D-6512FA893FC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91258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5A8AB-6E32-45D3-CA21-A58B645F7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225C3-9EEA-54AD-EE05-42A672E96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9E335-8643-D690-BBEB-B7C1A6215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6781-B9DB-44A4-B360-1D1C78E2E0DD}" type="datetimeFigureOut">
              <a:rPr lang="zh-HK" altLang="en-US" smtClean="0"/>
              <a:t>2/10/2024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88C5B-14D7-0024-E853-F6FC0E4BD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9B14B-4FE2-10F1-CF0A-FA5D6A33E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5B91C-9B39-4394-817D-6512FA893FC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81733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E7853-D546-5BF5-31B0-75AF4D964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A55AF-4794-6AC5-FAF0-D10CAAE9C4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B92DDC-E0A7-D0CE-DAAC-6196EE492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F14B9-CCFC-9B9C-9691-249A37F80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6781-B9DB-44A4-B360-1D1C78E2E0DD}" type="datetimeFigureOut">
              <a:rPr lang="zh-HK" altLang="en-US" smtClean="0"/>
              <a:t>2/10/2024</a:t>
            </a:fld>
            <a:endParaRPr lang="zh-HK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EE2E95-B7DD-3CD9-EC55-A93213884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FBA122-0586-B4C0-909D-21FC0E685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5B91C-9B39-4394-817D-6512FA893FC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12995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594F5-7683-3056-86C9-C0F16B58C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0439A-76D5-4895-3469-7537665CE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F4A39-0236-C27A-BEF8-3723E2CC6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6FF3AE-B0AC-6603-3CC7-DFAD6B89AE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5B2EEF-5453-70DF-94B0-3903B94AD2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AEF890-408C-6934-3633-2C226FB15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6781-B9DB-44A4-B360-1D1C78E2E0DD}" type="datetimeFigureOut">
              <a:rPr lang="zh-HK" altLang="en-US" smtClean="0"/>
              <a:t>2/10/2024</a:t>
            </a:fld>
            <a:endParaRPr lang="zh-HK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01CED7-4F5C-FE8B-F654-8E4E12E4C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B7CFDD-F67E-1E82-CC46-E1EC1357C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5B91C-9B39-4394-817D-6512FA893FC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34295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607CA-C980-B39C-1054-573BC1A8F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81232C-E009-A6FA-2466-742994C1C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6781-B9DB-44A4-B360-1D1C78E2E0DD}" type="datetimeFigureOut">
              <a:rPr lang="zh-HK" altLang="en-US" smtClean="0"/>
              <a:t>2/10/2024</a:t>
            </a:fld>
            <a:endParaRPr lang="zh-HK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A6BC60-9665-6174-D9F7-1E2E8F0B6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25A2E9-F0CB-A03D-0893-7E4999A1C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5B91C-9B39-4394-817D-6512FA893FC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64041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699683-97F7-AF0C-6957-F5C68F544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6781-B9DB-44A4-B360-1D1C78E2E0DD}" type="datetimeFigureOut">
              <a:rPr lang="zh-HK" altLang="en-US" smtClean="0"/>
              <a:t>2/10/2024</a:t>
            </a:fld>
            <a:endParaRPr lang="zh-HK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EBDD99-30FA-8338-A06F-BD8911DB7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E8672-537A-A595-23EF-E184EAD3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5B91C-9B39-4394-817D-6512FA893FC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16330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FDB0D-3E8D-95E1-3C6F-BB790D505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666DE-CC70-A03B-B395-F72403C92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FBA1A-00C6-00BC-24EF-DD7DAEE93C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1988EC-9214-DD6A-343D-C15E79848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6781-B9DB-44A4-B360-1D1C78E2E0DD}" type="datetimeFigureOut">
              <a:rPr lang="zh-HK" altLang="en-US" smtClean="0"/>
              <a:t>2/10/2024</a:t>
            </a:fld>
            <a:endParaRPr lang="zh-HK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97DAD-1894-3C5F-61B5-896E5F92A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94ECE-62B3-EB27-3914-0B8302262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5B91C-9B39-4394-817D-6512FA893FC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46358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672F0-1C4E-0804-15B1-699DBD4AF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3A0E87-FEC5-939B-7994-5598C3FD76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7CEF00-9BFF-FE04-8981-F3DDB31F55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77906-EC92-E71D-6E16-092BBB9D2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6781-B9DB-44A4-B360-1D1C78E2E0DD}" type="datetimeFigureOut">
              <a:rPr lang="zh-HK" altLang="en-US" smtClean="0"/>
              <a:t>2/10/2024</a:t>
            </a:fld>
            <a:endParaRPr lang="zh-HK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4E3E39-B8D8-62E9-4194-26A7E258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8BEB8-DE80-A297-89CE-828C5E74B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5B91C-9B39-4394-817D-6512FA893FC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00961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960946-5DC3-0260-9DEA-0D5613C5F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1A045-D57D-F9AF-7D0F-36521F1FB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438B3-E518-4683-7005-ECDA7EEEB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886781-B9DB-44A4-B360-1D1C78E2E0DD}" type="datetimeFigureOut">
              <a:rPr lang="zh-HK" altLang="en-US" smtClean="0"/>
              <a:t>2/10/2024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9C926-C2B5-F97B-8D00-FF8A292F28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26E59-F870-1186-BB89-C347EEC6F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A5B91C-9B39-4394-817D-6512FA893FC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6598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Pypd_yKGYpA?si=J-e7QVRiLDzwKXY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72E5A-F0AE-46DD-241C-9B72CD0550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HK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[Utopian vs Realistic]</a:t>
            </a:r>
            <a:endParaRPr lang="zh-HK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21EE3-5718-EE76-860F-C561638FC9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989497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50852A-B91C-8828-B5CC-3E309E2C02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534" y="-3980"/>
            <a:ext cx="4588626" cy="3441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1F8F1C-42E7-7923-FEC4-991300411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8325"/>
          </a:xfrm>
        </p:spPr>
        <p:txBody>
          <a:bodyPr>
            <a:normAutofit/>
          </a:bodyPr>
          <a:lstStyle/>
          <a:p>
            <a:r>
              <a:rPr lang="en-US" altLang="zh-H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Orientation</a:t>
            </a:r>
            <a:endParaRPr lang="zh-HK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D9EF6-C5D0-040B-25BF-898C2ECC0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7449"/>
            <a:ext cx="5257800" cy="4989513"/>
          </a:xfrm>
        </p:spPr>
        <p:txBody>
          <a:bodyPr>
            <a:normAutofit/>
          </a:bodyPr>
          <a:lstStyle/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Orientation in microgravity</a:t>
            </a:r>
          </a:p>
          <a:p>
            <a:pPr lvl="1">
              <a:buFont typeface="Times New Roman" panose="02020603050405020304" pitchFamily="18" charset="0"/>
              <a:buChar char="⁃"/>
            </a:pPr>
            <a:r>
              <a:rPr lang="en-US" altLang="zh-H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Lost of the sense of up and down</a:t>
            </a:r>
          </a:p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“Enjoy being in in a module, that is really 3D, where there is no ceiling or floor.” </a:t>
            </a:r>
            <a:r>
              <a:rPr lang="en-US" altLang="zh-H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Clervoy</a:t>
            </a: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(2009) comment on Mir space station</a:t>
            </a:r>
          </a:p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Stowage and object management</a:t>
            </a:r>
          </a:p>
          <a:p>
            <a:pPr lvl="1">
              <a:buFont typeface="Times New Roman" panose="02020603050405020304" pitchFamily="18" charset="0"/>
              <a:buChar char="⁃"/>
            </a:pPr>
            <a:r>
              <a:rPr lang="en-US" altLang="zh-H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Insufficient stowage available</a:t>
            </a:r>
          </a:p>
          <a:p>
            <a:pPr lvl="1">
              <a:buFont typeface="Times New Roman" panose="02020603050405020304" pitchFamily="18" charset="0"/>
              <a:buChar char="⁃"/>
            </a:pPr>
            <a:r>
              <a:rPr lang="en-US" altLang="zh-H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modules of Mir were used to store equipment that was not used anymore and only a small corridor was left free</a:t>
            </a:r>
          </a:p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Finding and losing objects</a:t>
            </a:r>
          </a:p>
          <a:p>
            <a:pPr lvl="1">
              <a:buFont typeface="Times New Roman" panose="02020603050405020304" pitchFamily="18" charset="0"/>
              <a:buChar char="⁃"/>
            </a:pPr>
            <a:r>
              <a:rPr lang="en-US" altLang="zh-H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don’t fall down like they would on Earth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91A0AE-3FA3-097F-3462-2B5D3CE1E9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534" y="3408910"/>
            <a:ext cx="4588626" cy="34414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DDF964-E622-EAFB-56E5-61078E0FF7AC}"/>
              </a:ext>
            </a:extLst>
          </p:cNvPr>
          <p:cNvSpPr txBox="1"/>
          <p:nvPr/>
        </p:nvSpPr>
        <p:spPr>
          <a:xfrm>
            <a:off x="7086534" y="6578961"/>
            <a:ext cx="4588626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HK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Lost of orientation in microgravity, Architecture for Astronauts</a:t>
            </a:r>
            <a:endParaRPr lang="zh-HK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039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F8F1C-42E7-7923-FEC4-991300411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8325"/>
          </a:xfrm>
        </p:spPr>
        <p:txBody>
          <a:bodyPr>
            <a:normAutofit/>
          </a:bodyPr>
          <a:lstStyle/>
          <a:p>
            <a:r>
              <a:rPr lang="en-US" altLang="zh-H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Assistance to moving</a:t>
            </a:r>
            <a:endParaRPr lang="zh-HK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D9EF6-C5D0-040B-25BF-898C2ECC0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7449"/>
            <a:ext cx="5257800" cy="4989513"/>
          </a:xfrm>
        </p:spPr>
        <p:txBody>
          <a:bodyPr>
            <a:normAutofit/>
          </a:bodyPr>
          <a:lstStyle/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Floor covered with Velcro to aid moving around</a:t>
            </a:r>
          </a:p>
          <a:p>
            <a:pPr lvl="1">
              <a:buFont typeface="Times New Roman" panose="02020603050405020304" pitchFamily="18" charset="0"/>
              <a:buChar char="⁃"/>
            </a:pPr>
            <a:r>
              <a:rPr lang="en-US" altLang="zh-H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Apollo, Salyut</a:t>
            </a:r>
          </a:p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Triangular grid on wall and ceilings/floors to ease moving around</a:t>
            </a:r>
          </a:p>
          <a:p>
            <a:pPr lvl="1">
              <a:buFont typeface="Times New Roman" panose="02020603050405020304" pitchFamily="18" charset="0"/>
              <a:buChar char="⁃"/>
            </a:pPr>
            <a:r>
              <a:rPr lang="en-US" altLang="zh-H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Skylab</a:t>
            </a:r>
          </a:p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restraint straps </a:t>
            </a:r>
          </a:p>
          <a:p>
            <a:pPr lvl="1">
              <a:buFont typeface="Times New Roman" panose="02020603050405020304" pitchFamily="18" charset="0"/>
              <a:buChar char="⁃"/>
            </a:pPr>
            <a:r>
              <a:rPr lang="en-US" altLang="zh-H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Apollo, Shuttle, Mir, ISS</a:t>
            </a:r>
          </a:p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leisure activities that integrate restraints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7229B2-8A71-060E-FBE2-40FC78BA4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1" t="1177" r="26063" b="1177"/>
          <a:stretch/>
        </p:blipFill>
        <p:spPr>
          <a:xfrm rot="16200000">
            <a:off x="7809141" y="-722607"/>
            <a:ext cx="3143411" cy="4588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0AC410-8D4B-AFAA-F558-C2C698A5F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9" t="268" r="19797" b="19512"/>
          <a:stretch/>
        </p:blipFill>
        <p:spPr>
          <a:xfrm>
            <a:off x="7086534" y="3408910"/>
            <a:ext cx="4588626" cy="34414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F8B191-BC9A-ABD0-78FC-325DFBDEBA82}"/>
              </a:ext>
            </a:extLst>
          </p:cNvPr>
          <p:cNvSpPr txBox="1"/>
          <p:nvPr/>
        </p:nvSpPr>
        <p:spPr>
          <a:xfrm>
            <a:off x="7086534" y="3148991"/>
            <a:ext cx="4588626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HK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Velcro on shoes, NASA</a:t>
            </a:r>
            <a:endParaRPr lang="zh-HK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93EA28-68E2-95E7-FBD0-834F292D1611}"/>
              </a:ext>
            </a:extLst>
          </p:cNvPr>
          <p:cNvSpPr txBox="1"/>
          <p:nvPr/>
        </p:nvSpPr>
        <p:spPr>
          <a:xfrm>
            <a:off x="7086534" y="6578961"/>
            <a:ext cx="4588626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HK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Velcro on gloves, NASA</a:t>
            </a:r>
            <a:endParaRPr lang="zh-HK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432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F8F1C-42E7-7923-FEC4-991300411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8325"/>
          </a:xfrm>
        </p:spPr>
        <p:txBody>
          <a:bodyPr>
            <a:normAutofit/>
          </a:bodyPr>
          <a:lstStyle/>
          <a:p>
            <a:r>
              <a:rPr lang="en-US" altLang="zh-H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Buckminster Fuller</a:t>
            </a:r>
            <a:endParaRPr lang="zh-HK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D9EF6-C5D0-040B-25BF-898C2ECC0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7450"/>
            <a:ext cx="5257800" cy="4989513"/>
          </a:xfrm>
        </p:spPr>
        <p:txBody>
          <a:bodyPr>
            <a:normAutofit/>
          </a:bodyPr>
          <a:lstStyle/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Geodesic domes</a:t>
            </a:r>
          </a:p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Post-war houses</a:t>
            </a:r>
          </a:p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Utilization of resources</a:t>
            </a:r>
          </a:p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volume covered in minimal surface</a:t>
            </a:r>
          </a:p>
        </p:txBody>
      </p:sp>
      <p:pic>
        <p:nvPicPr>
          <p:cNvPr id="1026" name="Picture 2" descr="Buckminster Fuller Drawings">
            <a:extLst>
              <a:ext uri="{FF2B5EF4-FFF2-40B4-BE49-F238E27FC236}">
                <a16:creationId xmlns:a16="http://schemas.microsoft.com/office/drawing/2014/main" id="{AC6ABF09-EC11-C9B4-7A88-F95231F22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37" y="0"/>
            <a:ext cx="458862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5FB4533-9E3D-E8B8-894C-CAC7C55C7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537" y="3429000"/>
            <a:ext cx="4588626" cy="344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838385-2CD1-0DFE-B57D-479D48DE8E45}"/>
              </a:ext>
            </a:extLst>
          </p:cNvPr>
          <p:cNvSpPr txBox="1"/>
          <p:nvPr/>
        </p:nvSpPr>
        <p:spPr>
          <a:xfrm>
            <a:off x="7086534" y="3148991"/>
            <a:ext cx="4588626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HK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Geodesic domes, Buckminster Fuller</a:t>
            </a:r>
            <a:endParaRPr lang="zh-HK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9249F-C96E-1415-B213-82FFC6494DB2}"/>
              </a:ext>
            </a:extLst>
          </p:cNvPr>
          <p:cNvSpPr txBox="1"/>
          <p:nvPr/>
        </p:nvSpPr>
        <p:spPr>
          <a:xfrm>
            <a:off x="7086534" y="6578961"/>
            <a:ext cx="4588626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HK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Montreal Biosphere, Buckminster Fuller</a:t>
            </a:r>
            <a:endParaRPr lang="zh-HK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768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6FDA4F5-221A-0495-C0DF-72FF36613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6535" y="0"/>
            <a:ext cx="4588627" cy="34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1F8F1C-42E7-7923-FEC4-991300411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8325"/>
          </a:xfrm>
        </p:spPr>
        <p:txBody>
          <a:bodyPr>
            <a:normAutofit/>
          </a:bodyPr>
          <a:lstStyle/>
          <a:p>
            <a:r>
              <a:rPr lang="en-US" altLang="zh-H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Honeycomb</a:t>
            </a:r>
            <a:endParaRPr lang="zh-HK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D9EF6-C5D0-040B-25BF-898C2ECC0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7449"/>
            <a:ext cx="5257800" cy="4989513"/>
          </a:xfrm>
        </p:spPr>
        <p:txBody>
          <a:bodyPr>
            <a:normAutofit/>
          </a:bodyPr>
          <a:lstStyle/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Hexagonal prisms</a:t>
            </a:r>
          </a:p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habitat</a:t>
            </a:r>
          </a:p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Utilization of resources in communal living</a:t>
            </a:r>
          </a:p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volume covered in minimal surface WHILE leaving no gaps</a:t>
            </a:r>
          </a:p>
        </p:txBody>
      </p:sp>
      <p:pic>
        <p:nvPicPr>
          <p:cNvPr id="2054" name="Picture 6" descr="undefined">
            <a:extLst>
              <a:ext uri="{FF2B5EF4-FFF2-40B4-BE49-F238E27FC236}">
                <a16:creationId xmlns:a16="http://schemas.microsoft.com/office/drawing/2014/main" id="{D329FDF0-A0B0-1BE5-CC4D-28FCC2F08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3"/>
          <a:stretch/>
        </p:blipFill>
        <p:spPr bwMode="auto">
          <a:xfrm>
            <a:off x="7085032" y="3416530"/>
            <a:ext cx="4590130" cy="345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78406A-FD3F-63D7-8C7F-36F0D226898D}"/>
              </a:ext>
            </a:extLst>
          </p:cNvPr>
          <p:cNvSpPr txBox="1"/>
          <p:nvPr/>
        </p:nvSpPr>
        <p:spPr>
          <a:xfrm>
            <a:off x="7086534" y="3148991"/>
            <a:ext cx="4588626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HK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Honeycomb</a:t>
            </a:r>
            <a:endParaRPr lang="zh-HK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61EF3B-209F-3C98-655D-7AFBFF5DD62D}"/>
              </a:ext>
            </a:extLst>
          </p:cNvPr>
          <p:cNvSpPr txBox="1"/>
          <p:nvPr/>
        </p:nvSpPr>
        <p:spPr>
          <a:xfrm>
            <a:off x="7086534" y="6578961"/>
            <a:ext cx="4588626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HK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Columnar jointing, Giant’s Causeway</a:t>
            </a:r>
            <a:endParaRPr lang="zh-HK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1D5321-AAFA-05BE-AD6E-D33337997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" y="5237398"/>
            <a:ext cx="4823460" cy="10691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0BFA8F-A804-D523-2F07-3144AA1C9B37}"/>
              </a:ext>
            </a:extLst>
          </p:cNvPr>
          <p:cNvSpPr txBox="1"/>
          <p:nvPr/>
        </p:nvSpPr>
        <p:spPr>
          <a:xfrm>
            <a:off x="838200" y="6354375"/>
            <a:ext cx="4588626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HK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Hexagonal Basalt Columns? Physical Review Letters 2015</a:t>
            </a:r>
            <a:endParaRPr lang="zh-HK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67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50852A-B91C-8828-B5CC-3E309E2C0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7086534" y="-3980"/>
            <a:ext cx="4588626" cy="3441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1F8F1C-42E7-7923-FEC4-991300411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8325"/>
          </a:xfrm>
        </p:spPr>
        <p:txBody>
          <a:bodyPr>
            <a:normAutofit/>
          </a:bodyPr>
          <a:lstStyle/>
          <a:p>
            <a:r>
              <a:rPr lang="en-US" altLang="zh-H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Stacking of Bubbles</a:t>
            </a:r>
            <a:endParaRPr lang="zh-HK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D9EF6-C5D0-040B-25BF-898C2ECC0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7449"/>
            <a:ext cx="5257800" cy="4989513"/>
          </a:xfrm>
        </p:spPr>
        <p:txBody>
          <a:bodyPr>
            <a:normAutofit/>
          </a:bodyPr>
          <a:lstStyle/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Bubbles squeezing to find equilibrium</a:t>
            </a:r>
          </a:p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 phenomenon</a:t>
            </a:r>
          </a:p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Utilization of resources in 3-dimensional space</a:t>
            </a:r>
          </a:p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volume covered in minimal surface WHILE leaving no gaps</a:t>
            </a:r>
          </a:p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Translated into architecture</a:t>
            </a:r>
          </a:p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Inspiration for Water Cube, Beijing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6EA96D6-4344-ECDF-7781-DA65725FF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" r="480" b="468"/>
          <a:stretch/>
        </p:blipFill>
        <p:spPr bwMode="auto">
          <a:xfrm>
            <a:off x="7086534" y="3429000"/>
            <a:ext cx="458862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078491-88FF-D557-45EF-1E43C8A64212}"/>
              </a:ext>
            </a:extLst>
          </p:cNvPr>
          <p:cNvSpPr txBox="1"/>
          <p:nvPr/>
        </p:nvSpPr>
        <p:spPr>
          <a:xfrm>
            <a:off x="7086534" y="3148991"/>
            <a:ext cx="4588626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zh-HK" alt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https://youtu.be/Pypd_yKGYpA?si=J-e7QVRiLDzwKXYL</a:t>
            </a:r>
            <a:endParaRPr lang="zh-HK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A28E9A-C629-6C57-C122-99ED41EBA443}"/>
              </a:ext>
            </a:extLst>
          </p:cNvPr>
          <p:cNvSpPr txBox="1"/>
          <p:nvPr/>
        </p:nvSpPr>
        <p:spPr>
          <a:xfrm>
            <a:off x="7086534" y="6578961"/>
            <a:ext cx="4588626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HK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Cube, Beijing</a:t>
            </a:r>
            <a:endParaRPr lang="zh-HK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325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55D9F679-7EA7-FC46-64A4-C5020E8C5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3441" y="3429000"/>
            <a:ext cx="458862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50852A-B91C-8828-B5CC-3E309E2C02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534" y="-3980"/>
            <a:ext cx="4588626" cy="3441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1F8F1C-42E7-7923-FEC4-991300411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8325"/>
          </a:xfrm>
        </p:spPr>
        <p:txBody>
          <a:bodyPr>
            <a:normAutofit/>
          </a:bodyPr>
          <a:lstStyle/>
          <a:p>
            <a:r>
              <a:rPr lang="en-US" altLang="zh-H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Utopian Future of Lunar Habitat</a:t>
            </a:r>
            <a:endParaRPr lang="zh-HK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D9EF6-C5D0-040B-25BF-898C2ECC0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7449"/>
            <a:ext cx="5257800" cy="4989513"/>
          </a:xfrm>
        </p:spPr>
        <p:txBody>
          <a:bodyPr>
            <a:normAutofit/>
          </a:bodyPr>
          <a:lstStyle/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Weaire</a:t>
            </a: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-Phelan structure</a:t>
            </a:r>
          </a:p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Mathematical model</a:t>
            </a:r>
          </a:p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Utilization of resources in 3-dimensional space</a:t>
            </a:r>
          </a:p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volume covered in minimal surface WHILE leaving no gaps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91A0AE-3FA3-097F-3462-2B5D3CE1E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7086534" y="3408910"/>
            <a:ext cx="4588626" cy="344147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8099D96-5D24-D67E-D9BB-9C66D99EE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6534" y="3429000"/>
            <a:ext cx="458862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EF5534-C834-D89A-E9A0-DE3DE5249563}"/>
              </a:ext>
            </a:extLst>
          </p:cNvPr>
          <p:cNvCxnSpPr>
            <a:cxnSpLocks/>
          </p:cNvCxnSpPr>
          <p:nvPr/>
        </p:nvCxnSpPr>
        <p:spPr>
          <a:xfrm>
            <a:off x="8420100" y="2171700"/>
            <a:ext cx="0" cy="3429000"/>
          </a:xfrm>
          <a:prstGeom prst="line">
            <a:avLst/>
          </a:prstGeom>
          <a:ln w="9525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38F58B-0DA7-5B2D-FDC6-437F730E3140}"/>
              </a:ext>
            </a:extLst>
          </p:cNvPr>
          <p:cNvCxnSpPr>
            <a:cxnSpLocks/>
          </p:cNvCxnSpPr>
          <p:nvPr/>
        </p:nvCxnSpPr>
        <p:spPr>
          <a:xfrm>
            <a:off x="8892540" y="2346960"/>
            <a:ext cx="0" cy="2667000"/>
          </a:xfrm>
          <a:prstGeom prst="line">
            <a:avLst/>
          </a:prstGeom>
          <a:ln w="9525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2AE9312-CA8F-DA0A-12AE-9790ACB9FA14}"/>
              </a:ext>
            </a:extLst>
          </p:cNvPr>
          <p:cNvSpPr txBox="1"/>
          <p:nvPr/>
        </p:nvSpPr>
        <p:spPr>
          <a:xfrm>
            <a:off x="7086534" y="6578961"/>
            <a:ext cx="4588626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HK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Weaire</a:t>
            </a:r>
            <a:r>
              <a:rPr lang="en-US" altLang="zh-HK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-Phelan structure, modelled by Walter Chung</a:t>
            </a:r>
            <a:endParaRPr lang="zh-HK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156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50852A-B91C-8828-B5CC-3E309E2C02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534" y="-3980"/>
            <a:ext cx="4588626" cy="3441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1F8F1C-42E7-7923-FEC4-991300411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8325"/>
          </a:xfrm>
        </p:spPr>
        <p:txBody>
          <a:bodyPr>
            <a:normAutofit/>
          </a:bodyPr>
          <a:lstStyle/>
          <a:p>
            <a:r>
              <a:rPr lang="en-US" altLang="zh-H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Modular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Housing</a:t>
            </a:r>
            <a:endParaRPr lang="zh-HK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D9EF6-C5D0-040B-25BF-898C2ECC0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7449"/>
            <a:ext cx="5257800" cy="4989513"/>
          </a:xfrm>
        </p:spPr>
        <p:txBody>
          <a:bodyPr>
            <a:normAutofit/>
          </a:bodyPr>
          <a:lstStyle/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density housing habitats on the moon</a:t>
            </a:r>
          </a:p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Efficient space-packing</a:t>
            </a:r>
          </a:p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Ramot</a:t>
            </a: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Polin</a:t>
            </a: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Housing</a:t>
            </a:r>
          </a:p>
          <a:p>
            <a:pPr lvl="1">
              <a:buFont typeface="Times New Roman" panose="02020603050405020304" pitchFamily="18" charset="0"/>
              <a:buChar char="⁃"/>
            </a:pPr>
            <a:r>
              <a:rPr lang="en-US" altLang="zh-H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Impractical on Earth</a:t>
            </a:r>
          </a:p>
          <a:p>
            <a:pPr lvl="1">
              <a:buFont typeface="Times New Roman" panose="02020603050405020304" pitchFamily="18" charset="0"/>
              <a:buChar char="⁃"/>
            </a:pPr>
            <a:r>
              <a:rPr lang="en-US" altLang="zh-H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Unusable walls</a:t>
            </a:r>
          </a:p>
          <a:p>
            <a:pPr lvl="1">
              <a:buFont typeface="Times New Roman" panose="02020603050405020304" pitchFamily="18" charset="0"/>
              <a:buChar char="⁃"/>
            </a:pPr>
            <a:r>
              <a:rPr lang="en-US" altLang="zh-H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Slanted windows</a:t>
            </a:r>
          </a:p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Opportunities on the moon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91A0AE-3FA3-097F-3462-2B5D3CE1E9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534" y="3408910"/>
            <a:ext cx="4588626" cy="34414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ECE3A9-5D2D-9B7D-F439-6689EC5931E3}"/>
              </a:ext>
            </a:extLst>
          </p:cNvPr>
          <p:cNvSpPr txBox="1"/>
          <p:nvPr/>
        </p:nvSpPr>
        <p:spPr>
          <a:xfrm>
            <a:off x="7086534" y="3148991"/>
            <a:ext cx="4588626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HK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Nakagin</a:t>
            </a:r>
            <a:r>
              <a:rPr lang="en-US" altLang="zh-HK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Capsule Tower, Tokyo</a:t>
            </a:r>
            <a:endParaRPr lang="zh-HK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DDF964-E622-EAFB-56E5-61078E0FF7AC}"/>
              </a:ext>
            </a:extLst>
          </p:cNvPr>
          <p:cNvSpPr txBox="1"/>
          <p:nvPr/>
        </p:nvSpPr>
        <p:spPr>
          <a:xfrm>
            <a:off x="7086534" y="6578961"/>
            <a:ext cx="4588626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HK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Ramot</a:t>
            </a:r>
            <a:r>
              <a:rPr lang="en-US" altLang="zh-HK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K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Polin</a:t>
            </a:r>
            <a:r>
              <a:rPr lang="en-US" altLang="zh-HK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Housing, Israel</a:t>
            </a:r>
            <a:endParaRPr lang="zh-HK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348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50852A-B91C-8828-B5CC-3E309E2C0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" t="3790" r="2171" b="3549"/>
          <a:stretch/>
        </p:blipFill>
        <p:spPr>
          <a:xfrm>
            <a:off x="7086534" y="-3980"/>
            <a:ext cx="4588626" cy="3441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1F8F1C-42E7-7923-FEC4-991300411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8325"/>
          </a:xfrm>
        </p:spPr>
        <p:txBody>
          <a:bodyPr>
            <a:normAutofit/>
          </a:bodyPr>
          <a:lstStyle/>
          <a:p>
            <a:r>
              <a:rPr lang="en-US" altLang="zh-H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Nomadic Architecture</a:t>
            </a:r>
            <a:endParaRPr lang="zh-HK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D9EF6-C5D0-040B-25BF-898C2ECC0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7449"/>
            <a:ext cx="5257800" cy="4989513"/>
          </a:xfrm>
        </p:spPr>
        <p:txBody>
          <a:bodyPr>
            <a:normAutofit/>
          </a:bodyPr>
          <a:lstStyle/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provocation to challenge our degrees of liberty in the urban environment</a:t>
            </a:r>
          </a:p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Inhabiting the city means being at home everywhere</a:t>
            </a:r>
          </a:p>
          <a:p>
            <a:pPr>
              <a:buFont typeface="Times New Roman" panose="02020603050405020304" pitchFamily="18" charset="0"/>
              <a:buChar char="⁃"/>
            </a:pPr>
            <a:endParaRPr lang="en-US" altLang="zh-H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91A0AE-3FA3-097F-3462-2B5D3CE1E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" r="4792"/>
          <a:stretch/>
        </p:blipFill>
        <p:spPr>
          <a:xfrm>
            <a:off x="7086534" y="3408910"/>
            <a:ext cx="4588626" cy="34414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ECE3A9-5D2D-9B7D-F439-6689EC5931E3}"/>
              </a:ext>
            </a:extLst>
          </p:cNvPr>
          <p:cNvSpPr txBox="1"/>
          <p:nvPr/>
        </p:nvSpPr>
        <p:spPr>
          <a:xfrm>
            <a:off x="7086534" y="3148991"/>
            <a:ext cx="4588626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HK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Man-egg-spheres,</a:t>
            </a:r>
            <a:r>
              <a:rPr lang="zh-TW" alt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Ugo</a:t>
            </a:r>
            <a:r>
              <a:rPr lang="zh-TW" alt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zh-TW" alt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Pietra</a:t>
            </a:r>
            <a:endParaRPr lang="zh-HK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DDF964-E622-EAFB-56E5-61078E0FF7AC}"/>
              </a:ext>
            </a:extLst>
          </p:cNvPr>
          <p:cNvSpPr txBox="1"/>
          <p:nvPr/>
        </p:nvSpPr>
        <p:spPr>
          <a:xfrm>
            <a:off x="7086534" y="6578961"/>
            <a:ext cx="4588626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HK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Restless Sphere, Coop </a:t>
            </a:r>
            <a:r>
              <a:rPr lang="en-US" altLang="zh-HK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Himmelb</a:t>
            </a:r>
            <a:endParaRPr lang="zh-HK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898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50852A-B91C-8828-B5CC-3E309E2C02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534" y="-3980"/>
            <a:ext cx="4588626" cy="3441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1F8F1C-42E7-7923-FEC4-991300411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8325"/>
          </a:xfrm>
        </p:spPr>
        <p:txBody>
          <a:bodyPr>
            <a:normAutofit/>
          </a:bodyPr>
          <a:lstStyle/>
          <a:p>
            <a:r>
              <a:rPr lang="en-US" altLang="zh-H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Rolling Architecture</a:t>
            </a:r>
            <a:endParaRPr lang="zh-HK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D9EF6-C5D0-040B-25BF-898C2ECC0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7449"/>
            <a:ext cx="5257800" cy="4989513"/>
          </a:xfrm>
        </p:spPr>
        <p:txBody>
          <a:bodyPr>
            <a:normAutofit/>
          </a:bodyPr>
          <a:lstStyle/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Roll It experimental housing</a:t>
            </a:r>
          </a:p>
          <a:p>
            <a:pPr lvl="1">
              <a:buFont typeface="Times New Roman" panose="02020603050405020304" pitchFamily="18" charset="0"/>
              <a:buChar char="⁃"/>
            </a:pPr>
            <a:r>
              <a:rPr lang="en-US" altLang="zh-H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Flexible space within a minimum housing unit</a:t>
            </a:r>
          </a:p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housing module can roll</a:t>
            </a:r>
          </a:p>
          <a:p>
            <a:pPr>
              <a:buFont typeface="Times New Roman" panose="02020603050405020304" pitchFamily="18" charset="0"/>
              <a:buChar char="⁃"/>
            </a:pPr>
            <a:r>
              <a:rPr lang="en-US" altLang="zh-H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the orientation of people inside can adapt freely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91A0AE-3FA3-097F-3462-2B5D3CE1E9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534" y="3408910"/>
            <a:ext cx="4588626" cy="34414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ECE3A9-5D2D-9B7D-F439-6689EC5931E3}"/>
              </a:ext>
            </a:extLst>
          </p:cNvPr>
          <p:cNvSpPr txBox="1"/>
          <p:nvPr/>
        </p:nvSpPr>
        <p:spPr>
          <a:xfrm>
            <a:off x="7086534" y="3148991"/>
            <a:ext cx="4588626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HK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Roll It experimental housing, University of Karlsruhe</a:t>
            </a:r>
            <a:endParaRPr lang="zh-HK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DDF964-E622-EAFB-56E5-61078E0FF7AC}"/>
              </a:ext>
            </a:extLst>
          </p:cNvPr>
          <p:cNvSpPr txBox="1"/>
          <p:nvPr/>
        </p:nvSpPr>
        <p:spPr>
          <a:xfrm>
            <a:off x="7086534" y="6578961"/>
            <a:ext cx="4588626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HK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Ramot</a:t>
            </a:r>
            <a:r>
              <a:rPr lang="en-US" altLang="zh-HK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K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Polin</a:t>
            </a:r>
            <a:r>
              <a:rPr lang="en-US" altLang="zh-HK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Housing, Israel</a:t>
            </a:r>
            <a:endParaRPr lang="zh-HK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474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72E5A-F0AE-46DD-241C-9B72CD0550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HK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[Human Activities in Micro-gravity]</a:t>
            </a:r>
            <a:endParaRPr lang="zh-HK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21EE3-5718-EE76-860F-C561638FC9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481908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447</Words>
  <Application>Microsoft Office PowerPoint</Application>
  <PresentationFormat>Widescreen</PresentationFormat>
  <Paragraphs>74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Times New Roman</vt:lpstr>
      <vt:lpstr>Office Theme</vt:lpstr>
      <vt:lpstr>[Utopian vs Realistic]</vt:lpstr>
      <vt:lpstr>Buckminster Fuller</vt:lpstr>
      <vt:lpstr>Honeycomb</vt:lpstr>
      <vt:lpstr>Stacking of Bubbles</vt:lpstr>
      <vt:lpstr>Utopian Future of Lunar Habitat</vt:lpstr>
      <vt:lpstr>Modular Housing</vt:lpstr>
      <vt:lpstr>Nomadic Architecture</vt:lpstr>
      <vt:lpstr>Rolling Architecture</vt:lpstr>
      <vt:lpstr>[Human Activities in Micro-gravity]</vt:lpstr>
      <vt:lpstr>Orientation</vt:lpstr>
      <vt:lpstr>Assistance to moving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Walter Chung</dc:creator>
  <cp:lastModifiedBy>Walter Chung</cp:lastModifiedBy>
  <cp:revision>1</cp:revision>
  <dcterms:created xsi:type="dcterms:W3CDTF">2024-10-01T22:43:56Z</dcterms:created>
  <dcterms:modified xsi:type="dcterms:W3CDTF">2024-10-02T06:36:41Z</dcterms:modified>
</cp:coreProperties>
</file>