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02" r:id="rId2"/>
    <p:sldId id="449" r:id="rId3"/>
    <p:sldId id="395" r:id="rId4"/>
    <p:sldId id="468" r:id="rId5"/>
    <p:sldId id="450" r:id="rId6"/>
    <p:sldId id="451" r:id="rId7"/>
    <p:sldId id="465" r:id="rId8"/>
    <p:sldId id="466" r:id="rId9"/>
    <p:sldId id="467" r:id="rId10"/>
    <p:sldId id="500" r:id="rId11"/>
    <p:sldId id="505" r:id="rId12"/>
    <p:sldId id="502" r:id="rId13"/>
    <p:sldId id="503" r:id="rId14"/>
    <p:sldId id="501" r:id="rId15"/>
  </p:sldIdLst>
  <p:sldSz cx="12192000" cy="6858000"/>
  <p:notesSz cx="7099300" cy="10234613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5F5F5F"/>
    <a:srgbClr val="747474"/>
    <a:srgbClr val="6E6E6E"/>
    <a:srgbClr val="2C04FF"/>
    <a:srgbClr val="1700B6"/>
    <a:srgbClr val="E8E8E8"/>
    <a:srgbClr val="352A86"/>
    <a:srgbClr val="0870DE"/>
    <a:srgbClr val="264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5642" autoAdjust="0"/>
  </p:normalViewPr>
  <p:slideViewPr>
    <p:cSldViewPr snapToGrid="0">
      <p:cViewPr varScale="1">
        <p:scale>
          <a:sx n="78" d="100"/>
          <a:sy n="78" d="100"/>
        </p:scale>
        <p:origin x="931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Jonathan" userId="12dda4f8-e520-4956-ad97-d29e264110f0" providerId="ADAL" clId="{0C4ADFCE-B980-468D-9249-3FF6F1B4DE17}"/>
    <pc:docChg chg="undo custSel addSld delSld modSld sldOrd">
      <pc:chgData name="Jonathan Jonathan" userId="12dda4f8-e520-4956-ad97-d29e264110f0" providerId="ADAL" clId="{0C4ADFCE-B980-468D-9249-3FF6F1B4DE17}" dt="2025-07-02T23:56:39.423" v="163" actId="47"/>
      <pc:docMkLst>
        <pc:docMk/>
      </pc:docMkLst>
      <pc:sldChg chg="modNotes">
        <pc:chgData name="Jonathan Jonathan" userId="12dda4f8-e520-4956-ad97-d29e264110f0" providerId="ADAL" clId="{0C4ADFCE-B980-468D-9249-3FF6F1B4DE17}" dt="2025-07-02T23:56:00.707" v="1" actId="368"/>
        <pc:sldMkLst>
          <pc:docMk/>
          <pc:sldMk cId="2483352452" sldId="256"/>
        </pc:sldMkLst>
      </pc:sldChg>
      <pc:sldChg chg="modNotes">
        <pc:chgData name="Jonathan Jonathan" userId="12dda4f8-e520-4956-ad97-d29e264110f0" providerId="ADAL" clId="{0C4ADFCE-B980-468D-9249-3FF6F1B4DE17}" dt="2025-07-02T23:56:00.714" v="3" actId="368"/>
        <pc:sldMkLst>
          <pc:docMk/>
          <pc:sldMk cId="159167986" sldId="257"/>
        </pc:sldMkLst>
      </pc:sldChg>
      <pc:sldChg chg="modNotes">
        <pc:chgData name="Jonathan Jonathan" userId="12dda4f8-e520-4956-ad97-d29e264110f0" providerId="ADAL" clId="{0C4ADFCE-B980-468D-9249-3FF6F1B4DE17}" dt="2025-07-02T23:56:00.725" v="7" actId="368"/>
        <pc:sldMkLst>
          <pc:docMk/>
          <pc:sldMk cId="3336897082" sldId="259"/>
        </pc:sldMkLst>
      </pc:sldChg>
      <pc:sldChg chg="modNotes">
        <pc:chgData name="Jonathan Jonathan" userId="12dda4f8-e520-4956-ad97-d29e264110f0" providerId="ADAL" clId="{0C4ADFCE-B980-468D-9249-3FF6F1B4DE17}" dt="2025-07-02T23:56:00.731" v="9" actId="368"/>
        <pc:sldMkLst>
          <pc:docMk/>
          <pc:sldMk cId="1069555985" sldId="260"/>
        </pc:sldMkLst>
      </pc:sldChg>
      <pc:sldChg chg="modNotes">
        <pc:chgData name="Jonathan Jonathan" userId="12dda4f8-e520-4956-ad97-d29e264110f0" providerId="ADAL" clId="{0C4ADFCE-B980-468D-9249-3FF6F1B4DE17}" dt="2025-07-02T23:56:00.742" v="13" actId="368"/>
        <pc:sldMkLst>
          <pc:docMk/>
          <pc:sldMk cId="1174564513" sldId="261"/>
        </pc:sldMkLst>
      </pc:sldChg>
      <pc:sldChg chg="modNotes">
        <pc:chgData name="Jonathan Jonathan" userId="12dda4f8-e520-4956-ad97-d29e264110f0" providerId="ADAL" clId="{0C4ADFCE-B980-468D-9249-3FF6F1B4DE17}" dt="2025-07-02T23:56:00.747" v="15" actId="368"/>
        <pc:sldMkLst>
          <pc:docMk/>
          <pc:sldMk cId="2556666330" sldId="262"/>
        </pc:sldMkLst>
      </pc:sldChg>
      <pc:sldChg chg="modNotes">
        <pc:chgData name="Jonathan Jonathan" userId="12dda4f8-e520-4956-ad97-d29e264110f0" providerId="ADAL" clId="{0C4ADFCE-B980-468D-9249-3FF6F1B4DE17}" dt="2025-07-02T23:56:00.760" v="17" actId="368"/>
        <pc:sldMkLst>
          <pc:docMk/>
          <pc:sldMk cId="3146037190" sldId="263"/>
        </pc:sldMkLst>
      </pc:sldChg>
      <pc:sldChg chg="modNotes">
        <pc:chgData name="Jonathan Jonathan" userId="12dda4f8-e520-4956-ad97-d29e264110f0" providerId="ADAL" clId="{0C4ADFCE-B980-468D-9249-3FF6F1B4DE17}" dt="2025-07-02T23:56:00.715" v="5" actId="368"/>
        <pc:sldMkLst>
          <pc:docMk/>
          <pc:sldMk cId="1440528751" sldId="264"/>
        </pc:sldMkLst>
      </pc:sldChg>
      <pc:sldChg chg="modNotes">
        <pc:chgData name="Jonathan Jonathan" userId="12dda4f8-e520-4956-ad97-d29e264110f0" providerId="ADAL" clId="{0C4ADFCE-B980-468D-9249-3FF6F1B4DE17}" dt="2025-07-02T23:56:00.738" v="11" actId="368"/>
        <pc:sldMkLst>
          <pc:docMk/>
          <pc:sldMk cId="3459895783" sldId="265"/>
        </pc:sldMkLst>
      </pc:sldChg>
      <pc:sldChg chg="modNotes">
        <pc:chgData name="Jonathan Jonathan" userId="12dda4f8-e520-4956-ad97-d29e264110f0" providerId="ADAL" clId="{0C4ADFCE-B980-468D-9249-3FF6F1B4DE17}" dt="2025-07-02T23:56:00.765" v="19" actId="368"/>
        <pc:sldMkLst>
          <pc:docMk/>
          <pc:sldMk cId="1702201058" sldId="266"/>
        </pc:sldMkLst>
      </pc:sldChg>
      <pc:sldChg chg="modNotes">
        <pc:chgData name="Jonathan Jonathan" userId="12dda4f8-e520-4956-ad97-d29e264110f0" providerId="ADAL" clId="{0C4ADFCE-B980-468D-9249-3FF6F1B4DE17}" dt="2025-07-02T23:56:00.765" v="21" actId="368"/>
        <pc:sldMkLst>
          <pc:docMk/>
          <pc:sldMk cId="2199650041" sldId="267"/>
        </pc:sldMkLst>
      </pc:sldChg>
      <pc:sldChg chg="modNotes">
        <pc:chgData name="Jonathan Jonathan" userId="12dda4f8-e520-4956-ad97-d29e264110f0" providerId="ADAL" clId="{0C4ADFCE-B980-468D-9249-3FF6F1B4DE17}" dt="2025-07-02T23:56:00.778" v="23" actId="368"/>
        <pc:sldMkLst>
          <pc:docMk/>
          <pc:sldMk cId="147210515" sldId="268"/>
        </pc:sldMkLst>
      </pc:sldChg>
      <pc:sldChg chg="modNotes">
        <pc:chgData name="Jonathan Jonathan" userId="12dda4f8-e520-4956-ad97-d29e264110f0" providerId="ADAL" clId="{0C4ADFCE-B980-468D-9249-3FF6F1B4DE17}" dt="2025-07-02T23:56:00.806" v="33" actId="368"/>
        <pc:sldMkLst>
          <pc:docMk/>
          <pc:sldMk cId="582347834" sldId="269"/>
        </pc:sldMkLst>
      </pc:sldChg>
      <pc:sldChg chg="modNotes">
        <pc:chgData name="Jonathan Jonathan" userId="12dda4f8-e520-4956-ad97-d29e264110f0" providerId="ADAL" clId="{0C4ADFCE-B980-468D-9249-3FF6F1B4DE17}" dt="2025-07-02T23:56:00.782" v="25" actId="368"/>
        <pc:sldMkLst>
          <pc:docMk/>
          <pc:sldMk cId="132006114" sldId="270"/>
        </pc:sldMkLst>
      </pc:sldChg>
      <pc:sldChg chg="modNotes">
        <pc:chgData name="Jonathan Jonathan" userId="12dda4f8-e520-4956-ad97-d29e264110f0" providerId="ADAL" clId="{0C4ADFCE-B980-468D-9249-3FF6F1B4DE17}" dt="2025-07-02T23:56:00.797" v="31" actId="368"/>
        <pc:sldMkLst>
          <pc:docMk/>
          <pc:sldMk cId="2099954605" sldId="271"/>
        </pc:sldMkLst>
      </pc:sldChg>
      <pc:sldChg chg="modNotes">
        <pc:chgData name="Jonathan Jonathan" userId="12dda4f8-e520-4956-ad97-d29e264110f0" providerId="ADAL" clId="{0C4ADFCE-B980-468D-9249-3FF6F1B4DE17}" dt="2025-07-02T23:56:00.838" v="43" actId="368"/>
        <pc:sldMkLst>
          <pc:docMk/>
          <pc:sldMk cId="2154544693" sldId="272"/>
        </pc:sldMkLst>
      </pc:sldChg>
      <pc:sldChg chg="modNotes">
        <pc:chgData name="Jonathan Jonathan" userId="12dda4f8-e520-4956-ad97-d29e264110f0" providerId="ADAL" clId="{0C4ADFCE-B980-468D-9249-3FF6F1B4DE17}" dt="2025-07-02T23:56:00.797" v="29" actId="368"/>
        <pc:sldMkLst>
          <pc:docMk/>
          <pc:sldMk cId="878106630" sldId="273"/>
        </pc:sldMkLst>
      </pc:sldChg>
      <pc:sldChg chg="modNotes">
        <pc:chgData name="Jonathan Jonathan" userId="12dda4f8-e520-4956-ad97-d29e264110f0" providerId="ADAL" clId="{0C4ADFCE-B980-468D-9249-3FF6F1B4DE17}" dt="2025-07-02T23:56:00.790" v="27" actId="368"/>
        <pc:sldMkLst>
          <pc:docMk/>
          <pc:sldMk cId="1169810017" sldId="274"/>
        </pc:sldMkLst>
      </pc:sldChg>
      <pc:sldChg chg="modNotes">
        <pc:chgData name="Jonathan Jonathan" userId="12dda4f8-e520-4956-ad97-d29e264110f0" providerId="ADAL" clId="{0C4ADFCE-B980-468D-9249-3FF6F1B4DE17}" dt="2025-07-02T23:56:00.815" v="35" actId="368"/>
        <pc:sldMkLst>
          <pc:docMk/>
          <pc:sldMk cId="1627403042" sldId="276"/>
        </pc:sldMkLst>
      </pc:sldChg>
      <pc:sldChg chg="modNotes">
        <pc:chgData name="Jonathan Jonathan" userId="12dda4f8-e520-4956-ad97-d29e264110f0" providerId="ADAL" clId="{0C4ADFCE-B980-468D-9249-3FF6F1B4DE17}" dt="2025-07-02T23:56:00.821" v="37" actId="368"/>
        <pc:sldMkLst>
          <pc:docMk/>
          <pc:sldMk cId="4232403302" sldId="277"/>
        </pc:sldMkLst>
      </pc:sldChg>
      <pc:sldChg chg="modNotes">
        <pc:chgData name="Jonathan Jonathan" userId="12dda4f8-e520-4956-ad97-d29e264110f0" providerId="ADAL" clId="{0C4ADFCE-B980-468D-9249-3FF6F1B4DE17}" dt="2025-07-02T23:56:00.830" v="39" actId="368"/>
        <pc:sldMkLst>
          <pc:docMk/>
          <pc:sldMk cId="1571129401" sldId="278"/>
        </pc:sldMkLst>
      </pc:sldChg>
      <pc:sldChg chg="modNotes">
        <pc:chgData name="Jonathan Jonathan" userId="12dda4f8-e520-4956-ad97-d29e264110f0" providerId="ADAL" clId="{0C4ADFCE-B980-468D-9249-3FF6F1B4DE17}" dt="2025-07-02T23:56:00.847" v="47" actId="368"/>
        <pc:sldMkLst>
          <pc:docMk/>
          <pc:sldMk cId="1762305441" sldId="27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26781308" sldId="283"/>
        </pc:sldMkLst>
      </pc:sldChg>
      <pc:sldChg chg="modNotes">
        <pc:chgData name="Jonathan Jonathan" userId="12dda4f8-e520-4956-ad97-d29e264110f0" providerId="ADAL" clId="{0C4ADFCE-B980-468D-9249-3FF6F1B4DE17}" dt="2025-07-02T23:56:00.830" v="41" actId="368"/>
        <pc:sldMkLst>
          <pc:docMk/>
          <pc:sldMk cId="4254155041" sldId="28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618351182" sldId="28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875697544" sldId="286"/>
        </pc:sldMkLst>
      </pc:sldChg>
      <pc:sldChg chg="modNotes">
        <pc:chgData name="Jonathan Jonathan" userId="12dda4f8-e520-4956-ad97-d29e264110f0" providerId="ADAL" clId="{0C4ADFCE-B980-468D-9249-3FF6F1B4DE17}" dt="2025-07-02T23:56:00.859" v="49" actId="368"/>
        <pc:sldMkLst>
          <pc:docMk/>
          <pc:sldMk cId="3634224517" sldId="303"/>
        </pc:sldMkLst>
      </pc:sldChg>
      <pc:sldChg chg="modNotes">
        <pc:chgData name="Jonathan Jonathan" userId="12dda4f8-e520-4956-ad97-d29e264110f0" providerId="ADAL" clId="{0C4ADFCE-B980-468D-9249-3FF6F1B4DE17}" dt="2025-07-02T23:56:00.871" v="53" actId="368"/>
        <pc:sldMkLst>
          <pc:docMk/>
          <pc:sldMk cId="2895971005" sldId="30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595895591" sldId="32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789983335" sldId="32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242030892" sldId="328"/>
        </pc:sldMkLst>
      </pc:sldChg>
      <pc:sldChg chg="modNotes">
        <pc:chgData name="Jonathan Jonathan" userId="12dda4f8-e520-4956-ad97-d29e264110f0" providerId="ADAL" clId="{0C4ADFCE-B980-468D-9249-3FF6F1B4DE17}" dt="2025-07-02T23:56:00.847" v="45" actId="368"/>
        <pc:sldMkLst>
          <pc:docMk/>
          <pc:sldMk cId="697328524" sldId="336"/>
        </pc:sldMkLst>
      </pc:sldChg>
      <pc:sldChg chg="modNotes">
        <pc:chgData name="Jonathan Jonathan" userId="12dda4f8-e520-4956-ad97-d29e264110f0" providerId="ADAL" clId="{0C4ADFCE-B980-468D-9249-3FF6F1B4DE17}" dt="2025-07-02T23:56:00.862" v="51" actId="368"/>
        <pc:sldMkLst>
          <pc:docMk/>
          <pc:sldMk cId="741933028" sldId="34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998716991" sldId="34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408586767" sldId="34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501730579" sldId="34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837552578" sldId="35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016699270" sldId="362"/>
        </pc:sldMkLst>
      </pc:sldChg>
      <pc:sldChg chg="modNotes">
        <pc:chgData name="Jonathan Jonathan" userId="12dda4f8-e520-4956-ad97-d29e264110f0" providerId="ADAL" clId="{0C4ADFCE-B980-468D-9249-3FF6F1B4DE17}" dt="2025-07-02T23:56:00.871" v="55" actId="368"/>
        <pc:sldMkLst>
          <pc:docMk/>
          <pc:sldMk cId="3343344132" sldId="36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4195582097" sldId="36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083344289" sldId="36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63260108" sldId="36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32373851" sldId="37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806868543" sldId="37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99780993" sldId="38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43976087" sldId="39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437400479" sldId="39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332302416" sldId="40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596538825" sldId="40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38514037" sldId="40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880120482" sldId="41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68787502" sldId="42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653232286" sldId="42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789928899" sldId="43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976503262" sldId="44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911897235" sldId="44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977877274" sldId="44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513692154" sldId="44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96168322" sldId="44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712115728" sldId="45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114422544" sldId="45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88330547" sldId="45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163729502" sldId="45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68179729" sldId="45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442443387" sldId="45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45576053" sldId="45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888692924" sldId="46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2291091" sldId="46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17384280" sldId="463"/>
        </pc:sldMkLst>
      </pc:sldChg>
      <pc:sldChg chg="add del ord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260892553" sldId="46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962652399" sldId="46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271660621" sldId="46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01566354" sldId="46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117364502" sldId="46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74738609" sldId="47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185381339" sldId="50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37929974" sldId="50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99097812" sldId="50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563688310" sldId="50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91515924" sldId="505"/>
        </pc:sldMkLst>
      </pc:sldChg>
    </pc:docChg>
  </pc:docChgLst>
  <pc:docChgLst>
    <pc:chgData name="Jonathan Jonathan" userId="12dda4f8-e520-4956-ad97-d29e264110f0" providerId="ADAL" clId="{C02BF9FF-DB6A-4FDF-B609-DF172F7D57D6}"/>
    <pc:docChg chg="delSld">
      <pc:chgData name="Jonathan Jonathan" userId="12dda4f8-e520-4956-ad97-d29e264110f0" providerId="ADAL" clId="{C02BF9FF-DB6A-4FDF-B609-DF172F7D57D6}" dt="2025-07-03T00:00:28.683" v="2" actId="47"/>
      <pc:docMkLst>
        <pc:docMk/>
      </pc:docMkLst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483352452" sldId="256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59167986" sldId="257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3336897082" sldId="259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069555985" sldId="260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174564513" sldId="261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556666330" sldId="262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3146037190" sldId="263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440528751" sldId="264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3459895783" sldId="265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702201058" sldId="266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199650041" sldId="267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47210515" sldId="268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582347834" sldId="269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32006114" sldId="270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099954605" sldId="271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154544693" sldId="272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878106630" sldId="273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169810017" sldId="274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627403042" sldId="276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4232403302" sldId="277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571129401" sldId="278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1762305441" sldId="279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226781308" sldId="283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4254155041" sldId="284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2618351182" sldId="285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2875697544" sldId="286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3634224517" sldId="303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2895971005" sldId="307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595895591" sldId="320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789983335" sldId="322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3242030892" sldId="328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697328524" sldId="336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741933028" sldId="340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1998716991" sldId="342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2408586767" sldId="343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501730579" sldId="344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837552578" sldId="358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016699270" sldId="362"/>
        </pc:sldMkLst>
      </pc:sldChg>
      <pc:sldChg chg="del">
        <pc:chgData name="Jonathan Jonathan" userId="12dda4f8-e520-4956-ad97-d29e264110f0" providerId="ADAL" clId="{C02BF9FF-DB6A-4FDF-B609-DF172F7D57D6}" dt="2025-07-02T23:58:36.280" v="0" actId="47"/>
        <pc:sldMkLst>
          <pc:docMk/>
          <pc:sldMk cId="3343344132" sldId="364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4195582097" sldId="366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2083344289" sldId="367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1563260108" sldId="368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1632373851" sldId="375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806868543" sldId="376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799780993" sldId="381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437400479" sldId="398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3596538825" sldId="403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38514037" sldId="404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880120482" sldId="417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68787502" sldId="420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653232286" sldId="421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3789928899" sldId="436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976503262" sldId="440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911897235" sldId="443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977877274" sldId="444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513692154" sldId="448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588330547" sldId="455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163729502" sldId="456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668179729" sldId="457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442443387" sldId="458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745576053" sldId="459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888692924" sldId="460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22291091" sldId="461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1517384280" sldId="463"/>
        </pc:sldMkLst>
      </pc:sldChg>
      <pc:sldChg chg="del">
        <pc:chgData name="Jonathan Jonathan" userId="12dda4f8-e520-4956-ad97-d29e264110f0" providerId="ADAL" clId="{C02BF9FF-DB6A-4FDF-B609-DF172F7D57D6}" dt="2025-07-03T00:00:28.683" v="2" actId="47"/>
        <pc:sldMkLst>
          <pc:docMk/>
          <pc:sldMk cId="3260892553" sldId="464"/>
        </pc:sldMkLst>
      </pc:sldChg>
      <pc:sldChg chg="del">
        <pc:chgData name="Jonathan Jonathan" userId="12dda4f8-e520-4956-ad97-d29e264110f0" providerId="ADAL" clId="{C02BF9FF-DB6A-4FDF-B609-DF172F7D57D6}" dt="2025-07-02T23:58:46.451" v="1" actId="47"/>
        <pc:sldMkLst>
          <pc:docMk/>
          <pc:sldMk cId="1574738609" sldId="4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AD0FECB-2369-43CD-865A-BF8D636D55C1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338EA2E-D1E1-44EA-B383-F7748F91C2A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1926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47900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80056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9490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4209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0129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16279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3532F-8002-CA05-F4C0-2BFCD979B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5EA80-9EA7-41DB-9F07-9D4E6A7B0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CB9B01-60DA-3B46-CE69-3916E9755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B2D68-8B67-9B58-CBA6-31EEE3B28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4526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2357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52282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4052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36399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00545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53496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691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8233-4381-CDD4-42B2-5781864EB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5D896-7431-C234-A349-855FC1C0B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F41D6-2AB9-8C68-B4AF-24632B37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07815-07DD-3A90-2D9C-C68A94DB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1454A-0894-BE7B-5CE8-6501709B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9839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E947-B889-AC74-0411-341E613A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5F04-5F7A-68A6-F011-D84766DCE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3E1E-41A5-0C29-D64D-94046D59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998C9-9EF4-896E-5851-C108AE35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E951B-3B70-C564-A8A4-42EF1E80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4016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D07AC3-6BE2-64C1-846E-032366011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FCBA72-0967-AC43-E541-53DFFB59A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E5082-C16B-81F7-F841-16F3EF69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21AEC-8C3F-567A-E871-129944A9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62799-B767-EF6A-FDB5-B3AFD43C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3283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DFE68-53BE-7465-AFDD-9EDAC615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1459D-B6F5-B4D5-A938-D40EA372C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4C19A-3FA9-BAF6-468E-17A25BA1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B4C0-77AC-B4DD-7C3B-6C05B586B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0D8AD-4A83-2B71-18CD-5400C627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64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76F9-2B7B-646C-02B1-DBA9FBAB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544F3-01A7-EE75-9DB6-DB90FB76E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B7028-1BFB-5230-AE10-31B4FA3F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E307-C396-0753-8B50-254AC3AA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B2CA4-574C-4122-AE8C-1428BA55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6632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5EE9-D868-A3F9-8307-E9A4EA9E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7935F-EE3B-F35B-9272-E84D917DA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BBAA3-3295-F897-2FC1-A18EAA454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156EC-C2C5-1A2B-DD51-2C3A6AA5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F71F2-9153-D02B-F7E4-354FEE0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ABBDE-308B-DF40-D53D-E2E96267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518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D5200-3180-2BA1-FA7D-8EB3B10A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57ED7-E0E6-A421-239E-3E85AC859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038CD-74EC-5402-1380-DA3E10F96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5CBF7-4BE8-C4DD-1336-FB669FD2A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E876D1-DB38-CDF3-51BF-1311F83BA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0956B9-A9C4-B8AC-2BE9-ACCB7E85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D137B4-ABD9-9CC9-BBB8-D72E8640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08E52B-5E0A-A79C-E5E8-C53743D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0181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82188-4DAD-0EF2-E5FB-7A89D38E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95D8E4-06C8-E6AF-781F-B04382B9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6552C-A503-B0D2-AEF0-03847D5ED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4D549-6B88-DBB7-F9E6-16EFCE95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968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93854-4AED-2982-341D-EF038A9B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7E6BF-7D29-83F3-3F08-F31A753D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B7FFF-7E78-B547-EF47-2C6E395E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700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8D20-E048-3AFD-9DCE-A9AFC80B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0D818-04AD-AC40-9F1E-20541ECB7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7432D-1181-C3B3-4B73-44CF15E4E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1387D-072F-054D-0552-3E1C2503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1A79C-6AAD-DE89-FDF7-36955393A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65830-D304-386C-0FFA-1AE240E8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887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E6F2-C187-7113-8539-F099BCDC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06D399-1B48-795D-18DF-049BE2B5D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86D4C-4526-41F8-2888-7B17108CB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140B6-E753-007B-B8F3-4CAADC36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2168E-F740-F856-8BE9-F851A7A6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5BC47-22F2-839F-1ACC-BB647673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7323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87AFB3-133F-B59B-DCAF-4C6D82B5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F5733-F022-0C95-3937-7DA37D04E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50052-046C-AAC8-E868-F64CFEAC5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4E793-4634-A7D6-FA91-942005FB5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B282E-70B6-5D91-6FFB-E9C3BB081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79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17136-1C05-9253-4457-78455B977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and black geometrical object&#10;&#10;AI-generated content may be incorrect.">
            <a:extLst>
              <a:ext uri="{FF2B5EF4-FFF2-40B4-BE49-F238E27FC236}">
                <a16:creationId xmlns:a16="http://schemas.microsoft.com/office/drawing/2014/main" id="{A31A5002-529D-E455-212B-D679E2FF7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4907" r="17128" b="8426"/>
          <a:stretch/>
        </p:blipFill>
        <p:spPr>
          <a:xfrm>
            <a:off x="7338170" y="336552"/>
            <a:ext cx="4508733" cy="5943592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5" name="Picture 24" descr="A white and black drawing of a human head&#10;&#10;AI-generated content may be incorrect.">
            <a:extLst>
              <a:ext uri="{FF2B5EF4-FFF2-40B4-BE49-F238E27FC236}">
                <a16:creationId xmlns:a16="http://schemas.microsoft.com/office/drawing/2014/main" id="{858804E6-A375-00B3-E979-CFB4C2B5B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4907" r="16830" b="8426"/>
          <a:stretch/>
        </p:blipFill>
        <p:spPr>
          <a:xfrm>
            <a:off x="2160107" y="336552"/>
            <a:ext cx="5065407" cy="5943592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07C72C0E-8E96-8B65-649F-85479386A39A}"/>
              </a:ext>
            </a:extLst>
          </p:cNvPr>
          <p:cNvSpPr txBox="1">
            <a:spLocks/>
          </p:cNvSpPr>
          <p:nvPr/>
        </p:nvSpPr>
        <p:spPr>
          <a:xfrm>
            <a:off x="3641279" y="6385290"/>
            <a:ext cx="2104930" cy="42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latin typeface="Sicret PERSONAL" pitchFamily="2" charset="0"/>
                <a:cs typeface="Sicret PERSONAL" pitchFamily="2" charset="0"/>
              </a:rPr>
              <a:t>Plan 1 </a:t>
            </a:r>
            <a:r>
              <a:rPr lang="en-GB" sz="1500" dirty="0">
                <a:latin typeface="Sicret PERSONAL" pitchFamily="2" charset="0"/>
                <a:cs typeface="Sicret PERSONAL" pitchFamily="2" charset="0"/>
              </a:rPr>
              <a:t>(- 10.5m)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D9882E9A-3E68-6AA1-AE8A-5A44258AF121}"/>
              </a:ext>
            </a:extLst>
          </p:cNvPr>
          <p:cNvSpPr txBox="1">
            <a:spLocks/>
          </p:cNvSpPr>
          <p:nvPr/>
        </p:nvSpPr>
        <p:spPr>
          <a:xfrm>
            <a:off x="8542268" y="6385290"/>
            <a:ext cx="2104930" cy="42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latin typeface="Sicret PERSONAL" pitchFamily="2" charset="0"/>
                <a:cs typeface="Sicret PERSONAL" pitchFamily="2" charset="0"/>
              </a:rPr>
              <a:t>Plan 2 </a:t>
            </a:r>
            <a:r>
              <a:rPr lang="en-GB" sz="1500" dirty="0">
                <a:latin typeface="Sicret PERSONAL" pitchFamily="2" charset="0"/>
                <a:cs typeface="Sicret PERSONAL" pitchFamily="2" charset="0"/>
              </a:rPr>
              <a:t>(- 13.2m)</a:t>
            </a:r>
            <a:endParaRPr lang="en-NL" sz="15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0314125-ED1D-0E73-BDBC-C0F2B7ECF976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4817FE-292B-B844-30A2-20B665A06748}"/>
              </a:ext>
            </a:extLst>
          </p:cNvPr>
          <p:cNvGrpSpPr/>
          <p:nvPr/>
        </p:nvGrpSpPr>
        <p:grpSpPr>
          <a:xfrm>
            <a:off x="10589039" y="6030001"/>
            <a:ext cx="1345844" cy="396902"/>
            <a:chOff x="10731315" y="6268029"/>
            <a:chExt cx="1345844" cy="396902"/>
          </a:xfrm>
        </p:grpSpPr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111F931F-E457-AD7A-B0CF-74DA4C9E8EBB}"/>
                </a:ext>
              </a:extLst>
            </p:cNvPr>
            <p:cNvSpPr txBox="1">
              <a:spLocks/>
            </p:cNvSpPr>
            <p:nvPr/>
          </p:nvSpPr>
          <p:spPr>
            <a:xfrm>
              <a:off x="11545160" y="6268029"/>
              <a:ext cx="531999" cy="3969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5m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870EE-B73C-75D6-E218-7C826EBC798F}"/>
                </a:ext>
              </a:extLst>
            </p:cNvPr>
            <p:cNvCxnSpPr>
              <a:cxnSpLocks/>
            </p:cNvCxnSpPr>
            <p:nvPr/>
          </p:nvCxnSpPr>
          <p:spPr>
            <a:xfrm>
              <a:off x="10731315" y="6268029"/>
              <a:ext cx="1164013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ubtitle 2">
            <a:extLst>
              <a:ext uri="{FF2B5EF4-FFF2-40B4-BE49-F238E27FC236}">
                <a16:creationId xmlns:a16="http://schemas.microsoft.com/office/drawing/2014/main" id="{74D072F7-A3AA-6954-82A6-6E00652A8F33}"/>
              </a:ext>
            </a:extLst>
          </p:cNvPr>
          <p:cNvSpPr txBox="1">
            <a:spLocks/>
          </p:cNvSpPr>
          <p:nvPr/>
        </p:nvSpPr>
        <p:spPr>
          <a:xfrm>
            <a:off x="-139655" y="951180"/>
            <a:ext cx="2259892" cy="3517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200" i="1" dirty="0">
                <a:latin typeface="Space Mono" panose="02000509040000020004" pitchFamily="49" charset="0"/>
                <a:cs typeface="Sicret PERSONAL" pitchFamily="2" charset="0"/>
              </a:rPr>
              <a:t>(zoom in to 1:100)</a:t>
            </a:r>
            <a:endParaRPr lang="en-NL" sz="1200" i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14" name="Picture 13" descr="A diagram of a line drawing&#10;&#10;AI-generated content may be incorrect.">
            <a:extLst>
              <a:ext uri="{FF2B5EF4-FFF2-40B4-BE49-F238E27FC236}">
                <a16:creationId xmlns:a16="http://schemas.microsoft.com/office/drawing/2014/main" id="{A8D7F39D-4E72-56B8-6CB6-A44F01F5F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6" t="-10131" r="-10850" b="-9936"/>
          <a:stretch/>
        </p:blipFill>
        <p:spPr>
          <a:xfrm>
            <a:off x="250228" y="4241795"/>
            <a:ext cx="1672219" cy="203835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AB112289-0D03-3FF1-2F3E-C442F083B090}"/>
              </a:ext>
            </a:extLst>
          </p:cNvPr>
          <p:cNvSpPr txBox="1">
            <a:spLocks/>
          </p:cNvSpPr>
          <p:nvPr/>
        </p:nvSpPr>
        <p:spPr>
          <a:xfrm>
            <a:off x="-76347" y="448376"/>
            <a:ext cx="1646012" cy="7073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plans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F32994D-178B-A77E-6DDE-A26648BB2AD1}"/>
              </a:ext>
            </a:extLst>
          </p:cNvPr>
          <p:cNvSpPr txBox="1">
            <a:spLocks/>
          </p:cNvSpPr>
          <p:nvPr/>
        </p:nvSpPr>
        <p:spPr>
          <a:xfrm>
            <a:off x="84973" y="1303300"/>
            <a:ext cx="2147920" cy="5327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500" dirty="0">
                <a:latin typeface="Sicret PERSONAL" pitchFamily="2" charset="0"/>
                <a:cs typeface="Sicret PERSONAL" pitchFamily="2" charset="0"/>
              </a:rPr>
              <a:t>Architectural Elements –</a:t>
            </a:r>
          </a:p>
          <a:p>
            <a:pPr algn="l"/>
            <a:r>
              <a:rPr lang="en-GB" sz="1500" dirty="0">
                <a:latin typeface="Sicret PERSONAL" pitchFamily="2" charset="0"/>
                <a:cs typeface="Sicret PERSONAL" pitchFamily="2" charset="0"/>
              </a:rPr>
              <a:t>Views, Body engagement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98DB15-BDFC-C7E4-078C-278C008FF7B1}"/>
              </a:ext>
            </a:extLst>
          </p:cNvPr>
          <p:cNvSpPr txBox="1"/>
          <p:nvPr/>
        </p:nvSpPr>
        <p:spPr>
          <a:xfrm>
            <a:off x="3469936" y="1818378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68FD26-2C18-8E98-E522-0A0B305B014A}"/>
              </a:ext>
            </a:extLst>
          </p:cNvPr>
          <p:cNvSpPr txBox="1"/>
          <p:nvPr/>
        </p:nvSpPr>
        <p:spPr>
          <a:xfrm>
            <a:off x="5324575" y="1569683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79497F-331D-949E-E79D-44B6F393DE31}"/>
              </a:ext>
            </a:extLst>
          </p:cNvPr>
          <p:cNvSpPr txBox="1"/>
          <p:nvPr/>
        </p:nvSpPr>
        <p:spPr>
          <a:xfrm>
            <a:off x="4069300" y="5053421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3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442302-7CB6-A6E6-CEF8-3E3CB4CBBCF1}"/>
              </a:ext>
            </a:extLst>
          </p:cNvPr>
          <p:cNvSpPr txBox="1"/>
          <p:nvPr/>
        </p:nvSpPr>
        <p:spPr>
          <a:xfrm>
            <a:off x="9432768" y="2647815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2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08FABE-85B5-D4E3-EC0F-4EBA7DC77C52}"/>
              </a:ext>
            </a:extLst>
          </p:cNvPr>
          <p:cNvSpPr txBox="1"/>
          <p:nvPr/>
        </p:nvSpPr>
        <p:spPr>
          <a:xfrm>
            <a:off x="9231250" y="1538195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3B7BE0-0558-5F0F-3A02-BAF3D17C65F0}"/>
              </a:ext>
            </a:extLst>
          </p:cNvPr>
          <p:cNvSpPr txBox="1"/>
          <p:nvPr/>
        </p:nvSpPr>
        <p:spPr>
          <a:xfrm>
            <a:off x="10292654" y="3620089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3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55F82D-8E83-36E5-3E15-07AA576AE093}"/>
              </a:ext>
            </a:extLst>
          </p:cNvPr>
          <p:cNvSpPr txBox="1"/>
          <p:nvPr/>
        </p:nvSpPr>
        <p:spPr>
          <a:xfrm>
            <a:off x="250228" y="3177493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0B5DD5-1F13-A615-8308-CCD8C46114CF}"/>
              </a:ext>
            </a:extLst>
          </p:cNvPr>
          <p:cNvSpPr txBox="1"/>
          <p:nvPr/>
        </p:nvSpPr>
        <p:spPr>
          <a:xfrm>
            <a:off x="250228" y="3487080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2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8E83E6-47A8-19EF-5AC1-40CB0883A4B3}"/>
              </a:ext>
            </a:extLst>
          </p:cNvPr>
          <p:cNvSpPr txBox="1"/>
          <p:nvPr/>
        </p:nvSpPr>
        <p:spPr>
          <a:xfrm>
            <a:off x="250228" y="3796667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3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E7BB7E-AB09-C083-741E-E4C9DDDCAB6F}"/>
              </a:ext>
            </a:extLst>
          </p:cNvPr>
          <p:cNvSpPr txBox="1"/>
          <p:nvPr/>
        </p:nvSpPr>
        <p:spPr>
          <a:xfrm>
            <a:off x="501213" y="3172385"/>
            <a:ext cx="961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Work zone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C38376-4106-E50B-8CD4-6F90E16F4C95}"/>
              </a:ext>
            </a:extLst>
          </p:cNvPr>
          <p:cNvSpPr txBox="1"/>
          <p:nvPr/>
        </p:nvSpPr>
        <p:spPr>
          <a:xfrm>
            <a:off x="501213" y="3487079"/>
            <a:ext cx="961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Eat zone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E55C75-9200-6340-E5E3-19C045875237}"/>
              </a:ext>
            </a:extLst>
          </p:cNvPr>
          <p:cNvSpPr txBox="1"/>
          <p:nvPr/>
        </p:nvSpPr>
        <p:spPr>
          <a:xfrm>
            <a:off x="501212" y="3788405"/>
            <a:ext cx="1444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Internal Rampway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0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21DBF-A83B-9DA1-66A8-C068CA029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r="33976"/>
          <a:stretch>
            <a:fillRect/>
          </a:stretch>
        </p:blipFill>
        <p:spPr>
          <a:xfrm>
            <a:off x="5582840" y="-1"/>
            <a:ext cx="4429496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E8A4EC-D56C-FA79-D68A-58B51DCD3D98}"/>
              </a:ext>
            </a:extLst>
          </p:cNvPr>
          <p:cNvSpPr txBox="1"/>
          <p:nvPr/>
        </p:nvSpPr>
        <p:spPr>
          <a:xfrm>
            <a:off x="1542862" y="5573558"/>
            <a:ext cx="24877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Vertical Continuity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C5578A1-7E22-CDB3-B84C-19611E5B92AF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CA2AB6F-F69D-0325-42C5-839C50827AF8}"/>
              </a:ext>
            </a:extLst>
          </p:cNvPr>
          <p:cNvSpPr txBox="1">
            <a:spLocks/>
          </p:cNvSpPr>
          <p:nvPr/>
        </p:nvSpPr>
        <p:spPr>
          <a:xfrm>
            <a:off x="-125201" y="398360"/>
            <a:ext cx="3126576" cy="4919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impressions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222A86-5747-9856-BC1A-5292017CE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1" r="28777"/>
          <a:stretch>
            <a:fillRect/>
          </a:stretch>
        </p:blipFill>
        <p:spPr>
          <a:xfrm>
            <a:off x="1579404" y="1834998"/>
            <a:ext cx="2414689" cy="37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8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C5107-7842-77D3-63AF-EC4CA2AA6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C84420-C04A-811D-EBBB-EBFA99A5D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4" t="9050" r="13596" b="1615"/>
          <a:stretch>
            <a:fillRect/>
          </a:stretch>
        </p:blipFill>
        <p:spPr>
          <a:xfrm>
            <a:off x="8489390" y="1570151"/>
            <a:ext cx="3332070" cy="2291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C0B919-160D-601D-3D9C-5B1B87D7E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r="35819"/>
          <a:stretch>
            <a:fillRect/>
          </a:stretch>
        </p:blipFill>
        <p:spPr>
          <a:xfrm>
            <a:off x="3463450" y="0"/>
            <a:ext cx="46291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3A46D-46A3-C50A-7765-E965A4FCF367}"/>
              </a:ext>
            </a:extLst>
          </p:cNvPr>
          <p:cNvSpPr txBox="1"/>
          <p:nvPr/>
        </p:nvSpPr>
        <p:spPr>
          <a:xfrm>
            <a:off x="8697019" y="3862015"/>
            <a:ext cx="2916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Thick Wall Circulation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44F2126-9F7E-BF43-6479-D900CE04CFD0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96781D0-6E11-64FA-BD69-81C1C9EF7E60}"/>
              </a:ext>
            </a:extLst>
          </p:cNvPr>
          <p:cNvSpPr txBox="1">
            <a:spLocks/>
          </p:cNvSpPr>
          <p:nvPr/>
        </p:nvSpPr>
        <p:spPr>
          <a:xfrm>
            <a:off x="-125201" y="398360"/>
            <a:ext cx="3126576" cy="4919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impressions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1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D6F2F8-C70F-ABFD-CA58-D21F65AC4313}"/>
              </a:ext>
            </a:extLst>
          </p:cNvPr>
          <p:cNvSpPr txBox="1"/>
          <p:nvPr/>
        </p:nvSpPr>
        <p:spPr>
          <a:xfrm>
            <a:off x="5940659" y="6198202"/>
            <a:ext cx="2916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Light from vertical shaft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1FAEB-645B-533E-43CA-ACE3531FDE6C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7241657-630C-5CED-2810-C5EFCCE596C8}"/>
              </a:ext>
            </a:extLst>
          </p:cNvPr>
          <p:cNvSpPr txBox="1">
            <a:spLocks/>
          </p:cNvSpPr>
          <p:nvPr/>
        </p:nvSpPr>
        <p:spPr>
          <a:xfrm>
            <a:off x="-125201" y="398360"/>
            <a:ext cx="3126576" cy="4919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impressions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E6215A-7577-8466-EE49-629B79DF0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t="10275" r="17982" b="1548"/>
          <a:stretch>
            <a:fillRect/>
          </a:stretch>
        </p:blipFill>
        <p:spPr>
          <a:xfrm>
            <a:off x="4180113" y="504825"/>
            <a:ext cx="6571119" cy="569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97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5A7490-43C1-8BB7-91DA-824A158BB8B6}"/>
              </a:ext>
            </a:extLst>
          </p:cNvPr>
          <p:cNvSpPr txBox="1"/>
          <p:nvPr/>
        </p:nvSpPr>
        <p:spPr>
          <a:xfrm>
            <a:off x="841801" y="6048375"/>
            <a:ext cx="3332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Frames and Openings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C6A528-BB68-B344-3622-B11DA9A43DCE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D86168-71CC-403C-F7A1-55D74427A1F3}"/>
              </a:ext>
            </a:extLst>
          </p:cNvPr>
          <p:cNvSpPr txBox="1">
            <a:spLocks/>
          </p:cNvSpPr>
          <p:nvPr/>
        </p:nvSpPr>
        <p:spPr>
          <a:xfrm>
            <a:off x="-125201" y="398360"/>
            <a:ext cx="3126576" cy="4919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impressions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A6817E-B706-8364-D583-BC09D6DE7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6" t="4816" r="40715"/>
          <a:stretch>
            <a:fillRect/>
          </a:stretch>
        </p:blipFill>
        <p:spPr>
          <a:xfrm>
            <a:off x="5012002" y="0"/>
            <a:ext cx="500033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387B14-7E2B-0F1A-7188-319A9E8EB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3429" r="4576" b="2573"/>
          <a:stretch>
            <a:fillRect/>
          </a:stretch>
        </p:blipFill>
        <p:spPr>
          <a:xfrm>
            <a:off x="841801" y="3429000"/>
            <a:ext cx="333207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88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F8581B9-C07E-7135-AF21-59B71305B904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D979D3-C07E-CB0A-C51A-FF10E0393D6D}"/>
              </a:ext>
            </a:extLst>
          </p:cNvPr>
          <p:cNvSpPr txBox="1">
            <a:spLocks/>
          </p:cNvSpPr>
          <p:nvPr/>
        </p:nvSpPr>
        <p:spPr>
          <a:xfrm>
            <a:off x="-125201" y="398360"/>
            <a:ext cx="3126576" cy="4919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impressions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EAD06-3BAA-DE95-9047-FEAFC5237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1" r="30729"/>
          <a:stretch>
            <a:fillRect/>
          </a:stretch>
        </p:blipFill>
        <p:spPr>
          <a:xfrm>
            <a:off x="3408336" y="0"/>
            <a:ext cx="48768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5F5A78-0F75-57F9-6A66-27D290E5F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t="23000" r="11416"/>
          <a:stretch>
            <a:fillRect/>
          </a:stretch>
        </p:blipFill>
        <p:spPr>
          <a:xfrm>
            <a:off x="8612415" y="4305349"/>
            <a:ext cx="3332070" cy="2052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F46E58-7BB7-3D5F-356F-0EE0B23BEBE4}"/>
              </a:ext>
            </a:extLst>
          </p:cNvPr>
          <p:cNvSpPr txBox="1"/>
          <p:nvPr/>
        </p:nvSpPr>
        <p:spPr>
          <a:xfrm>
            <a:off x="8820044" y="6357784"/>
            <a:ext cx="2916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Meeting and socialising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29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01D05-5C51-7CDE-159A-F4F78A758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ack drawing of a human head&#10;&#10;AI-generated content may be incorrect.">
            <a:extLst>
              <a:ext uri="{FF2B5EF4-FFF2-40B4-BE49-F238E27FC236}">
                <a16:creationId xmlns:a16="http://schemas.microsoft.com/office/drawing/2014/main" id="{DBC7DB0C-7142-AB25-721E-5EF4A2D2F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4907" r="17128" b="8426"/>
          <a:stretch/>
        </p:blipFill>
        <p:spPr>
          <a:xfrm>
            <a:off x="7338169" y="336552"/>
            <a:ext cx="4508734" cy="5943592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 descr="A white and black drawing of a face&#10;&#10;AI-generated content may be incorrect.">
            <a:extLst>
              <a:ext uri="{FF2B5EF4-FFF2-40B4-BE49-F238E27FC236}">
                <a16:creationId xmlns:a16="http://schemas.microsoft.com/office/drawing/2014/main" id="{DA9400E7-813C-8D1C-288D-19B40EC71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8" t="4907" r="16660" b="8426"/>
          <a:stretch/>
        </p:blipFill>
        <p:spPr>
          <a:xfrm>
            <a:off x="2160107" y="336552"/>
            <a:ext cx="5065408" cy="5943592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E8AA6670-2468-47B5-A1C4-050A4C5FD52D}"/>
              </a:ext>
            </a:extLst>
          </p:cNvPr>
          <p:cNvSpPr txBox="1">
            <a:spLocks/>
          </p:cNvSpPr>
          <p:nvPr/>
        </p:nvSpPr>
        <p:spPr>
          <a:xfrm>
            <a:off x="3641279" y="6385290"/>
            <a:ext cx="2104930" cy="42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latin typeface="Sicret PERSONAL" pitchFamily="2" charset="0"/>
                <a:cs typeface="Sicret PERSONAL" pitchFamily="2" charset="0"/>
              </a:rPr>
              <a:t>Plan 3 </a:t>
            </a:r>
            <a:r>
              <a:rPr lang="en-GB" sz="1500" dirty="0">
                <a:latin typeface="Sicret PERSONAL" pitchFamily="2" charset="0"/>
                <a:cs typeface="Sicret PERSONAL" pitchFamily="2" charset="0"/>
              </a:rPr>
              <a:t>(- 16.5m)</a:t>
            </a:r>
            <a:endParaRPr lang="en-NL" sz="15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CD146D0-D037-CC97-A5C5-C501C94750FD}"/>
              </a:ext>
            </a:extLst>
          </p:cNvPr>
          <p:cNvSpPr txBox="1">
            <a:spLocks/>
          </p:cNvSpPr>
          <p:nvPr/>
        </p:nvSpPr>
        <p:spPr>
          <a:xfrm>
            <a:off x="8542268" y="6385290"/>
            <a:ext cx="2104930" cy="42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latin typeface="Sicret PERSONAL" pitchFamily="2" charset="0"/>
                <a:cs typeface="Sicret PERSONAL" pitchFamily="2" charset="0"/>
              </a:rPr>
              <a:t>Plan 4 </a:t>
            </a:r>
            <a:r>
              <a:rPr lang="en-GB" sz="1500" dirty="0">
                <a:latin typeface="Sicret PERSONAL" pitchFamily="2" charset="0"/>
                <a:cs typeface="Sicret PERSONAL" pitchFamily="2" charset="0"/>
              </a:rPr>
              <a:t>(- 18.7m)</a:t>
            </a:r>
            <a:endParaRPr lang="en-NL" sz="15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90863-CB0B-9D85-BB07-F4A2285F2B64}"/>
              </a:ext>
            </a:extLst>
          </p:cNvPr>
          <p:cNvSpPr txBox="1">
            <a:spLocks/>
          </p:cNvSpPr>
          <p:nvPr/>
        </p:nvSpPr>
        <p:spPr>
          <a:xfrm>
            <a:off x="-76347" y="448376"/>
            <a:ext cx="1646012" cy="7073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plans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A449C17-115B-2F92-0ABE-05C7B7CC4A5E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7946F1-EC56-7AFF-58E9-7A5240A5683D}"/>
              </a:ext>
            </a:extLst>
          </p:cNvPr>
          <p:cNvGrpSpPr/>
          <p:nvPr/>
        </p:nvGrpSpPr>
        <p:grpSpPr>
          <a:xfrm>
            <a:off x="10589039" y="6030001"/>
            <a:ext cx="1345844" cy="396902"/>
            <a:chOff x="10731315" y="6268029"/>
            <a:chExt cx="1345844" cy="396902"/>
          </a:xfrm>
        </p:grpSpPr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776A671A-C199-094F-1015-755801CC96A7}"/>
                </a:ext>
              </a:extLst>
            </p:cNvPr>
            <p:cNvSpPr txBox="1">
              <a:spLocks/>
            </p:cNvSpPr>
            <p:nvPr/>
          </p:nvSpPr>
          <p:spPr>
            <a:xfrm>
              <a:off x="11545160" y="6268029"/>
              <a:ext cx="531999" cy="3969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5m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BFF1405-6F0A-4A2B-356D-B5C67977E5AF}"/>
                </a:ext>
              </a:extLst>
            </p:cNvPr>
            <p:cNvCxnSpPr>
              <a:cxnSpLocks/>
            </p:cNvCxnSpPr>
            <p:nvPr/>
          </p:nvCxnSpPr>
          <p:spPr>
            <a:xfrm>
              <a:off x="10731315" y="6268029"/>
              <a:ext cx="1164013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A line drawing of a line&#10;&#10;AI-generated content may be incorrect.">
            <a:extLst>
              <a:ext uri="{FF2B5EF4-FFF2-40B4-BE49-F238E27FC236}">
                <a16:creationId xmlns:a16="http://schemas.microsoft.com/office/drawing/2014/main" id="{D5D2E6F6-EE2A-2B4F-6821-9FA6242EB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6" t="-10131" r="-10850" b="-9936"/>
          <a:stretch/>
        </p:blipFill>
        <p:spPr>
          <a:xfrm>
            <a:off x="250228" y="4241795"/>
            <a:ext cx="1672219" cy="203835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D6797C-A8FF-9ADE-EE07-4CAACB2A4824}"/>
              </a:ext>
            </a:extLst>
          </p:cNvPr>
          <p:cNvSpPr txBox="1">
            <a:spLocks/>
          </p:cNvSpPr>
          <p:nvPr/>
        </p:nvSpPr>
        <p:spPr>
          <a:xfrm>
            <a:off x="84973" y="975560"/>
            <a:ext cx="2147920" cy="5327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500" dirty="0">
                <a:latin typeface="Sicret PERSONAL" pitchFamily="2" charset="0"/>
                <a:cs typeface="Sicret PERSONAL" pitchFamily="2" charset="0"/>
              </a:rPr>
              <a:t>Architectural Elements –</a:t>
            </a:r>
          </a:p>
          <a:p>
            <a:pPr algn="l"/>
            <a:r>
              <a:rPr lang="en-GB" sz="1500" dirty="0">
                <a:latin typeface="Sicret PERSONAL" pitchFamily="2" charset="0"/>
                <a:cs typeface="Sicret PERSONAL" pitchFamily="2" charset="0"/>
              </a:rPr>
              <a:t>Views, Body engagement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3EF7D-B0B3-5A24-F882-7B6362A72143}"/>
              </a:ext>
            </a:extLst>
          </p:cNvPr>
          <p:cNvSpPr txBox="1"/>
          <p:nvPr/>
        </p:nvSpPr>
        <p:spPr>
          <a:xfrm>
            <a:off x="250228" y="3177493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95BCEB-7EE5-A4DF-6634-610C9E3476DE}"/>
              </a:ext>
            </a:extLst>
          </p:cNvPr>
          <p:cNvSpPr txBox="1"/>
          <p:nvPr/>
        </p:nvSpPr>
        <p:spPr>
          <a:xfrm>
            <a:off x="250228" y="3487080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2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E91DCD-6BB7-5ECF-E3E1-81EDF93446FA}"/>
              </a:ext>
            </a:extLst>
          </p:cNvPr>
          <p:cNvSpPr txBox="1"/>
          <p:nvPr/>
        </p:nvSpPr>
        <p:spPr>
          <a:xfrm>
            <a:off x="250228" y="3796667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3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7E0CE3-473A-B87E-48A2-B205FDDA6E99}"/>
              </a:ext>
            </a:extLst>
          </p:cNvPr>
          <p:cNvSpPr txBox="1"/>
          <p:nvPr/>
        </p:nvSpPr>
        <p:spPr>
          <a:xfrm>
            <a:off x="501213" y="3172385"/>
            <a:ext cx="961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Eat zone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D1BBD-B04A-80E9-F402-07ADA316DF18}"/>
              </a:ext>
            </a:extLst>
          </p:cNvPr>
          <p:cNvSpPr txBox="1"/>
          <p:nvPr/>
        </p:nvSpPr>
        <p:spPr>
          <a:xfrm>
            <a:off x="501212" y="3487079"/>
            <a:ext cx="12422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Socialise zone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BA1154-88F5-AF62-7071-402C8570F9F8}"/>
              </a:ext>
            </a:extLst>
          </p:cNvPr>
          <p:cNvSpPr txBox="1"/>
          <p:nvPr/>
        </p:nvSpPr>
        <p:spPr>
          <a:xfrm>
            <a:off x="501212" y="3788405"/>
            <a:ext cx="1444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Internal Rampway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973683-CC92-C6B1-512F-A7BB57EBB9C5}"/>
              </a:ext>
            </a:extLst>
          </p:cNvPr>
          <p:cNvSpPr txBox="1"/>
          <p:nvPr/>
        </p:nvSpPr>
        <p:spPr>
          <a:xfrm>
            <a:off x="3742970" y="2783716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999123-2362-EE67-BDD5-A9F699F93F44}"/>
              </a:ext>
            </a:extLst>
          </p:cNvPr>
          <p:cNvSpPr txBox="1"/>
          <p:nvPr/>
        </p:nvSpPr>
        <p:spPr>
          <a:xfrm>
            <a:off x="10031893" y="2783716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2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248F5C-16CD-9C75-D4AE-AEF6AE848883}"/>
              </a:ext>
            </a:extLst>
          </p:cNvPr>
          <p:cNvSpPr txBox="1"/>
          <p:nvPr/>
        </p:nvSpPr>
        <p:spPr>
          <a:xfrm>
            <a:off x="6125817" y="2131046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3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26B996-648D-3609-41F2-513D68B7ABB3}"/>
              </a:ext>
            </a:extLst>
          </p:cNvPr>
          <p:cNvSpPr txBox="1"/>
          <p:nvPr/>
        </p:nvSpPr>
        <p:spPr>
          <a:xfrm>
            <a:off x="10589039" y="1739930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3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6233B9-D33A-62E9-7A2C-5F9E04270409}"/>
              </a:ext>
            </a:extLst>
          </p:cNvPr>
          <p:cNvSpPr txBox="1"/>
          <p:nvPr/>
        </p:nvSpPr>
        <p:spPr>
          <a:xfrm>
            <a:off x="4978735" y="2131047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68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9F762-6A2C-5E75-8A18-4D11B3AAD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wall with yellow people&#10;&#10;AI-generated content may be incorrect.">
            <a:extLst>
              <a:ext uri="{FF2B5EF4-FFF2-40B4-BE49-F238E27FC236}">
                <a16:creationId xmlns:a16="http://schemas.microsoft.com/office/drawing/2014/main" id="{B3CD1446-678C-9911-482C-0AE081357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27" y="0"/>
            <a:ext cx="812216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7B0CF8-F6D2-4E65-CFFE-21088DAF7171}"/>
              </a:ext>
            </a:extLst>
          </p:cNvPr>
          <p:cNvSpPr/>
          <p:nvPr/>
        </p:nvSpPr>
        <p:spPr>
          <a:xfrm>
            <a:off x="9880600" y="6564972"/>
            <a:ext cx="1624561" cy="293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B898FD-AE4D-B509-8478-0942663ED91E}"/>
              </a:ext>
            </a:extLst>
          </p:cNvPr>
          <p:cNvGrpSpPr/>
          <p:nvPr/>
        </p:nvGrpSpPr>
        <p:grpSpPr>
          <a:xfrm>
            <a:off x="10483662" y="6140765"/>
            <a:ext cx="1553498" cy="717235"/>
            <a:chOff x="9620251" y="5841208"/>
            <a:chExt cx="1553498" cy="71723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F3FA9A8-B969-2DB6-98FF-63DC20D46AFE}"/>
                </a:ext>
              </a:extLst>
            </p:cNvPr>
            <p:cNvGrpSpPr/>
            <p:nvPr/>
          </p:nvGrpSpPr>
          <p:grpSpPr>
            <a:xfrm>
              <a:off x="9620251" y="6160734"/>
              <a:ext cx="1553498" cy="397709"/>
              <a:chOff x="9620251" y="6160734"/>
              <a:chExt cx="1553498" cy="397709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546E5-AB17-29FF-1CA0-ADCE7410E5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20251" y="6160734"/>
                <a:ext cx="1363057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B21495B2-4BBD-BC6D-DE4D-F04BCECA19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41750" y="6161541"/>
                <a:ext cx="531999" cy="3969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100" dirty="0">
                    <a:latin typeface="Sicret PERSONAL" pitchFamily="2" charset="0"/>
                    <a:cs typeface="Sicret PERSONAL" pitchFamily="2" charset="0"/>
                  </a:rPr>
                  <a:t>5m</a:t>
                </a:r>
                <a:endParaRPr lang="en-NL" sz="1100" dirty="0">
                  <a:latin typeface="Sicret PERSONAL" pitchFamily="2" charset="0"/>
                  <a:cs typeface="Sicret PERSONAL" pitchFamily="2" charset="0"/>
                </a:endParaRPr>
              </a:p>
            </p:txBody>
          </p:sp>
        </p:grp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2B6B2D9E-4D2C-5A60-547E-DD9C0B65FB03}"/>
                </a:ext>
              </a:extLst>
            </p:cNvPr>
            <p:cNvSpPr txBox="1">
              <a:spLocks/>
            </p:cNvSpPr>
            <p:nvPr/>
          </p:nvSpPr>
          <p:spPr>
            <a:xfrm>
              <a:off x="10151466" y="5841208"/>
              <a:ext cx="980568" cy="4242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500" b="1" dirty="0">
                  <a:latin typeface="Sicret PERSONAL" pitchFamily="2" charset="0"/>
                  <a:cs typeface="Sicret PERSONAL" pitchFamily="2" charset="0"/>
                </a:rPr>
                <a:t>Section 1</a:t>
              </a:r>
              <a:endParaRPr lang="en-NL" sz="1500" b="1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sp>
        <p:nvSpPr>
          <p:cNvPr id="2" name="Subtitle 2">
            <a:extLst>
              <a:ext uri="{FF2B5EF4-FFF2-40B4-BE49-F238E27FC236}">
                <a16:creationId xmlns:a16="http://schemas.microsoft.com/office/drawing/2014/main" id="{DD68D1C6-98DD-8679-4EE8-7C1603F88CA7}"/>
              </a:ext>
            </a:extLst>
          </p:cNvPr>
          <p:cNvSpPr txBox="1">
            <a:spLocks/>
          </p:cNvSpPr>
          <p:nvPr/>
        </p:nvSpPr>
        <p:spPr>
          <a:xfrm>
            <a:off x="-385678" y="435327"/>
            <a:ext cx="2862178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sections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9AF1F-AE94-9A09-5CEE-6DD8A01AD423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28060A-9E83-5597-1153-7D92761006C8}"/>
              </a:ext>
            </a:extLst>
          </p:cNvPr>
          <p:cNvSpPr txBox="1">
            <a:spLocks/>
          </p:cNvSpPr>
          <p:nvPr/>
        </p:nvSpPr>
        <p:spPr>
          <a:xfrm>
            <a:off x="84973" y="919011"/>
            <a:ext cx="2147920" cy="5327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500" dirty="0">
                <a:latin typeface="Sicret PERSONAL" pitchFamily="2" charset="0"/>
                <a:cs typeface="Sicret PERSONAL" pitchFamily="2" charset="0"/>
              </a:rPr>
              <a:t>Architectural Elements –</a:t>
            </a:r>
          </a:p>
          <a:p>
            <a:pPr algn="l"/>
            <a:r>
              <a:rPr lang="en-GB" sz="1500" dirty="0">
                <a:latin typeface="Sicret PERSONAL" pitchFamily="2" charset="0"/>
                <a:cs typeface="Sicret PERSONAL" pitchFamily="2" charset="0"/>
              </a:rPr>
              <a:t>Views, Body engagement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3948AE-BC7F-57AD-850C-457FB7DDD90C}"/>
              </a:ext>
            </a:extLst>
          </p:cNvPr>
          <p:cNvSpPr txBox="1"/>
          <p:nvPr/>
        </p:nvSpPr>
        <p:spPr>
          <a:xfrm>
            <a:off x="250228" y="5427467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5814F6-2C9E-C346-5E0E-645063E14364}"/>
              </a:ext>
            </a:extLst>
          </p:cNvPr>
          <p:cNvSpPr txBox="1"/>
          <p:nvPr/>
        </p:nvSpPr>
        <p:spPr>
          <a:xfrm>
            <a:off x="250228" y="5737054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2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40A0E-9088-3081-F2BE-3616D394B145}"/>
              </a:ext>
            </a:extLst>
          </p:cNvPr>
          <p:cNvSpPr txBox="1"/>
          <p:nvPr/>
        </p:nvSpPr>
        <p:spPr>
          <a:xfrm>
            <a:off x="250228" y="6046641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3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EFE33E-C521-D62B-8873-CF1B5DC2FE1F}"/>
              </a:ext>
            </a:extLst>
          </p:cNvPr>
          <p:cNvSpPr txBox="1"/>
          <p:nvPr/>
        </p:nvSpPr>
        <p:spPr>
          <a:xfrm>
            <a:off x="501213" y="5422359"/>
            <a:ext cx="961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Work zone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A313E5-E73C-C03B-BC93-BE9FC7A0FB91}"/>
              </a:ext>
            </a:extLst>
          </p:cNvPr>
          <p:cNvSpPr txBox="1"/>
          <p:nvPr/>
        </p:nvSpPr>
        <p:spPr>
          <a:xfrm>
            <a:off x="501213" y="5737053"/>
            <a:ext cx="961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Eat zone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30A405-3D5F-51E6-28E3-2B4041CE5677}"/>
              </a:ext>
            </a:extLst>
          </p:cNvPr>
          <p:cNvSpPr txBox="1"/>
          <p:nvPr/>
        </p:nvSpPr>
        <p:spPr>
          <a:xfrm>
            <a:off x="501212" y="6038379"/>
            <a:ext cx="1444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Socialise zone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9B4C94-7BBE-612E-87F0-1F13BBD7D3AD}"/>
              </a:ext>
            </a:extLst>
          </p:cNvPr>
          <p:cNvSpPr txBox="1"/>
          <p:nvPr/>
        </p:nvSpPr>
        <p:spPr>
          <a:xfrm>
            <a:off x="8128869" y="3423996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2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1F65B0-742C-2791-27E7-8E9C058863FC}"/>
              </a:ext>
            </a:extLst>
          </p:cNvPr>
          <p:cNvSpPr txBox="1"/>
          <p:nvPr/>
        </p:nvSpPr>
        <p:spPr>
          <a:xfrm>
            <a:off x="6740138" y="4341223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3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FC7CF3-4FD3-34CA-A058-00E4F4D39B37}"/>
              </a:ext>
            </a:extLst>
          </p:cNvPr>
          <p:cNvSpPr txBox="1"/>
          <p:nvPr/>
        </p:nvSpPr>
        <p:spPr>
          <a:xfrm>
            <a:off x="8277062" y="1748406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005AD2-FA74-AA66-2486-D22D284FB9BD}"/>
              </a:ext>
            </a:extLst>
          </p:cNvPr>
          <p:cNvSpPr txBox="1"/>
          <p:nvPr/>
        </p:nvSpPr>
        <p:spPr>
          <a:xfrm>
            <a:off x="250228" y="6367117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4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BBF483-9471-684B-7B8C-17B201684B51}"/>
              </a:ext>
            </a:extLst>
          </p:cNvPr>
          <p:cNvSpPr txBox="1"/>
          <p:nvPr/>
        </p:nvSpPr>
        <p:spPr>
          <a:xfrm>
            <a:off x="501212" y="6358855"/>
            <a:ext cx="1444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Internal Rampway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CA1353-0DDB-9297-A874-F40C90DE1C7D}"/>
              </a:ext>
            </a:extLst>
          </p:cNvPr>
          <p:cNvSpPr txBox="1"/>
          <p:nvPr/>
        </p:nvSpPr>
        <p:spPr>
          <a:xfrm>
            <a:off x="5762967" y="4094041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4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6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drawing of a person holding their hands up&#10;&#10;AI-generated content may be incorrect.">
            <a:extLst>
              <a:ext uri="{FF2B5EF4-FFF2-40B4-BE49-F238E27FC236}">
                <a16:creationId xmlns:a16="http://schemas.microsoft.com/office/drawing/2014/main" id="{B7CF51E2-4227-A864-718B-F7A7B1238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934" y="2679386"/>
            <a:ext cx="1914742" cy="15198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6305F62-3A96-8A92-D4BC-ED4F2E2F19B2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10AB96C-3231-D46A-C0DB-0EE82FCC5D7B}"/>
              </a:ext>
            </a:extLst>
          </p:cNvPr>
          <p:cNvSpPr txBox="1">
            <a:spLocks/>
          </p:cNvSpPr>
          <p:nvPr/>
        </p:nvSpPr>
        <p:spPr>
          <a:xfrm>
            <a:off x="903207" y="620522"/>
            <a:ext cx="3206814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motion and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movements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8" name="Picture 7" descr="A white wall with yellow figures&#10;&#10;AI-generated content may be incorrect.">
            <a:extLst>
              <a:ext uri="{FF2B5EF4-FFF2-40B4-BE49-F238E27FC236}">
                <a16:creationId xmlns:a16="http://schemas.microsoft.com/office/drawing/2014/main" id="{CDC982F0-AEC0-9719-D232-D548CF0DEB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-1" r="20098" b="-1"/>
          <a:stretch>
            <a:fillRect/>
          </a:stretch>
        </p:blipFill>
        <p:spPr>
          <a:xfrm>
            <a:off x="7116963" y="0"/>
            <a:ext cx="5075037" cy="6858000"/>
          </a:xfrm>
          <a:prstGeom prst="rect">
            <a:avLst/>
          </a:prstGeom>
          <a:ln w="3175">
            <a:noFill/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81B4EFD-3306-6CFE-4471-8AA587313D0E}"/>
              </a:ext>
            </a:extLst>
          </p:cNvPr>
          <p:cNvSpPr txBox="1"/>
          <p:nvPr/>
        </p:nvSpPr>
        <p:spPr>
          <a:xfrm>
            <a:off x="7894661" y="3177191"/>
            <a:ext cx="171083" cy="200055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7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7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7E20410-BB2E-A8C0-B3B9-BD405700ED8C}"/>
              </a:ext>
            </a:extLst>
          </p:cNvPr>
          <p:cNvSpPr txBox="1"/>
          <p:nvPr/>
        </p:nvSpPr>
        <p:spPr>
          <a:xfrm>
            <a:off x="8495483" y="2862866"/>
            <a:ext cx="171083" cy="200055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700" dirty="0">
                <a:latin typeface="Sicret PERSONAL" pitchFamily="2" charset="0"/>
                <a:cs typeface="Sicret PERSONAL" pitchFamily="2" charset="0"/>
              </a:rPr>
              <a:t>3</a:t>
            </a:r>
            <a:endParaRPr lang="en-NL" sz="7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455B2F0-5938-10A5-7B65-D35AE8AB1CFB}"/>
              </a:ext>
            </a:extLst>
          </p:cNvPr>
          <p:cNvSpPr txBox="1"/>
          <p:nvPr/>
        </p:nvSpPr>
        <p:spPr>
          <a:xfrm>
            <a:off x="9129689" y="4661504"/>
            <a:ext cx="171083" cy="200055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700" dirty="0">
                <a:latin typeface="Sicret PERSONAL" pitchFamily="2" charset="0"/>
                <a:cs typeface="Sicret PERSONAL" pitchFamily="2" charset="0"/>
              </a:rPr>
              <a:t>2</a:t>
            </a:r>
            <a:endParaRPr lang="en-NL" sz="7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ED02523-2ED0-1256-BC6D-70DE54056EBA}"/>
              </a:ext>
            </a:extLst>
          </p:cNvPr>
          <p:cNvSpPr txBox="1"/>
          <p:nvPr/>
        </p:nvSpPr>
        <p:spPr>
          <a:xfrm>
            <a:off x="9232128" y="3674541"/>
            <a:ext cx="171083" cy="200055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700" dirty="0">
                <a:latin typeface="Sicret PERSONAL" pitchFamily="2" charset="0"/>
                <a:cs typeface="Sicret PERSONAL" pitchFamily="2" charset="0"/>
              </a:rPr>
              <a:t>4</a:t>
            </a:r>
            <a:endParaRPr lang="en-NL" sz="7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0238FE2-9178-F848-2B56-D19767FA4D04}"/>
              </a:ext>
            </a:extLst>
          </p:cNvPr>
          <p:cNvSpPr txBox="1"/>
          <p:nvPr/>
        </p:nvSpPr>
        <p:spPr>
          <a:xfrm>
            <a:off x="9422397" y="2736501"/>
            <a:ext cx="171083" cy="200055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700" dirty="0">
                <a:latin typeface="Sicret PERSONAL" pitchFamily="2" charset="0"/>
                <a:cs typeface="Sicret PERSONAL" pitchFamily="2" charset="0"/>
              </a:rPr>
              <a:t>5</a:t>
            </a:r>
            <a:endParaRPr lang="en-NL" sz="7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DBFBAFE-5806-6A37-40E8-0041ABA7B7B2}"/>
              </a:ext>
            </a:extLst>
          </p:cNvPr>
          <p:cNvSpPr txBox="1"/>
          <p:nvPr/>
        </p:nvSpPr>
        <p:spPr>
          <a:xfrm>
            <a:off x="7659008" y="4863940"/>
            <a:ext cx="171083" cy="200055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700" dirty="0">
                <a:latin typeface="Sicret PERSONAL" pitchFamily="2" charset="0"/>
                <a:cs typeface="Sicret PERSONAL" pitchFamily="2" charset="0"/>
              </a:rPr>
              <a:t>6</a:t>
            </a:r>
            <a:endParaRPr lang="en-NL" sz="7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FE6DA08-7A8D-0393-A6E8-9372A45C469B}"/>
              </a:ext>
            </a:extLst>
          </p:cNvPr>
          <p:cNvSpPr txBox="1"/>
          <p:nvPr/>
        </p:nvSpPr>
        <p:spPr>
          <a:xfrm>
            <a:off x="10039976" y="3673278"/>
            <a:ext cx="171083" cy="200055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700" dirty="0">
                <a:latin typeface="Sicret PERSONAL" pitchFamily="2" charset="0"/>
                <a:cs typeface="Sicret PERSONAL" pitchFamily="2" charset="0"/>
              </a:rPr>
              <a:t>7</a:t>
            </a:r>
            <a:endParaRPr lang="en-NL" sz="7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27BF51-659B-39F9-5A8D-91EEAFA95F1A}"/>
              </a:ext>
            </a:extLst>
          </p:cNvPr>
          <p:cNvSpPr txBox="1">
            <a:spLocks/>
          </p:cNvSpPr>
          <p:nvPr/>
        </p:nvSpPr>
        <p:spPr>
          <a:xfrm>
            <a:off x="830634" y="1567193"/>
            <a:ext cx="3351959" cy="532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latin typeface="Sicret PERSONAL" pitchFamily="2" charset="0"/>
                <a:cs typeface="Sicret PERSONAL" pitchFamily="2" charset="0"/>
              </a:rPr>
              <a:t>Body engagement through the architectural elements</a:t>
            </a:r>
            <a:endParaRPr lang="en-NL" sz="1500" b="1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100" name="Picture 99" descr="A white figure on a wall&#10;&#10;AI-generated content may be incorrect.">
            <a:extLst>
              <a:ext uri="{FF2B5EF4-FFF2-40B4-BE49-F238E27FC236}">
                <a16:creationId xmlns:a16="http://schemas.microsoft.com/office/drawing/2014/main" id="{A7D1BE67-B185-ACF2-3C02-A0DD72E90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12" y="630793"/>
            <a:ext cx="1916956" cy="15198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C2BADD1-4DC4-912A-C2FD-26B38CA6FD4E}"/>
              </a:ext>
            </a:extLst>
          </p:cNvPr>
          <p:cNvSpPr txBox="1">
            <a:spLocks/>
          </p:cNvSpPr>
          <p:nvPr/>
        </p:nvSpPr>
        <p:spPr>
          <a:xfrm>
            <a:off x="4610919" y="2147248"/>
            <a:ext cx="1934101" cy="31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5-25 Deg. Neutral Walk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C4BA6CD-FD8A-217B-0217-BACB34796837}"/>
              </a:ext>
            </a:extLst>
          </p:cNvPr>
          <p:cNvSpPr txBox="1">
            <a:spLocks/>
          </p:cNvSpPr>
          <p:nvPr/>
        </p:nvSpPr>
        <p:spPr>
          <a:xfrm>
            <a:off x="6275520" y="1850271"/>
            <a:ext cx="240330" cy="1954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latin typeface="Sicret PERSONAL" pitchFamily="2" charset="0"/>
                <a:cs typeface="Sicret PERSONAL" pitchFamily="2" charset="0"/>
              </a:rPr>
              <a:t>0</a:t>
            </a:r>
            <a:endParaRPr lang="en-NL" sz="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A863AD-D528-6EB0-63D9-3BBE502A258E}"/>
              </a:ext>
            </a:extLst>
          </p:cNvPr>
          <p:cNvSpPr txBox="1"/>
          <p:nvPr/>
        </p:nvSpPr>
        <p:spPr>
          <a:xfrm>
            <a:off x="4610919" y="621695"/>
            <a:ext cx="224368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EE06D1C-1454-2F4F-ECB7-7B72ACB3C5B3}"/>
              </a:ext>
            </a:extLst>
          </p:cNvPr>
          <p:cNvSpPr txBox="1">
            <a:spLocks/>
          </p:cNvSpPr>
          <p:nvPr/>
        </p:nvSpPr>
        <p:spPr>
          <a:xfrm>
            <a:off x="5729192" y="1871703"/>
            <a:ext cx="1024489" cy="367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Sicret PERSONAL" pitchFamily="2" charset="0"/>
                <a:cs typeface="Sicret PERSONAL" pitchFamily="2" charset="0"/>
              </a:rPr>
              <a:t>5-25</a:t>
            </a:r>
            <a:endParaRPr lang="en-NL" sz="11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136A156E-0AA1-AD69-D4EF-5108F06B6A23}"/>
              </a:ext>
            </a:extLst>
          </p:cNvPr>
          <p:cNvSpPr txBox="1">
            <a:spLocks/>
          </p:cNvSpPr>
          <p:nvPr/>
        </p:nvSpPr>
        <p:spPr>
          <a:xfrm>
            <a:off x="3837743" y="3883948"/>
            <a:ext cx="1024489" cy="367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Sicret PERSONAL" pitchFamily="2" charset="0"/>
                <a:cs typeface="Sicret PERSONAL" pitchFamily="2" charset="0"/>
              </a:rPr>
              <a:t>90</a:t>
            </a:r>
            <a:endParaRPr lang="en-NL" sz="11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21" name="Picture 20" descr="A drawing of a person climbing a wall&#10;&#10;AI-generated content may be incorrect.">
            <a:extLst>
              <a:ext uri="{FF2B5EF4-FFF2-40B4-BE49-F238E27FC236}">
                <a16:creationId xmlns:a16="http://schemas.microsoft.com/office/drawing/2014/main" id="{6D17BFC4-A7D2-D7C0-8EB0-71E4663A9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13" y="2679386"/>
            <a:ext cx="1911118" cy="15198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E8ACA97D-58EB-FB2A-5D4B-AE6755363B7A}"/>
              </a:ext>
            </a:extLst>
          </p:cNvPr>
          <p:cNvSpPr txBox="1">
            <a:spLocks/>
          </p:cNvSpPr>
          <p:nvPr/>
        </p:nvSpPr>
        <p:spPr>
          <a:xfrm>
            <a:off x="5826160" y="3550573"/>
            <a:ext cx="1024489" cy="367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Sicret PERSONAL" pitchFamily="2" charset="0"/>
                <a:cs typeface="Sicret PERSONAL" pitchFamily="2" charset="0"/>
              </a:rPr>
              <a:t>110</a:t>
            </a:r>
            <a:endParaRPr lang="en-NL" sz="11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CF0EBBEC-0E05-4EE0-C9F0-C35ABDA7EEB2}"/>
              </a:ext>
            </a:extLst>
          </p:cNvPr>
          <p:cNvSpPr txBox="1">
            <a:spLocks/>
          </p:cNvSpPr>
          <p:nvPr/>
        </p:nvSpPr>
        <p:spPr>
          <a:xfrm>
            <a:off x="6310122" y="3529141"/>
            <a:ext cx="240330" cy="1954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latin typeface="Sicret PERSONAL" pitchFamily="2" charset="0"/>
                <a:cs typeface="Sicret PERSONAL" pitchFamily="2" charset="0"/>
              </a:rPr>
              <a:t>0</a:t>
            </a:r>
            <a:endParaRPr lang="en-NL" sz="8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7563964-E6E5-DA52-A9C9-9D6E8CDEAAB8}"/>
              </a:ext>
            </a:extLst>
          </p:cNvPr>
          <p:cNvGrpSpPr/>
          <p:nvPr/>
        </p:nvGrpSpPr>
        <p:grpSpPr>
          <a:xfrm>
            <a:off x="6520930" y="1371930"/>
            <a:ext cx="675442" cy="4148441"/>
            <a:chOff x="4116955" y="3462146"/>
            <a:chExt cx="675442" cy="414844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85E942-B384-5B71-E815-3E1A0A5118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5750" y="3462146"/>
              <a:ext cx="0" cy="41484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5B8E12F-AEC0-4D9F-7771-5FABEBAFA7E2}"/>
                </a:ext>
              </a:extLst>
            </p:cNvPr>
            <p:cNvCxnSpPr>
              <a:cxnSpLocks/>
            </p:cNvCxnSpPr>
            <p:nvPr/>
          </p:nvCxnSpPr>
          <p:spPr>
            <a:xfrm>
              <a:off x="4128722" y="3462146"/>
              <a:ext cx="26702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63E69CC-5D42-C398-4266-B8AD54EEA965}"/>
                </a:ext>
              </a:extLst>
            </p:cNvPr>
            <p:cNvCxnSpPr>
              <a:cxnSpLocks/>
            </p:cNvCxnSpPr>
            <p:nvPr/>
          </p:nvCxnSpPr>
          <p:spPr>
            <a:xfrm>
              <a:off x="4116955" y="5541732"/>
              <a:ext cx="675442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B6EFDC6-76F1-C9A5-FA70-4E2B7193D8D4}"/>
                </a:ext>
              </a:extLst>
            </p:cNvPr>
            <p:cNvCxnSpPr>
              <a:cxnSpLocks/>
            </p:cNvCxnSpPr>
            <p:nvPr/>
          </p:nvCxnSpPr>
          <p:spPr>
            <a:xfrm>
              <a:off x="4128722" y="7610587"/>
              <a:ext cx="26702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 descr="A drawing of a person climbing a wall&#10;&#10;AI-generated content may be incorrect.">
            <a:extLst>
              <a:ext uri="{FF2B5EF4-FFF2-40B4-BE49-F238E27FC236}">
                <a16:creationId xmlns:a16="http://schemas.microsoft.com/office/drawing/2014/main" id="{835ADB73-7EFC-C483-8D05-C032A52FE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4" y="2673666"/>
            <a:ext cx="1913711" cy="15198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373D311E-CF77-A984-01EA-DAB59A38845E}"/>
              </a:ext>
            </a:extLst>
          </p:cNvPr>
          <p:cNvSpPr txBox="1">
            <a:spLocks/>
          </p:cNvSpPr>
          <p:nvPr/>
        </p:nvSpPr>
        <p:spPr>
          <a:xfrm>
            <a:off x="702304" y="3878228"/>
            <a:ext cx="1024489" cy="367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Sicret PERSONAL" pitchFamily="2" charset="0"/>
                <a:cs typeface="Sicret PERSONAL" pitchFamily="2" charset="0"/>
              </a:rPr>
              <a:t>60</a:t>
            </a:r>
            <a:endParaRPr lang="en-NL" sz="11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C70856D-A6D8-1548-A3DA-BA5B58422968}"/>
              </a:ext>
            </a:extLst>
          </p:cNvPr>
          <p:cNvSpPr txBox="1">
            <a:spLocks/>
          </p:cNvSpPr>
          <p:nvPr/>
        </p:nvSpPr>
        <p:spPr>
          <a:xfrm>
            <a:off x="1186266" y="3856796"/>
            <a:ext cx="240330" cy="1954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latin typeface="Sicret PERSONAL" pitchFamily="2" charset="0"/>
                <a:cs typeface="Sicret PERSONAL" pitchFamily="2" charset="0"/>
              </a:rPr>
              <a:t>0</a:t>
            </a:r>
            <a:endParaRPr lang="en-NL" sz="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DFDD2CAA-2CA7-ECCA-A8CE-314277A814BB}"/>
              </a:ext>
            </a:extLst>
          </p:cNvPr>
          <p:cNvSpPr txBox="1">
            <a:spLocks/>
          </p:cNvSpPr>
          <p:nvPr/>
        </p:nvSpPr>
        <p:spPr>
          <a:xfrm>
            <a:off x="650814" y="4193499"/>
            <a:ext cx="1911118" cy="31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60 Deg. Climb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160CCFB-6EE0-17D1-0582-0AEDC9E8C087}"/>
              </a:ext>
            </a:extLst>
          </p:cNvPr>
          <p:cNvSpPr txBox="1"/>
          <p:nvPr/>
        </p:nvSpPr>
        <p:spPr>
          <a:xfrm>
            <a:off x="650813" y="2673666"/>
            <a:ext cx="224368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2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B6FDCCCE-8704-D7E3-763C-C325AE7BBA6A}"/>
              </a:ext>
            </a:extLst>
          </p:cNvPr>
          <p:cNvSpPr txBox="1">
            <a:spLocks/>
          </p:cNvSpPr>
          <p:nvPr/>
        </p:nvSpPr>
        <p:spPr>
          <a:xfrm>
            <a:off x="4321705" y="3862516"/>
            <a:ext cx="240330" cy="1954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latin typeface="Sicret PERSONAL" pitchFamily="2" charset="0"/>
                <a:cs typeface="Sicret PERSONAL" pitchFamily="2" charset="0"/>
              </a:rPr>
              <a:t>0</a:t>
            </a:r>
            <a:endParaRPr lang="en-NL" sz="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19518B21-AF88-794D-E7C1-07EEB3B0E8F1}"/>
              </a:ext>
            </a:extLst>
          </p:cNvPr>
          <p:cNvSpPr txBox="1">
            <a:spLocks/>
          </p:cNvSpPr>
          <p:nvPr/>
        </p:nvSpPr>
        <p:spPr>
          <a:xfrm>
            <a:off x="2627934" y="4199390"/>
            <a:ext cx="1914742" cy="31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90 Deg. Climb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D8E4390-DBBE-1483-B083-088F9EE6420C}"/>
              </a:ext>
            </a:extLst>
          </p:cNvPr>
          <p:cNvSpPr txBox="1"/>
          <p:nvPr/>
        </p:nvSpPr>
        <p:spPr>
          <a:xfrm>
            <a:off x="2627934" y="2673666"/>
            <a:ext cx="224368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3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E1FCC3C0-8CD0-907E-DFC7-85214BA34A87}"/>
              </a:ext>
            </a:extLst>
          </p:cNvPr>
          <p:cNvSpPr txBox="1">
            <a:spLocks/>
          </p:cNvSpPr>
          <p:nvPr/>
        </p:nvSpPr>
        <p:spPr>
          <a:xfrm>
            <a:off x="4609812" y="4199390"/>
            <a:ext cx="1911118" cy="31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110 Deg. Climb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1D7672B-AFAC-0DC7-6951-CFCD892FDD5B}"/>
              </a:ext>
            </a:extLst>
          </p:cNvPr>
          <p:cNvSpPr txBox="1"/>
          <p:nvPr/>
        </p:nvSpPr>
        <p:spPr>
          <a:xfrm>
            <a:off x="4609812" y="2673666"/>
            <a:ext cx="224368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4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75" name="Picture 74" descr="A person climbing a wall&#10;&#10;AI-generated content may be incorrect.">
            <a:extLst>
              <a:ext uri="{FF2B5EF4-FFF2-40B4-BE49-F238E27FC236}">
                <a16:creationId xmlns:a16="http://schemas.microsoft.com/office/drawing/2014/main" id="{F878E97F-D803-6293-3CD7-8040267AF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2" y="4672925"/>
            <a:ext cx="1914740" cy="15198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2" name="Subtitle 2">
            <a:extLst>
              <a:ext uri="{FF2B5EF4-FFF2-40B4-BE49-F238E27FC236}">
                <a16:creationId xmlns:a16="http://schemas.microsoft.com/office/drawing/2014/main" id="{B98BD688-B0DC-DC20-741E-A11CF34E61B3}"/>
              </a:ext>
            </a:extLst>
          </p:cNvPr>
          <p:cNvSpPr txBox="1">
            <a:spLocks/>
          </p:cNvSpPr>
          <p:nvPr/>
        </p:nvSpPr>
        <p:spPr>
          <a:xfrm>
            <a:off x="652873" y="6192756"/>
            <a:ext cx="1914740" cy="31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Short Climb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92B22CA-027E-7452-FB47-BAA2BE14A563}"/>
              </a:ext>
            </a:extLst>
          </p:cNvPr>
          <p:cNvSpPr txBox="1"/>
          <p:nvPr/>
        </p:nvSpPr>
        <p:spPr>
          <a:xfrm>
            <a:off x="646695" y="4663283"/>
            <a:ext cx="224368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5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77" name="Picture 76" descr="A close-up of a person's figure&#10;&#10;AI-generated content may be incorrect.">
            <a:extLst>
              <a:ext uri="{FF2B5EF4-FFF2-40B4-BE49-F238E27FC236}">
                <a16:creationId xmlns:a16="http://schemas.microsoft.com/office/drawing/2014/main" id="{6DC3CFB2-76DE-A06D-2EBF-ACB2BA8072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66" y="4674345"/>
            <a:ext cx="1913710" cy="15197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3" name="Subtitle 2">
            <a:extLst>
              <a:ext uri="{FF2B5EF4-FFF2-40B4-BE49-F238E27FC236}">
                <a16:creationId xmlns:a16="http://schemas.microsoft.com/office/drawing/2014/main" id="{62E6B648-90E8-FFE4-FE3F-DC57D48856CF}"/>
              </a:ext>
            </a:extLst>
          </p:cNvPr>
          <p:cNvSpPr txBox="1">
            <a:spLocks/>
          </p:cNvSpPr>
          <p:nvPr/>
        </p:nvSpPr>
        <p:spPr>
          <a:xfrm>
            <a:off x="2621758" y="6203779"/>
            <a:ext cx="1914740" cy="31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Multiple Crew Climb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0712756-F602-7840-D57F-E3698D04981A}"/>
              </a:ext>
            </a:extLst>
          </p:cNvPr>
          <p:cNvSpPr txBox="1"/>
          <p:nvPr/>
        </p:nvSpPr>
        <p:spPr>
          <a:xfrm>
            <a:off x="2621758" y="4672925"/>
            <a:ext cx="224368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6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79" name="Picture 78" descr="A person reaching out to the side of a wall&#10;&#10;AI-generated content may be incorrect.">
            <a:extLst>
              <a:ext uri="{FF2B5EF4-FFF2-40B4-BE49-F238E27FC236}">
                <a16:creationId xmlns:a16="http://schemas.microsoft.com/office/drawing/2014/main" id="{FA82AF0C-E34E-E200-43D1-7716644A58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89" y="4675505"/>
            <a:ext cx="998071" cy="15255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1" name="Picture 80" descr="A drawing of a person jumping&#10;&#10;AI-generated content may be incorrect.">
            <a:extLst>
              <a:ext uri="{FF2B5EF4-FFF2-40B4-BE49-F238E27FC236}">
                <a16:creationId xmlns:a16="http://schemas.microsoft.com/office/drawing/2014/main" id="{22DE367F-554D-5115-52D1-978E8BBB25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"/>
          <a:stretch>
            <a:fillRect/>
          </a:stretch>
        </p:blipFill>
        <p:spPr>
          <a:xfrm>
            <a:off x="5574104" y="4675507"/>
            <a:ext cx="948739" cy="15255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4" name="Subtitle 2">
            <a:extLst>
              <a:ext uri="{FF2B5EF4-FFF2-40B4-BE49-F238E27FC236}">
                <a16:creationId xmlns:a16="http://schemas.microsoft.com/office/drawing/2014/main" id="{8CBE84CF-A27C-9FD2-AFA1-68AB3600CAE7}"/>
              </a:ext>
            </a:extLst>
          </p:cNvPr>
          <p:cNvSpPr txBox="1">
            <a:spLocks/>
          </p:cNvSpPr>
          <p:nvPr/>
        </p:nvSpPr>
        <p:spPr>
          <a:xfrm>
            <a:off x="4616389" y="6201060"/>
            <a:ext cx="1906454" cy="31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Jump up &amp; Down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B6CBDAF-40BD-AD14-0E6C-A33413207649}"/>
              </a:ext>
            </a:extLst>
          </p:cNvPr>
          <p:cNvSpPr txBox="1"/>
          <p:nvPr/>
        </p:nvSpPr>
        <p:spPr>
          <a:xfrm>
            <a:off x="4614271" y="4675507"/>
            <a:ext cx="224368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7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BFBAB90-5669-E06A-28D9-E487ADCAB70F}"/>
              </a:ext>
            </a:extLst>
          </p:cNvPr>
          <p:cNvSpPr txBox="1"/>
          <p:nvPr/>
        </p:nvSpPr>
        <p:spPr>
          <a:xfrm>
            <a:off x="10809119" y="3104160"/>
            <a:ext cx="171083" cy="200055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700" dirty="0">
                <a:latin typeface="Sicret PERSONAL" pitchFamily="2" charset="0"/>
                <a:cs typeface="Sicret PERSONAL" pitchFamily="2" charset="0"/>
              </a:rPr>
              <a:t>7</a:t>
            </a:r>
            <a:endParaRPr lang="en-NL" sz="7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7FA91-C9F9-0943-D1B8-DC345F648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780B32E-8E01-410C-685D-56BBDF4AA6A1}"/>
              </a:ext>
            </a:extLst>
          </p:cNvPr>
          <p:cNvSpPr/>
          <p:nvPr/>
        </p:nvSpPr>
        <p:spPr>
          <a:xfrm>
            <a:off x="11505161" y="0"/>
            <a:ext cx="686839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3" name="Picture 12" descr="A white and grey map with yellow figures&#10;&#10;AI-generated content may be incorrect.">
            <a:extLst>
              <a:ext uri="{FF2B5EF4-FFF2-40B4-BE49-F238E27FC236}">
                <a16:creationId xmlns:a16="http://schemas.microsoft.com/office/drawing/2014/main" id="{D9B9385C-8B51-EA88-79CF-B2EEEFC12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41" y="0"/>
            <a:ext cx="8122169" cy="68580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9AAAACB8-3C33-345D-BD56-15D24EFF1142}"/>
              </a:ext>
            </a:extLst>
          </p:cNvPr>
          <p:cNvSpPr txBox="1">
            <a:spLocks/>
          </p:cNvSpPr>
          <p:nvPr/>
        </p:nvSpPr>
        <p:spPr>
          <a:xfrm>
            <a:off x="-385678" y="435327"/>
            <a:ext cx="2862178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sections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3B716-F777-83FE-04F5-8EACDB2522E3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9F54E6-D29F-9625-48A9-C6E759285736}"/>
              </a:ext>
            </a:extLst>
          </p:cNvPr>
          <p:cNvGrpSpPr/>
          <p:nvPr/>
        </p:nvGrpSpPr>
        <p:grpSpPr>
          <a:xfrm>
            <a:off x="10483662" y="6140765"/>
            <a:ext cx="1553498" cy="717235"/>
            <a:chOff x="9620251" y="5841208"/>
            <a:chExt cx="1553498" cy="7172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D84B79-5ED8-EC41-34D0-1BA3F0512C92}"/>
                </a:ext>
              </a:extLst>
            </p:cNvPr>
            <p:cNvGrpSpPr/>
            <p:nvPr/>
          </p:nvGrpSpPr>
          <p:grpSpPr>
            <a:xfrm>
              <a:off x="9620251" y="6160734"/>
              <a:ext cx="1553498" cy="397709"/>
              <a:chOff x="9620251" y="6160734"/>
              <a:chExt cx="1553498" cy="397709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E66AF1-E958-E22F-8B93-93A6C4CAD3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20251" y="6160734"/>
                <a:ext cx="1363057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Subtitle 2">
                <a:extLst>
                  <a:ext uri="{FF2B5EF4-FFF2-40B4-BE49-F238E27FC236}">
                    <a16:creationId xmlns:a16="http://schemas.microsoft.com/office/drawing/2014/main" id="{BE507B70-067A-F235-3709-119882266B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41750" y="6161541"/>
                <a:ext cx="531999" cy="3969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100" dirty="0">
                    <a:latin typeface="Sicret PERSONAL" pitchFamily="2" charset="0"/>
                    <a:cs typeface="Sicret PERSONAL" pitchFamily="2" charset="0"/>
                  </a:rPr>
                  <a:t>5m</a:t>
                </a:r>
                <a:endParaRPr lang="en-NL" sz="1100" dirty="0">
                  <a:latin typeface="Sicret PERSONAL" pitchFamily="2" charset="0"/>
                  <a:cs typeface="Sicret PERSONAL" pitchFamily="2" charset="0"/>
                </a:endParaRPr>
              </a:p>
            </p:txBody>
          </p:sp>
        </p:grp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A8569A34-3C3D-78CB-ED31-FAB2D9DB4E89}"/>
                </a:ext>
              </a:extLst>
            </p:cNvPr>
            <p:cNvSpPr txBox="1">
              <a:spLocks/>
            </p:cNvSpPr>
            <p:nvPr/>
          </p:nvSpPr>
          <p:spPr>
            <a:xfrm>
              <a:off x="10151466" y="5841208"/>
              <a:ext cx="980568" cy="4242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500" b="1" dirty="0">
                  <a:latin typeface="Sicret PERSONAL" pitchFamily="2" charset="0"/>
                  <a:cs typeface="Sicret PERSONAL" pitchFamily="2" charset="0"/>
                </a:rPr>
                <a:t>Section 2</a:t>
              </a:r>
              <a:endParaRPr lang="en-NL" sz="1500" b="1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sp>
        <p:nvSpPr>
          <p:cNvPr id="21" name="Subtitle 2">
            <a:extLst>
              <a:ext uri="{FF2B5EF4-FFF2-40B4-BE49-F238E27FC236}">
                <a16:creationId xmlns:a16="http://schemas.microsoft.com/office/drawing/2014/main" id="{C0FBF7B1-CF72-740E-1BCB-69CD937C5D6C}"/>
              </a:ext>
            </a:extLst>
          </p:cNvPr>
          <p:cNvSpPr txBox="1">
            <a:spLocks/>
          </p:cNvSpPr>
          <p:nvPr/>
        </p:nvSpPr>
        <p:spPr>
          <a:xfrm>
            <a:off x="84973" y="919011"/>
            <a:ext cx="2147920" cy="5327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500" dirty="0">
                <a:latin typeface="Sicret PERSONAL" pitchFamily="2" charset="0"/>
                <a:cs typeface="Sicret PERSONAL" pitchFamily="2" charset="0"/>
              </a:rPr>
              <a:t>Architectural Elements –</a:t>
            </a:r>
          </a:p>
          <a:p>
            <a:pPr algn="l"/>
            <a:r>
              <a:rPr lang="en-GB" sz="1500" dirty="0">
                <a:latin typeface="Sicret PERSONAL" pitchFamily="2" charset="0"/>
                <a:cs typeface="Sicret PERSONAL" pitchFamily="2" charset="0"/>
              </a:rPr>
              <a:t>Views, Body engagement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0273B-FADB-FAF7-AA0F-EA54285E6290}"/>
              </a:ext>
            </a:extLst>
          </p:cNvPr>
          <p:cNvSpPr txBox="1"/>
          <p:nvPr/>
        </p:nvSpPr>
        <p:spPr>
          <a:xfrm>
            <a:off x="250228" y="5427467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8E07FE-A874-E656-98A5-E2C68B7C6475}"/>
              </a:ext>
            </a:extLst>
          </p:cNvPr>
          <p:cNvSpPr txBox="1"/>
          <p:nvPr/>
        </p:nvSpPr>
        <p:spPr>
          <a:xfrm>
            <a:off x="250228" y="5737054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2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94C9CC-A7C3-08EA-2DAF-D9ECD0CFA4D2}"/>
              </a:ext>
            </a:extLst>
          </p:cNvPr>
          <p:cNvSpPr txBox="1"/>
          <p:nvPr/>
        </p:nvSpPr>
        <p:spPr>
          <a:xfrm>
            <a:off x="250228" y="6046641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3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C8165E-F41A-E4FB-865C-6022399AFDC7}"/>
              </a:ext>
            </a:extLst>
          </p:cNvPr>
          <p:cNvSpPr txBox="1"/>
          <p:nvPr/>
        </p:nvSpPr>
        <p:spPr>
          <a:xfrm>
            <a:off x="501213" y="5422359"/>
            <a:ext cx="961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Work zone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C93FFD-8D9A-D176-FDA0-D71135C9A81F}"/>
              </a:ext>
            </a:extLst>
          </p:cNvPr>
          <p:cNvSpPr txBox="1"/>
          <p:nvPr/>
        </p:nvSpPr>
        <p:spPr>
          <a:xfrm>
            <a:off x="501213" y="5737053"/>
            <a:ext cx="961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Eat zone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C9D984-9C83-0086-FE13-16AE68A32123}"/>
              </a:ext>
            </a:extLst>
          </p:cNvPr>
          <p:cNvSpPr txBox="1"/>
          <p:nvPr/>
        </p:nvSpPr>
        <p:spPr>
          <a:xfrm>
            <a:off x="501212" y="6038379"/>
            <a:ext cx="1444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Socialise zone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4DA087-CB64-031E-BCBE-37198D6652EE}"/>
              </a:ext>
            </a:extLst>
          </p:cNvPr>
          <p:cNvSpPr txBox="1"/>
          <p:nvPr/>
        </p:nvSpPr>
        <p:spPr>
          <a:xfrm>
            <a:off x="250228" y="6367117"/>
            <a:ext cx="296385" cy="276999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Sicret PERSONAL" pitchFamily="2" charset="0"/>
                <a:cs typeface="Sicret PERSONAL" pitchFamily="2" charset="0"/>
              </a:rPr>
              <a:t>4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DB0861-D02A-3AB8-C747-DDB7871D10A8}"/>
              </a:ext>
            </a:extLst>
          </p:cNvPr>
          <p:cNvSpPr txBox="1"/>
          <p:nvPr/>
        </p:nvSpPr>
        <p:spPr>
          <a:xfrm>
            <a:off x="501212" y="6358855"/>
            <a:ext cx="1444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icret PERSONAL" pitchFamily="2" charset="0"/>
                <a:cs typeface="Sicret PERSONAL" pitchFamily="2" charset="0"/>
              </a:rPr>
              <a:t>Internal Rampway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7D21DF-7E9F-9D4B-3D9C-50573F6E0F43}"/>
              </a:ext>
            </a:extLst>
          </p:cNvPr>
          <p:cNvSpPr txBox="1"/>
          <p:nvPr/>
        </p:nvSpPr>
        <p:spPr>
          <a:xfrm>
            <a:off x="7204840" y="3046310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2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F7FF65-650C-6C63-9E15-9918F8F5B394}"/>
              </a:ext>
            </a:extLst>
          </p:cNvPr>
          <p:cNvSpPr txBox="1"/>
          <p:nvPr/>
        </p:nvSpPr>
        <p:spPr>
          <a:xfrm>
            <a:off x="7411774" y="4341223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3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4EA827-6921-C84D-E8F3-27512878BF8F}"/>
              </a:ext>
            </a:extLst>
          </p:cNvPr>
          <p:cNvSpPr txBox="1"/>
          <p:nvPr/>
        </p:nvSpPr>
        <p:spPr>
          <a:xfrm>
            <a:off x="9099332" y="2006824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E59423-77F6-0EE8-5396-05C24E4EA249}"/>
              </a:ext>
            </a:extLst>
          </p:cNvPr>
          <p:cNvSpPr txBox="1"/>
          <p:nvPr/>
        </p:nvSpPr>
        <p:spPr>
          <a:xfrm>
            <a:off x="9206808" y="4155413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4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CAA293-8AA2-D490-B4B4-AD12F4FC6B26}"/>
              </a:ext>
            </a:extLst>
          </p:cNvPr>
          <p:cNvSpPr txBox="1"/>
          <p:nvPr/>
        </p:nvSpPr>
        <p:spPr>
          <a:xfrm>
            <a:off x="6096000" y="1868324"/>
            <a:ext cx="296385" cy="276999"/>
          </a:xfrm>
          <a:prstGeom prst="rect">
            <a:avLst/>
          </a:prstGeom>
          <a:solidFill>
            <a:schemeClr val="tx1">
              <a:alpha val="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icret PERSONAL" pitchFamily="2" charset="0"/>
                <a:cs typeface="Sicret PERSONAL" pitchFamily="2" charset="0"/>
              </a:rPr>
              <a:t>1</a:t>
            </a:r>
            <a:endParaRPr lang="en-NL" sz="1200" dirty="0">
              <a:solidFill>
                <a:schemeClr val="tx1">
                  <a:lumMod val="65000"/>
                  <a:lumOff val="3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15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66EC6-064C-2250-ACC2-3D6F2C5A2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and grey map with yellow figures&#10;&#10;AI-generated content may be incorrect.">
            <a:extLst>
              <a:ext uri="{FF2B5EF4-FFF2-40B4-BE49-F238E27FC236}">
                <a16:creationId xmlns:a16="http://schemas.microsoft.com/office/drawing/2014/main" id="{19695038-AF04-EF0B-6858-AEEFE1CF7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t="1701" r="20541" b="5781"/>
          <a:stretch>
            <a:fillRect/>
          </a:stretch>
        </p:blipFill>
        <p:spPr>
          <a:xfrm>
            <a:off x="4968244" y="270587"/>
            <a:ext cx="5924990" cy="6344815"/>
          </a:xfrm>
          <a:prstGeom prst="rect">
            <a:avLst/>
          </a:prstGeom>
        </p:spPr>
      </p:pic>
      <p:pic>
        <p:nvPicPr>
          <p:cNvPr id="37" name="Picture 36" descr="A white object with many objects in it&#10;&#10;AI-generated content may be incorrect.">
            <a:extLst>
              <a:ext uri="{FF2B5EF4-FFF2-40B4-BE49-F238E27FC236}">
                <a16:creationId xmlns:a16="http://schemas.microsoft.com/office/drawing/2014/main" id="{28F34625-2BCC-3EA3-4030-783C8048E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t="4874" r="17546" b="4369"/>
          <a:stretch/>
        </p:blipFill>
        <p:spPr>
          <a:xfrm>
            <a:off x="4776494" y="0"/>
            <a:ext cx="6839704" cy="68580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5A2DB9E4-C9A3-4479-B2CF-7E01A2C12D31}"/>
              </a:ext>
            </a:extLst>
          </p:cNvPr>
          <p:cNvSpPr txBox="1">
            <a:spLocks/>
          </p:cNvSpPr>
          <p:nvPr/>
        </p:nvSpPr>
        <p:spPr>
          <a:xfrm>
            <a:off x="624651" y="651891"/>
            <a:ext cx="3688648" cy="12084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activities to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furniture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integration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7D173-9A6A-233B-A676-278D20A7B1E5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1ABE801-9C5E-F236-049F-F8C7303FA0BA}"/>
              </a:ext>
            </a:extLst>
          </p:cNvPr>
          <p:cNvSpPr txBox="1">
            <a:spLocks/>
          </p:cNvSpPr>
          <p:nvPr/>
        </p:nvSpPr>
        <p:spPr>
          <a:xfrm>
            <a:off x="586485" y="2292529"/>
            <a:ext cx="4063937" cy="574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500" b="1" dirty="0">
                <a:latin typeface="Sicret PERSONAL" pitchFamily="2" charset="0"/>
                <a:cs typeface="Sicret PERSONAL" pitchFamily="2" charset="0"/>
              </a:rPr>
              <a:t>Human Basic Activities At the main atrium</a:t>
            </a:r>
            <a:endParaRPr lang="en-NL" sz="15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B6F43864-B4DC-567D-DA70-D105D9CCFF1D}"/>
              </a:ext>
            </a:extLst>
          </p:cNvPr>
          <p:cNvSpPr txBox="1">
            <a:spLocks/>
          </p:cNvSpPr>
          <p:nvPr/>
        </p:nvSpPr>
        <p:spPr>
          <a:xfrm>
            <a:off x="3220791" y="4224013"/>
            <a:ext cx="1024489" cy="4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Sicret PERSONAL" pitchFamily="2" charset="0"/>
                <a:cs typeface="Sicret PERSONAL" pitchFamily="2" charset="0"/>
              </a:rPr>
              <a:t>Eat</a:t>
            </a:r>
            <a:endParaRPr lang="en-NL" sz="1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DEB26FE-AEA3-6E42-3257-7F037507A193}"/>
              </a:ext>
            </a:extLst>
          </p:cNvPr>
          <p:cNvSpPr txBox="1">
            <a:spLocks/>
          </p:cNvSpPr>
          <p:nvPr/>
        </p:nvSpPr>
        <p:spPr>
          <a:xfrm>
            <a:off x="3220791" y="2985448"/>
            <a:ext cx="1024489" cy="4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Sicret PERSONAL" pitchFamily="2" charset="0"/>
                <a:cs typeface="Sicret PERSONAL" pitchFamily="2" charset="0"/>
              </a:rPr>
              <a:t>Work</a:t>
            </a:r>
            <a:endParaRPr lang="en-NL" sz="1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48AF26A8-790E-8920-EA6D-376CC94FAD0C}"/>
              </a:ext>
            </a:extLst>
          </p:cNvPr>
          <p:cNvSpPr txBox="1">
            <a:spLocks/>
          </p:cNvSpPr>
          <p:nvPr/>
        </p:nvSpPr>
        <p:spPr>
          <a:xfrm>
            <a:off x="3056593" y="5537165"/>
            <a:ext cx="1296152" cy="4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Sicret PERSONAL" pitchFamily="2" charset="0"/>
                <a:cs typeface="Sicret PERSONAL" pitchFamily="2" charset="0"/>
              </a:rPr>
              <a:t>Socialise</a:t>
            </a:r>
            <a:endParaRPr lang="en-NL" sz="1800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6710ED7-42A5-61A9-C3B6-359D75C39958}"/>
              </a:ext>
            </a:extLst>
          </p:cNvPr>
          <p:cNvCxnSpPr>
            <a:cxnSpLocks/>
          </p:cNvCxnSpPr>
          <p:nvPr/>
        </p:nvCxnSpPr>
        <p:spPr>
          <a:xfrm>
            <a:off x="4373393" y="4373314"/>
            <a:ext cx="1544807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B788A54-EC12-3585-0EF4-850E4BA37721}"/>
              </a:ext>
            </a:extLst>
          </p:cNvPr>
          <p:cNvSpPr/>
          <p:nvPr/>
        </p:nvSpPr>
        <p:spPr>
          <a:xfrm>
            <a:off x="3092624" y="2920257"/>
            <a:ext cx="1280819" cy="420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FCF432-E0EE-0BA6-7799-A34D62408AD2}"/>
              </a:ext>
            </a:extLst>
          </p:cNvPr>
          <p:cNvSpPr/>
          <p:nvPr/>
        </p:nvSpPr>
        <p:spPr>
          <a:xfrm>
            <a:off x="3092624" y="4158819"/>
            <a:ext cx="1280819" cy="420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8447C16-1471-8E77-ADC3-E6E478CB1342}"/>
              </a:ext>
            </a:extLst>
          </p:cNvPr>
          <p:cNvSpPr/>
          <p:nvPr/>
        </p:nvSpPr>
        <p:spPr>
          <a:xfrm>
            <a:off x="3090611" y="5471968"/>
            <a:ext cx="1280819" cy="420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id="{B4E071A7-6834-1188-4674-BAA03F84758D}"/>
              </a:ext>
            </a:extLst>
          </p:cNvPr>
          <p:cNvSpPr txBox="1">
            <a:spLocks/>
          </p:cNvSpPr>
          <p:nvPr/>
        </p:nvSpPr>
        <p:spPr>
          <a:xfrm>
            <a:off x="1298767" y="1697111"/>
            <a:ext cx="2259892" cy="3517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200" i="1" dirty="0">
                <a:latin typeface="Space Mono" panose="02000509040000020004" pitchFamily="49" charset="0"/>
                <a:cs typeface="Sicret PERSONAL" pitchFamily="2" charset="0"/>
              </a:rPr>
              <a:t>(zoom in to 1:50)</a:t>
            </a:r>
            <a:endParaRPr lang="en-NL" sz="1200" i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36" name="Picture 35" descr="A white and yellow figure&#10;&#10;AI-generated content may be incorrect.">
            <a:extLst>
              <a:ext uri="{FF2B5EF4-FFF2-40B4-BE49-F238E27FC236}">
                <a16:creationId xmlns:a16="http://schemas.microsoft.com/office/drawing/2014/main" id="{3CE1012F-7F34-0259-5DAC-9026F0386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t="5574" r="41343" b="41479"/>
          <a:stretch>
            <a:fillRect/>
          </a:stretch>
        </p:blipFill>
        <p:spPr>
          <a:xfrm>
            <a:off x="6208265" y="847723"/>
            <a:ext cx="1564134" cy="1408699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2" name="Picture 51" descr="A white and yellow figure model&#10;&#10;AI-generated content may be incorrect.">
            <a:extLst>
              <a:ext uri="{FF2B5EF4-FFF2-40B4-BE49-F238E27FC236}">
                <a16:creationId xmlns:a16="http://schemas.microsoft.com/office/drawing/2014/main" id="{3CC20937-FDAC-250B-CF78-DC44D537D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26559" r="20605" b="13716"/>
          <a:stretch>
            <a:fillRect/>
          </a:stretch>
        </p:blipFill>
        <p:spPr>
          <a:xfrm>
            <a:off x="8350853" y="4307681"/>
            <a:ext cx="2386200" cy="1585913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0" name="Picture 59" descr="A white and yellow object with a hand&#10;&#10;AI-generated content may be incorrect.">
            <a:extLst>
              <a:ext uri="{FF2B5EF4-FFF2-40B4-BE49-F238E27FC236}">
                <a16:creationId xmlns:a16="http://schemas.microsoft.com/office/drawing/2014/main" id="{56BDBB30-4DA8-0C90-DE7B-5D2AC57D3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6" t="11811" r="18236" b="19835"/>
          <a:stretch>
            <a:fillRect/>
          </a:stretch>
        </p:blipFill>
        <p:spPr>
          <a:xfrm>
            <a:off x="9947291" y="1595441"/>
            <a:ext cx="1327413" cy="1223963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2" name="Picture 61" descr="A white room with yellow statues&#10;&#10;AI-generated content may be incorrect.">
            <a:extLst>
              <a:ext uri="{FF2B5EF4-FFF2-40B4-BE49-F238E27FC236}">
                <a16:creationId xmlns:a16="http://schemas.microsoft.com/office/drawing/2014/main" id="{6CD9AF05-D7E4-6D0A-9056-AF7F7BCBF3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t="28429" r="23092" b="24102"/>
          <a:stretch>
            <a:fillRect/>
          </a:stretch>
        </p:blipFill>
        <p:spPr>
          <a:xfrm>
            <a:off x="8106945" y="3340894"/>
            <a:ext cx="1558546" cy="848932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3BE8BD2-394B-1A3F-E2A9-D25F3E4BD068}"/>
              </a:ext>
            </a:extLst>
          </p:cNvPr>
          <p:cNvGrpSpPr/>
          <p:nvPr/>
        </p:nvGrpSpPr>
        <p:grpSpPr>
          <a:xfrm>
            <a:off x="1117271" y="2807149"/>
            <a:ext cx="1779231" cy="875939"/>
            <a:chOff x="4207633" y="1146048"/>
            <a:chExt cx="2736501" cy="1347216"/>
          </a:xfrm>
        </p:grpSpPr>
        <p:pic>
          <p:nvPicPr>
            <p:cNvPr id="5" name="Picture 4" descr="A diagram of a diagram of a diagram&#10;&#10;AI-generated content may be incorrect.">
              <a:extLst>
                <a:ext uri="{FF2B5EF4-FFF2-40B4-BE49-F238E27FC236}">
                  <a16:creationId xmlns:a16="http://schemas.microsoft.com/office/drawing/2014/main" id="{9ACCF9EB-253D-90C1-484E-E7DF6B15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86" t="41543" r="53647" b="38501"/>
            <a:stretch/>
          </p:blipFill>
          <p:spPr>
            <a:xfrm>
              <a:off x="4207633" y="1146048"/>
              <a:ext cx="2736501" cy="134721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E9C0B5-0C78-4DBE-BE9A-A2CA45DCE4C0}"/>
                </a:ext>
              </a:extLst>
            </p:cNvPr>
            <p:cNvSpPr/>
            <p:nvPr/>
          </p:nvSpPr>
          <p:spPr>
            <a:xfrm>
              <a:off x="4207633" y="1146048"/>
              <a:ext cx="376559" cy="73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7" name="Picture 6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2ADA8418-7FEA-1C4C-BB0A-B7777A74C2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73270" r="82761" b="7977"/>
          <a:stretch/>
        </p:blipFill>
        <p:spPr>
          <a:xfrm>
            <a:off x="1251328" y="3849212"/>
            <a:ext cx="1226788" cy="1039850"/>
          </a:xfrm>
          <a:prstGeom prst="rect">
            <a:avLst/>
          </a:prstGeom>
        </p:spPr>
      </p:pic>
      <p:pic>
        <p:nvPicPr>
          <p:cNvPr id="8" name="Picture 7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766DC99E-76CF-53E7-3D27-1650DD4464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6" t="58538" r="26542" b="7706"/>
          <a:stretch/>
        </p:blipFill>
        <p:spPr>
          <a:xfrm>
            <a:off x="1194675" y="4994986"/>
            <a:ext cx="1423779" cy="139262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7C7121-5CBB-A14C-E117-5D24A707A1FF}"/>
              </a:ext>
            </a:extLst>
          </p:cNvPr>
          <p:cNvCxnSpPr>
            <a:cxnSpLocks/>
          </p:cNvCxnSpPr>
          <p:nvPr/>
        </p:nvCxnSpPr>
        <p:spPr>
          <a:xfrm flipH="1">
            <a:off x="4371430" y="3130575"/>
            <a:ext cx="63243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38D64E-84EA-D346-53BC-CA3A47E42C68}"/>
              </a:ext>
            </a:extLst>
          </p:cNvPr>
          <p:cNvSpPr txBox="1"/>
          <p:nvPr/>
        </p:nvSpPr>
        <p:spPr>
          <a:xfrm>
            <a:off x="668310" y="2955976"/>
            <a:ext cx="296385" cy="338554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73F26-E849-35BD-C481-52FE4DD9E655}"/>
              </a:ext>
            </a:extLst>
          </p:cNvPr>
          <p:cNvSpPr txBox="1"/>
          <p:nvPr/>
        </p:nvSpPr>
        <p:spPr>
          <a:xfrm>
            <a:off x="668310" y="4199860"/>
            <a:ext cx="296385" cy="338554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2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BEF7C2-50EA-8549-4F40-3F699F387E0B}"/>
              </a:ext>
            </a:extLst>
          </p:cNvPr>
          <p:cNvSpPr txBox="1"/>
          <p:nvPr/>
        </p:nvSpPr>
        <p:spPr>
          <a:xfrm>
            <a:off x="665012" y="5513009"/>
            <a:ext cx="296385" cy="338554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3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EFB9CC-0630-FD04-200F-32A2A504563D}"/>
              </a:ext>
            </a:extLst>
          </p:cNvPr>
          <p:cNvCxnSpPr>
            <a:cxnSpLocks/>
          </p:cNvCxnSpPr>
          <p:nvPr/>
        </p:nvCxnSpPr>
        <p:spPr>
          <a:xfrm flipH="1">
            <a:off x="4371430" y="5691298"/>
            <a:ext cx="63243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6B56B07-C72A-6E18-34C5-5B9C5F388CC5}"/>
              </a:ext>
            </a:extLst>
          </p:cNvPr>
          <p:cNvSpPr txBox="1"/>
          <p:nvPr/>
        </p:nvSpPr>
        <p:spPr>
          <a:xfrm>
            <a:off x="7551020" y="847723"/>
            <a:ext cx="221379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C04970-69EF-9784-4B25-19554CF0A4A0}"/>
              </a:ext>
            </a:extLst>
          </p:cNvPr>
          <p:cNvSpPr txBox="1"/>
          <p:nvPr/>
        </p:nvSpPr>
        <p:spPr>
          <a:xfrm>
            <a:off x="11053325" y="1595441"/>
            <a:ext cx="221379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DA8D93-9507-A47F-9084-B96EE223BAB3}"/>
              </a:ext>
            </a:extLst>
          </p:cNvPr>
          <p:cNvSpPr txBox="1"/>
          <p:nvPr/>
        </p:nvSpPr>
        <p:spPr>
          <a:xfrm>
            <a:off x="9444112" y="3340894"/>
            <a:ext cx="221379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2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7321DE-E545-232F-AE3B-22255E413B8D}"/>
              </a:ext>
            </a:extLst>
          </p:cNvPr>
          <p:cNvSpPr txBox="1"/>
          <p:nvPr/>
        </p:nvSpPr>
        <p:spPr>
          <a:xfrm>
            <a:off x="10515674" y="4307681"/>
            <a:ext cx="221379" cy="246221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Sicret PERSONAL" pitchFamily="2" charset="0"/>
                <a:cs typeface="Sicret PERSONAL" pitchFamily="2" charset="0"/>
              </a:rPr>
              <a:t>3</a:t>
            </a:r>
            <a:endParaRPr lang="en-NL" sz="1000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7574F1-5480-1071-94D7-58473AB41819}"/>
              </a:ext>
            </a:extLst>
          </p:cNvPr>
          <p:cNvCxnSpPr>
            <a:cxnSpLocks/>
          </p:cNvCxnSpPr>
          <p:nvPr/>
        </p:nvCxnSpPr>
        <p:spPr>
          <a:xfrm flipV="1">
            <a:off x="5003863" y="3130575"/>
            <a:ext cx="0" cy="256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4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box with yellow figures&#10;&#10;AI-generated content may be incorrect.">
            <a:extLst>
              <a:ext uri="{FF2B5EF4-FFF2-40B4-BE49-F238E27FC236}">
                <a16:creationId xmlns:a16="http://schemas.microsoft.com/office/drawing/2014/main" id="{F3446107-CF2B-C6B1-DE48-65DF56096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t="17285" r="23551" b="19444"/>
          <a:stretch>
            <a:fillRect/>
          </a:stretch>
        </p:blipFill>
        <p:spPr>
          <a:xfrm>
            <a:off x="7857756" y="3210581"/>
            <a:ext cx="4018744" cy="3424069"/>
          </a:xfrm>
          <a:prstGeom prst="snip2DiagRect">
            <a:avLst>
              <a:gd name="adj1" fmla="val 2225"/>
              <a:gd name="adj2" fmla="val 38551"/>
            </a:avLst>
          </a:prstGeom>
        </p:spPr>
      </p:pic>
      <p:pic>
        <p:nvPicPr>
          <p:cNvPr id="13" name="Picture 12" descr="A low polygon of a white object&#10;&#10;AI-generated content may be incorrect.">
            <a:extLst>
              <a:ext uri="{FF2B5EF4-FFF2-40B4-BE49-F238E27FC236}">
                <a16:creationId xmlns:a16="http://schemas.microsoft.com/office/drawing/2014/main" id="{79AE7AAD-14D1-F312-475E-DEAA2CD53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11850" r="26432" b="12963"/>
          <a:stretch>
            <a:fillRect/>
          </a:stretch>
        </p:blipFill>
        <p:spPr>
          <a:xfrm>
            <a:off x="4110511" y="2498427"/>
            <a:ext cx="3427458" cy="4068933"/>
          </a:xfrm>
          <a:prstGeom prst="snip2DiagRect">
            <a:avLst>
              <a:gd name="adj1" fmla="val 14451"/>
              <a:gd name="adj2" fmla="val 28228"/>
            </a:avLst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14EFDAA-D08B-415F-F5EB-6E88D8E3EE92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74FB1FE-D19F-63BD-C06F-FB45DF3F5556}"/>
              </a:ext>
            </a:extLst>
          </p:cNvPr>
          <p:cNvSpPr txBox="1">
            <a:spLocks/>
          </p:cNvSpPr>
          <p:nvPr/>
        </p:nvSpPr>
        <p:spPr>
          <a:xfrm>
            <a:off x="315634" y="631333"/>
            <a:ext cx="3637876" cy="20229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furniture integration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design: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levels and zoning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2C196-F46F-8988-3712-CC9B5EBF40CD}"/>
              </a:ext>
            </a:extLst>
          </p:cNvPr>
          <p:cNvSpPr txBox="1"/>
          <p:nvPr/>
        </p:nvSpPr>
        <p:spPr>
          <a:xfrm>
            <a:off x="378838" y="4187856"/>
            <a:ext cx="1755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Spatial Zoning</a:t>
            </a:r>
            <a:endParaRPr lang="en-NL" sz="14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16C85-F0F0-CE09-4772-2AE8E7A0623B}"/>
              </a:ext>
            </a:extLst>
          </p:cNvPr>
          <p:cNvSpPr txBox="1"/>
          <p:nvPr/>
        </p:nvSpPr>
        <p:spPr>
          <a:xfrm>
            <a:off x="378837" y="5557123"/>
            <a:ext cx="1285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Space &lt;-&gt; Body</a:t>
            </a:r>
            <a:endParaRPr lang="en-NL" sz="14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9D765B-82E2-412B-3D33-9A8E67EB7DC6}"/>
              </a:ext>
            </a:extLst>
          </p:cNvPr>
          <p:cNvSpPr txBox="1"/>
          <p:nvPr/>
        </p:nvSpPr>
        <p:spPr>
          <a:xfrm>
            <a:off x="378837" y="3247676"/>
            <a:ext cx="2916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Resolution/ Specificity of Surfaces</a:t>
            </a:r>
            <a:endParaRPr lang="en-NL" sz="14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EAD0B8-B736-BD13-6DB4-E495883AFE46}"/>
              </a:ext>
            </a:extLst>
          </p:cNvPr>
          <p:cNvSpPr txBox="1"/>
          <p:nvPr/>
        </p:nvSpPr>
        <p:spPr>
          <a:xfrm>
            <a:off x="376587" y="3555453"/>
            <a:ext cx="31803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Stable surfaces i.e. for food/ laptop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D1E0E7-2036-40FD-FF58-52195DF62268}"/>
              </a:ext>
            </a:extLst>
          </p:cNvPr>
          <p:cNvSpPr txBox="1"/>
          <p:nvPr/>
        </p:nvSpPr>
        <p:spPr>
          <a:xfrm>
            <a:off x="376588" y="4494733"/>
            <a:ext cx="31803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Privacy levels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Specific predetermined function </a:t>
            </a:r>
            <a:r>
              <a:rPr lang="en-GB" sz="1400" b="1" u="sng" dirty="0">
                <a:latin typeface="Sicret PERSONAL" pitchFamily="2" charset="0"/>
                <a:cs typeface="Sicret PERSONAL" pitchFamily="2" charset="0"/>
              </a:rPr>
              <a:t>vs</a:t>
            </a:r>
          </a:p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flexibility for further development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1D77B8-A0E9-2CF2-9623-E2B5E56B8D7E}"/>
              </a:ext>
            </a:extLst>
          </p:cNvPr>
          <p:cNvSpPr txBox="1"/>
          <p:nvPr/>
        </p:nvSpPr>
        <p:spPr>
          <a:xfrm>
            <a:off x="376588" y="5864900"/>
            <a:ext cx="3684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Size, level difference,</a:t>
            </a:r>
          </a:p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degree of openness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A3E0A5-6E99-65A5-4CA5-2F8F85C0F438}"/>
              </a:ext>
            </a:extLst>
          </p:cNvPr>
          <p:cNvGrpSpPr/>
          <p:nvPr/>
        </p:nvGrpSpPr>
        <p:grpSpPr>
          <a:xfrm>
            <a:off x="4777252" y="803319"/>
            <a:ext cx="2331801" cy="2152651"/>
            <a:chOff x="4864336" y="631333"/>
            <a:chExt cx="2331801" cy="2152651"/>
          </a:xfrm>
        </p:grpSpPr>
        <p:pic>
          <p:nvPicPr>
            <p:cNvPr id="3" name="Picture 2" descr="A white umbrella with yellow paint&#10;&#10;AI-generated content may be incorrect.">
              <a:extLst>
                <a:ext uri="{FF2B5EF4-FFF2-40B4-BE49-F238E27FC236}">
                  <a16:creationId xmlns:a16="http://schemas.microsoft.com/office/drawing/2014/main" id="{41BEC61D-A845-1363-CE62-8FE098BC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3" t="12059" r="31629" b="21470"/>
            <a:stretch>
              <a:fillRect/>
            </a:stretch>
          </p:blipFill>
          <p:spPr>
            <a:xfrm>
              <a:off x="4995862" y="631333"/>
              <a:ext cx="2200275" cy="2152651"/>
            </a:xfrm>
            <a:prstGeom prst="snip2DiagRect">
              <a:avLst>
                <a:gd name="adj1" fmla="val 10029"/>
                <a:gd name="adj2" fmla="val 50000"/>
              </a:avLst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9251CBB-47BF-0D01-ADA3-AE5B85138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4336" y="1020157"/>
              <a:ext cx="2028589" cy="0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0D50921-3841-07DE-2B02-D87D6CAB6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4336" y="1331307"/>
              <a:ext cx="2028589" cy="0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657DE9-4B37-FB20-7A09-DF442298EB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4336" y="1785332"/>
              <a:ext cx="2028589" cy="0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C523EA5-0452-9E09-BB49-E9FAADE4C92C}"/>
                </a:ext>
              </a:extLst>
            </p:cNvPr>
            <p:cNvCxnSpPr>
              <a:cxnSpLocks/>
            </p:cNvCxnSpPr>
            <p:nvPr/>
          </p:nvCxnSpPr>
          <p:spPr>
            <a:xfrm>
              <a:off x="6151257" y="631333"/>
              <a:ext cx="0" cy="1595549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474374-02DF-734C-436D-C16128643504}"/>
              </a:ext>
            </a:extLst>
          </p:cNvPr>
          <p:cNvGrpSpPr/>
          <p:nvPr/>
        </p:nvGrpSpPr>
        <p:grpSpPr>
          <a:xfrm>
            <a:off x="8423320" y="912857"/>
            <a:ext cx="2895601" cy="1933576"/>
            <a:chOff x="8423320" y="740871"/>
            <a:chExt cx="2895601" cy="1933576"/>
          </a:xfrm>
        </p:grpSpPr>
        <p:pic>
          <p:nvPicPr>
            <p:cNvPr id="5" name="Picture 4" descr="A white paper boat with people sitting on it&#10;&#10;AI-generated content may be incorrect.">
              <a:extLst>
                <a:ext uri="{FF2B5EF4-FFF2-40B4-BE49-F238E27FC236}">
                  <a16:creationId xmlns:a16="http://schemas.microsoft.com/office/drawing/2014/main" id="{B8211E3E-AF41-5ABE-6F6D-A61C0CC16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t="17940" r="21312" b="22354"/>
            <a:stretch>
              <a:fillRect/>
            </a:stretch>
          </p:blipFill>
          <p:spPr>
            <a:xfrm>
              <a:off x="8423320" y="740871"/>
              <a:ext cx="2895601" cy="1933576"/>
            </a:xfrm>
            <a:prstGeom prst="snip2DiagRect">
              <a:avLst>
                <a:gd name="adj1" fmla="val 33415"/>
                <a:gd name="adj2" fmla="val 50000"/>
              </a:avLst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BE32CEF-42D4-202B-9A93-4695B4EFDB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1932" y="1628169"/>
              <a:ext cx="2230393" cy="0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B736F5-74B2-7059-8BA3-F4AA00B025C4}"/>
                </a:ext>
              </a:extLst>
            </p:cNvPr>
            <p:cNvCxnSpPr>
              <a:cxnSpLocks/>
            </p:cNvCxnSpPr>
            <p:nvPr/>
          </p:nvCxnSpPr>
          <p:spPr>
            <a:xfrm>
              <a:off x="9065907" y="909883"/>
              <a:ext cx="0" cy="1595549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01659D0-92BB-5ADD-407C-0683A7876C77}"/>
                </a:ext>
              </a:extLst>
            </p:cNvPr>
            <p:cNvCxnSpPr>
              <a:cxnSpLocks/>
            </p:cNvCxnSpPr>
            <p:nvPr/>
          </p:nvCxnSpPr>
          <p:spPr>
            <a:xfrm>
              <a:off x="10693094" y="909883"/>
              <a:ext cx="0" cy="1595549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Subtitle 2">
            <a:extLst>
              <a:ext uri="{FF2B5EF4-FFF2-40B4-BE49-F238E27FC236}">
                <a16:creationId xmlns:a16="http://schemas.microsoft.com/office/drawing/2014/main" id="{ED95DE8A-D74F-DDE3-743E-AAFE65F75588}"/>
              </a:ext>
            </a:extLst>
          </p:cNvPr>
          <p:cNvSpPr txBox="1">
            <a:spLocks/>
          </p:cNvSpPr>
          <p:nvPr/>
        </p:nvSpPr>
        <p:spPr>
          <a:xfrm>
            <a:off x="9354883" y="420914"/>
            <a:ext cx="1024489" cy="4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Sicret PERSONAL" pitchFamily="2" charset="0"/>
                <a:cs typeface="Sicret PERSONAL" pitchFamily="2" charset="0"/>
              </a:rPr>
              <a:t>EAT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4A55ED7-6690-CD3A-C60A-BDD933F1CC52}"/>
              </a:ext>
            </a:extLst>
          </p:cNvPr>
          <p:cNvSpPr txBox="1">
            <a:spLocks/>
          </p:cNvSpPr>
          <p:nvPr/>
        </p:nvSpPr>
        <p:spPr>
          <a:xfrm>
            <a:off x="4777252" y="420914"/>
            <a:ext cx="1930396" cy="48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Sicret PERSONAL" pitchFamily="2" charset="0"/>
                <a:cs typeface="Sicret PERSONAL" pitchFamily="2" charset="0"/>
              </a:rPr>
              <a:t>Work (Desktop)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52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paper with yellow figures&#10;&#10;AI-generated content may be incorrect.">
            <a:extLst>
              <a:ext uri="{FF2B5EF4-FFF2-40B4-BE49-F238E27FC236}">
                <a16:creationId xmlns:a16="http://schemas.microsoft.com/office/drawing/2014/main" id="{73535BE7-7A4F-737E-41B5-F1F2908F1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5503" r="9279" b="7592"/>
          <a:stretch>
            <a:fillRect/>
          </a:stretch>
        </p:blipFill>
        <p:spPr>
          <a:xfrm>
            <a:off x="4286060" y="1858509"/>
            <a:ext cx="5975735" cy="4627601"/>
          </a:xfrm>
          <a:prstGeom prst="snip2DiagRect">
            <a:avLst>
              <a:gd name="adj1" fmla="val 14271"/>
              <a:gd name="adj2" fmla="val 48079"/>
            </a:avLst>
          </a:prstGeom>
        </p:spPr>
      </p:pic>
      <p:pic>
        <p:nvPicPr>
          <p:cNvPr id="7" name="Picture 6" descr="A few figures of people sitting on a white surface&#10;&#10;AI-generated content may be incorrect.">
            <a:extLst>
              <a:ext uri="{FF2B5EF4-FFF2-40B4-BE49-F238E27FC236}">
                <a16:creationId xmlns:a16="http://schemas.microsoft.com/office/drawing/2014/main" id="{E1384F57-01CD-6855-F747-5979286FA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11289" r="3529" b="16063"/>
          <a:stretch>
            <a:fillRect/>
          </a:stretch>
        </p:blipFill>
        <p:spPr>
          <a:xfrm>
            <a:off x="7058028" y="542472"/>
            <a:ext cx="4581525" cy="2352675"/>
          </a:xfrm>
          <a:prstGeom prst="snip2DiagRect">
            <a:avLst>
              <a:gd name="adj1" fmla="val 0"/>
              <a:gd name="adj2" fmla="val 50000"/>
            </a:avLst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EF80F6D-78BC-1783-2393-D297EDD72137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A084F-91EF-74FA-36B0-23154BC0AC26}"/>
              </a:ext>
            </a:extLst>
          </p:cNvPr>
          <p:cNvSpPr txBox="1"/>
          <p:nvPr/>
        </p:nvSpPr>
        <p:spPr>
          <a:xfrm>
            <a:off x="378838" y="4187856"/>
            <a:ext cx="1755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Spatial Zoning</a:t>
            </a:r>
            <a:endParaRPr lang="en-NL" sz="14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FE1BB-89B9-E8F7-1BF1-44562E2EF128}"/>
              </a:ext>
            </a:extLst>
          </p:cNvPr>
          <p:cNvSpPr txBox="1"/>
          <p:nvPr/>
        </p:nvSpPr>
        <p:spPr>
          <a:xfrm>
            <a:off x="378837" y="5557123"/>
            <a:ext cx="1285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Space &lt;-&gt; Body</a:t>
            </a:r>
            <a:endParaRPr lang="en-NL" sz="14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E3941-2624-2792-E7EF-C1C15AF85C75}"/>
              </a:ext>
            </a:extLst>
          </p:cNvPr>
          <p:cNvSpPr txBox="1"/>
          <p:nvPr/>
        </p:nvSpPr>
        <p:spPr>
          <a:xfrm>
            <a:off x="378837" y="3247676"/>
            <a:ext cx="2916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Resolution/ Specificity of Surfaces</a:t>
            </a:r>
            <a:endParaRPr lang="en-NL" sz="14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C2CEC0-4E65-F632-FB4A-1BDA585CE971}"/>
              </a:ext>
            </a:extLst>
          </p:cNvPr>
          <p:cNvSpPr txBox="1"/>
          <p:nvPr/>
        </p:nvSpPr>
        <p:spPr>
          <a:xfrm>
            <a:off x="376587" y="3555453"/>
            <a:ext cx="31803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Stable surfaces i.e. for food/ laptop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609017-C37C-C282-FDC1-C307C64165A6}"/>
              </a:ext>
            </a:extLst>
          </p:cNvPr>
          <p:cNvSpPr txBox="1"/>
          <p:nvPr/>
        </p:nvSpPr>
        <p:spPr>
          <a:xfrm>
            <a:off x="376588" y="4494733"/>
            <a:ext cx="31803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Privacy levels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Specific predetermined function </a:t>
            </a:r>
            <a:r>
              <a:rPr lang="en-GB" sz="1400" b="1" u="sng" dirty="0">
                <a:latin typeface="Sicret PERSONAL" pitchFamily="2" charset="0"/>
                <a:cs typeface="Sicret PERSONAL" pitchFamily="2" charset="0"/>
              </a:rPr>
              <a:t>vs</a:t>
            </a:r>
          </a:p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flexibility for further development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F9A34D-F366-0E0C-EA94-4569640F4460}"/>
              </a:ext>
            </a:extLst>
          </p:cNvPr>
          <p:cNvSpPr txBox="1"/>
          <p:nvPr/>
        </p:nvSpPr>
        <p:spPr>
          <a:xfrm>
            <a:off x="376588" y="5864900"/>
            <a:ext cx="3684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Size, level difference,</a:t>
            </a:r>
          </a:p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degree of openness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1ACA35B-F8EE-59EA-2879-4C58E9678A63}"/>
              </a:ext>
            </a:extLst>
          </p:cNvPr>
          <p:cNvSpPr txBox="1">
            <a:spLocks/>
          </p:cNvSpPr>
          <p:nvPr/>
        </p:nvSpPr>
        <p:spPr>
          <a:xfrm>
            <a:off x="315634" y="631333"/>
            <a:ext cx="3637876" cy="20229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furniture integration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design: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levels and zoning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B53B8B-E479-BD89-0E85-4C3A31D95D63}"/>
              </a:ext>
            </a:extLst>
          </p:cNvPr>
          <p:cNvCxnSpPr>
            <a:cxnSpLocks/>
          </p:cNvCxnSpPr>
          <p:nvPr/>
        </p:nvCxnSpPr>
        <p:spPr>
          <a:xfrm>
            <a:off x="7675257" y="398993"/>
            <a:ext cx="0" cy="1595549"/>
          </a:xfrm>
          <a:prstGeom prst="line">
            <a:avLst/>
          </a:prstGeom>
          <a:ln w="9525">
            <a:solidFill>
              <a:schemeClr val="tx1">
                <a:alpha val="12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3091426-BC05-4FBB-5FD2-F33F19682D90}"/>
              </a:ext>
            </a:extLst>
          </p:cNvPr>
          <p:cNvCxnSpPr>
            <a:cxnSpLocks/>
          </p:cNvCxnSpPr>
          <p:nvPr/>
        </p:nvCxnSpPr>
        <p:spPr>
          <a:xfrm>
            <a:off x="9534219" y="398993"/>
            <a:ext cx="0" cy="2391339"/>
          </a:xfrm>
          <a:prstGeom prst="line">
            <a:avLst/>
          </a:prstGeom>
          <a:ln w="9525">
            <a:solidFill>
              <a:schemeClr val="tx1">
                <a:alpha val="12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283522-2D07-23B2-5D64-9B70E1D757E0}"/>
              </a:ext>
            </a:extLst>
          </p:cNvPr>
          <p:cNvCxnSpPr>
            <a:cxnSpLocks/>
          </p:cNvCxnSpPr>
          <p:nvPr/>
        </p:nvCxnSpPr>
        <p:spPr>
          <a:xfrm>
            <a:off x="11132832" y="1299598"/>
            <a:ext cx="0" cy="1595549"/>
          </a:xfrm>
          <a:prstGeom prst="line">
            <a:avLst/>
          </a:prstGeom>
          <a:ln w="9525">
            <a:solidFill>
              <a:schemeClr val="tx1">
                <a:alpha val="12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B3D67C-91F6-8EBE-C8B2-3B7A16A907CD}"/>
              </a:ext>
            </a:extLst>
          </p:cNvPr>
          <p:cNvCxnSpPr>
            <a:cxnSpLocks/>
          </p:cNvCxnSpPr>
          <p:nvPr/>
        </p:nvCxnSpPr>
        <p:spPr>
          <a:xfrm flipH="1">
            <a:off x="9209135" y="2047264"/>
            <a:ext cx="2487568" cy="0"/>
          </a:xfrm>
          <a:prstGeom prst="line">
            <a:avLst/>
          </a:prstGeom>
          <a:ln w="9525">
            <a:solidFill>
              <a:schemeClr val="tx1">
                <a:alpha val="12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278725-1EA8-1415-9C36-6ED5AAC81528}"/>
              </a:ext>
            </a:extLst>
          </p:cNvPr>
          <p:cNvCxnSpPr>
            <a:cxnSpLocks/>
          </p:cNvCxnSpPr>
          <p:nvPr/>
        </p:nvCxnSpPr>
        <p:spPr>
          <a:xfrm flipH="1">
            <a:off x="7058028" y="1104294"/>
            <a:ext cx="2773315" cy="0"/>
          </a:xfrm>
          <a:prstGeom prst="line">
            <a:avLst/>
          </a:prstGeom>
          <a:ln w="9525">
            <a:solidFill>
              <a:schemeClr val="tx1">
                <a:alpha val="12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ubtitle 2">
            <a:extLst>
              <a:ext uri="{FF2B5EF4-FFF2-40B4-BE49-F238E27FC236}">
                <a16:creationId xmlns:a16="http://schemas.microsoft.com/office/drawing/2014/main" id="{A2F0B692-B84A-AA8D-5CDE-6500CEB7249B}"/>
              </a:ext>
            </a:extLst>
          </p:cNvPr>
          <p:cNvSpPr txBox="1">
            <a:spLocks/>
          </p:cNvSpPr>
          <p:nvPr/>
        </p:nvSpPr>
        <p:spPr>
          <a:xfrm>
            <a:off x="4691370" y="1225341"/>
            <a:ext cx="2354576" cy="762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Sicret PERSONAL" pitchFamily="2" charset="0"/>
                <a:cs typeface="Sicret PERSONAL" pitchFamily="2" charset="0"/>
              </a:rPr>
              <a:t>Work (discussion)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6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0E6A8-17A9-0C05-4BC2-669027DAB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A2DA0980-27EC-72CA-EE8A-E99336FD882F}"/>
              </a:ext>
            </a:extLst>
          </p:cNvPr>
          <p:cNvSpPr txBox="1">
            <a:spLocks/>
          </p:cNvSpPr>
          <p:nvPr/>
        </p:nvSpPr>
        <p:spPr>
          <a:xfrm>
            <a:off x="9534725" y="4268577"/>
            <a:ext cx="1024489" cy="4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Movie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61DE7E-5A31-DB82-5B51-1A92B86273C3}"/>
              </a:ext>
            </a:extLst>
          </p:cNvPr>
          <p:cNvSpPr txBox="1">
            <a:spLocks/>
          </p:cNvSpPr>
          <p:nvPr/>
        </p:nvSpPr>
        <p:spPr>
          <a:xfrm>
            <a:off x="9297134" y="1970995"/>
            <a:ext cx="1499672" cy="4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Small Group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57BA043-C019-2F36-B0D0-8DFD0F4E239A}"/>
              </a:ext>
            </a:extLst>
          </p:cNvPr>
          <p:cNvSpPr txBox="1">
            <a:spLocks/>
          </p:cNvSpPr>
          <p:nvPr/>
        </p:nvSpPr>
        <p:spPr>
          <a:xfrm>
            <a:off x="9187976" y="6502124"/>
            <a:ext cx="1717985" cy="4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Arena/ VR Games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92DE94-63F0-122C-4BEC-CF21CD765A9C}"/>
              </a:ext>
            </a:extLst>
          </p:cNvPr>
          <p:cNvSpPr txBox="1">
            <a:spLocks/>
          </p:cNvSpPr>
          <p:nvPr/>
        </p:nvSpPr>
        <p:spPr>
          <a:xfrm>
            <a:off x="995370" y="435327"/>
            <a:ext cx="5714371" cy="8740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furniture design: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various configurations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42DD42D-1A9F-15F4-BAD5-FA4B5BA7A571}"/>
              </a:ext>
            </a:extLst>
          </p:cNvPr>
          <p:cNvSpPr txBox="1">
            <a:spLocks/>
          </p:cNvSpPr>
          <p:nvPr/>
        </p:nvSpPr>
        <p:spPr>
          <a:xfrm>
            <a:off x="-628743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98A1CE-739E-399C-32FE-772026E6A27D}"/>
              </a:ext>
            </a:extLst>
          </p:cNvPr>
          <p:cNvSpPr txBox="1"/>
          <p:nvPr/>
        </p:nvSpPr>
        <p:spPr>
          <a:xfrm>
            <a:off x="331479" y="5926155"/>
            <a:ext cx="31803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icret PERSONAL" pitchFamily="2" charset="0"/>
                <a:cs typeface="Sicret PERSONAL" pitchFamily="2" charset="0"/>
              </a:rPr>
              <a:t>VARIOUS SURFACES LEAD TO PERSONAL INTERPRETATIONS &amp; PREFERENCES OF STATIONARY POSTURES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04E953-4D13-F649-5009-049FC213AE69}"/>
              </a:ext>
            </a:extLst>
          </p:cNvPr>
          <p:cNvSpPr txBox="1"/>
          <p:nvPr/>
        </p:nvSpPr>
        <p:spPr>
          <a:xfrm>
            <a:off x="378838" y="5245113"/>
            <a:ext cx="1755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Spatial Zoning</a:t>
            </a:r>
            <a:endParaRPr lang="en-NL" sz="14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EB4BB-8DE9-D76E-676A-A889CA28333F}"/>
              </a:ext>
            </a:extLst>
          </p:cNvPr>
          <p:cNvSpPr txBox="1"/>
          <p:nvPr/>
        </p:nvSpPr>
        <p:spPr>
          <a:xfrm>
            <a:off x="378837" y="5595829"/>
            <a:ext cx="1285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Space &lt;-&gt; Body</a:t>
            </a:r>
            <a:endParaRPr lang="en-NL" sz="14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C1A85A-4807-305D-0141-D26654552934}"/>
              </a:ext>
            </a:extLst>
          </p:cNvPr>
          <p:cNvSpPr txBox="1"/>
          <p:nvPr/>
        </p:nvSpPr>
        <p:spPr>
          <a:xfrm>
            <a:off x="378837" y="4894397"/>
            <a:ext cx="2916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Sicret PERSONAL" pitchFamily="2" charset="0"/>
                <a:cs typeface="Sicret PERSONAL" pitchFamily="2" charset="0"/>
              </a:rPr>
              <a:t>Resolution/ Specificity of Surfaces</a:t>
            </a:r>
            <a:endParaRPr lang="en-NL" sz="1400" b="1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18" name="Picture 17" descr="A room with yellow plastic pieces&#10;&#10;AI-generated content may be incorrect.">
            <a:extLst>
              <a:ext uri="{FF2B5EF4-FFF2-40B4-BE49-F238E27FC236}">
                <a16:creationId xmlns:a16="http://schemas.microsoft.com/office/drawing/2014/main" id="{46C7EE99-9F9D-F4DB-28D0-4E92CB266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11122" r="5439" b="1462"/>
          <a:stretch>
            <a:fillRect/>
          </a:stretch>
        </p:blipFill>
        <p:spPr>
          <a:xfrm>
            <a:off x="8672823" y="2478719"/>
            <a:ext cx="2733675" cy="1789858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0" name="Picture 19" descr="A group of people sitting on a mountain&#10;&#10;AI-generated content may be incorrect.">
            <a:extLst>
              <a:ext uri="{FF2B5EF4-FFF2-40B4-BE49-F238E27FC236}">
                <a16:creationId xmlns:a16="http://schemas.microsoft.com/office/drawing/2014/main" id="{79FFDBD8-74B3-6C63-BA3D-BD1573CEF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10941" r="12702" b="11823"/>
          <a:stretch>
            <a:fillRect/>
          </a:stretch>
        </p:blipFill>
        <p:spPr>
          <a:xfrm>
            <a:off x="8672823" y="181137"/>
            <a:ext cx="2737330" cy="1789858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2" name="Picture 21" descr="A group of people standing in a mountain&#10;&#10;AI-generated content may be incorrect.">
            <a:extLst>
              <a:ext uri="{FF2B5EF4-FFF2-40B4-BE49-F238E27FC236}">
                <a16:creationId xmlns:a16="http://schemas.microsoft.com/office/drawing/2014/main" id="{76ADE4E5-BD75-050E-F38B-7ECAA2875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6744" r="9527" b="18046"/>
          <a:stretch>
            <a:fillRect/>
          </a:stretch>
        </p:blipFill>
        <p:spPr>
          <a:xfrm>
            <a:off x="8680133" y="4712266"/>
            <a:ext cx="2737330" cy="1789858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 descr="A white wall with yellow figures&#10;&#10;AI-generated content may be incorrect.">
            <a:extLst>
              <a:ext uri="{FF2B5EF4-FFF2-40B4-BE49-F238E27FC236}">
                <a16:creationId xmlns:a16="http://schemas.microsoft.com/office/drawing/2014/main" id="{F6C6CFDA-AC02-CBC3-737C-AD0EFC6E8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3" t="14583" r="23852" b="5190"/>
          <a:stretch>
            <a:fillRect/>
          </a:stretch>
        </p:blipFill>
        <p:spPr>
          <a:xfrm>
            <a:off x="3803689" y="1457325"/>
            <a:ext cx="4263097" cy="5044799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1566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41452</TotalTime>
  <Words>393</Words>
  <Application>Microsoft Office PowerPoint</Application>
  <PresentationFormat>Widescreen</PresentationFormat>
  <Paragraphs>193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Sicret PERSONAL</vt:lpstr>
      <vt:lpstr>Space Mono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Jonathan</dc:creator>
  <cp:lastModifiedBy>Jonathan Jonathan</cp:lastModifiedBy>
  <cp:revision>9</cp:revision>
  <cp:lastPrinted>2025-06-27T16:44:04Z</cp:lastPrinted>
  <dcterms:created xsi:type="dcterms:W3CDTF">2025-01-13T18:39:23Z</dcterms:created>
  <dcterms:modified xsi:type="dcterms:W3CDTF">2025-07-03T00:00:31Z</dcterms:modified>
</cp:coreProperties>
</file>