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slideMaster25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5.xml" ContentType="application/vnd.openxmlformats-officedocument.presentationml.slideMaster+xml"/>
  <Override PartName="/ppt/presProps.xml" ContentType="application/vnd.openxmlformats-officedocument.presentationml.presProps+xml"/>
  <Override PartName="/ppt/theme/theme29.xml" ContentType="application/vnd.openxmlformats-officedocument.theme+xml"/>
  <Override PartName="/ppt/theme/theme28.xml" ContentType="application/vnd.openxmlformats-officedocument.theme+xml"/>
  <Override PartName="/ppt/theme/theme27.xml" ContentType="application/vnd.openxmlformats-officedocument.theme+xml"/>
  <Override PartName="/ppt/theme/theme26.xml" ContentType="application/vnd.openxmlformats-officedocument.theme+xml"/>
  <Override PartName="/ppt/theme/theme25.xml" ContentType="application/vnd.openxmlformats-officedocument.theme+xml"/>
  <Override PartName="/ppt/theme/theme24.xml" ContentType="application/vnd.openxmlformats-officedocument.theme+xml"/>
  <Override PartName="/ppt/theme/theme23.xml" ContentType="application/vnd.openxmlformats-officedocument.theme+xml"/>
  <Override PartName="/ppt/theme/theme22.xml" ContentType="application/vnd.openxmlformats-officedocument.theme+xml"/>
  <Override PartName="/ppt/theme/theme21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6.xml" ContentType="application/vnd.openxmlformats-officedocument.theme+xml"/>
  <Override PartName="/ppt/theme/theme33.xml" ContentType="application/vnd.openxmlformats-officedocument.theme+xml"/>
  <Override PartName="/ppt/theme/theme8.xml" ContentType="application/vnd.openxmlformats-officedocument.theme+xml"/>
  <Override PartName="/ppt/theme/theme35.xml" ContentType="application/vnd.openxmlformats-officedocument.theme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36.xml" ContentType="application/vnd.openxmlformats-officedocument.theme+xml"/>
  <Override PartName="/ppt/theme/theme2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40.xml" ContentType="application/vnd.openxmlformats-officedocument.theme+xml"/>
  <Override PartName="/ppt/theme/theme39.xml" ContentType="application/vnd.openxmlformats-officedocument.theme+xml"/>
  <Override PartName="/ppt/theme/theme34.xml" ContentType="application/vnd.openxmlformats-officedocument.theme+xml"/>
  <Override PartName="/ppt/theme/theme7.xml" ContentType="application/vnd.openxmlformats-officedocument.theme+xml"/>
  <Override PartName="/ppt/theme/theme5.xml" ContentType="application/vnd.openxmlformats-officedocument.theme+xml"/>
  <Override PartName="/ppt/theme/theme32.xml" ContentType="application/vnd.openxmlformats-officedocument.theme+xml"/>
  <Override PartName="/ppt/theme/theme4.xml" ContentType="application/vnd.openxmlformats-officedocument.theme+xml"/>
  <Override PartName="/ppt/theme/theme31.xml" ContentType="application/vnd.openxmlformats-officedocument.theme+xml"/>
  <Override PartName="/ppt/theme/theme13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12.xml" ContentType="application/vnd.openxmlformats-officedocument.theme+xml"/>
  <Override PartName="/ppt/theme/theme11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19.png" ContentType="image/png"/>
  <Override PartName="/ppt/media/image3.svg" ContentType="image/svg"/>
  <Override PartName="/ppt/media/image6.png" ContentType="image/png"/>
  <Override PartName="/ppt/media/image15.png" ContentType="image/png"/>
  <Override PartName="/ppt/media/image10.png" ContentType="image/png"/>
  <Override PartName="/ppt/media/image1.png" ContentType="image/png"/>
  <Override PartName="/ppt/media/image5.png" ContentType="image/png"/>
  <Override PartName="/ppt/media/image16.png" ContentType="image/png"/>
  <Override PartName="/ppt/media/image7.png" ContentType="image/png"/>
  <Override PartName="/ppt/media/image2.png" ContentType="image/png"/>
  <Override PartName="/ppt/media/image11.png" ContentType="image/png"/>
  <Override PartName="/ppt/media/image8.png" ContentType="image/png"/>
  <Override PartName="/ppt/media/image14.gif" ContentType="image/gif"/>
  <Override PartName="/ppt/media/image17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8" r:id="rId16"/>
    <p:sldMasterId id="2147483680" r:id="rId17"/>
    <p:sldMasterId id="2147483682" r:id="rId18"/>
    <p:sldMasterId id="2147483684" r:id="rId19"/>
    <p:sldMasterId id="2147483686" r:id="rId20"/>
    <p:sldMasterId id="2147483688" r:id="rId21"/>
    <p:sldMasterId id="2147483690" r:id="rId22"/>
    <p:sldMasterId id="2147483692" r:id="rId23"/>
    <p:sldMasterId id="2147483694" r:id="rId24"/>
    <p:sldMasterId id="2147483696" r:id="rId25"/>
    <p:sldMasterId id="2147483697" r:id="rId26"/>
    <p:sldMasterId id="2147483698" r:id="rId27"/>
    <p:sldMasterId id="2147483699" r:id="rId28"/>
    <p:sldMasterId id="2147483700" r:id="rId29"/>
    <p:sldMasterId id="2147483701" r:id="rId30"/>
    <p:sldMasterId id="2147483702" r:id="rId31"/>
    <p:sldMasterId id="2147483703" r:id="rId32"/>
    <p:sldMasterId id="2147483704" r:id="rId33"/>
    <p:sldMasterId id="2147483705" r:id="rId34"/>
    <p:sldMasterId id="2147483706" r:id="rId35"/>
    <p:sldMasterId id="2147483707" r:id="rId36"/>
    <p:sldMasterId id="2147483708" r:id="rId37"/>
    <p:sldMasterId id="2147483709" r:id="rId38"/>
    <p:sldMasterId id="2147483710" r:id="rId39"/>
    <p:sldMasterId id="2147483711" r:id="rId40"/>
  </p:sldMasterIdLst>
  <p:notesMasterIdLst>
    <p:notesMasterId r:id="rId41"/>
  </p:notesMasterIdLst>
  <p:sldIdLst>
    <p:sldId id="256" r:id="rId42"/>
    <p:sldId id="257" r:id="rId43"/>
    <p:sldId id="258" r:id="rId44"/>
    <p:sldId id="259" r:id="rId45"/>
    <p:sldId id="260" r:id="rId46"/>
    <p:sldId id="261" r:id="rId47"/>
    <p:sldId id="262" r:id="rId48"/>
    <p:sldId id="263" r:id="rId49"/>
    <p:sldId id="264" r:id="rId50"/>
    <p:sldId id="265" r:id="rId51"/>
    <p:sldId id="266" r:id="rId52"/>
    <p:sldId id="267" r:id="rId53"/>
    <p:sldId id="268" r:id="rId54"/>
    <p:sldId id="269" r:id="rId55"/>
    <p:sldId id="270" r:id="rId56"/>
    <p:sldId id="271" r:id="rId57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notesMaster" Target="notesMasters/notesMaster1.xml"/><Relationship Id="rId42" Type="http://schemas.openxmlformats.org/officeDocument/2006/relationships/slide" Target="slides/slide1.xml"/><Relationship Id="rId43" Type="http://schemas.openxmlformats.org/officeDocument/2006/relationships/slide" Target="slides/slide2.xml"/><Relationship Id="rId44" Type="http://schemas.openxmlformats.org/officeDocument/2006/relationships/slide" Target="slides/slide3.xml"/><Relationship Id="rId45" Type="http://schemas.openxmlformats.org/officeDocument/2006/relationships/slide" Target="slides/slide4.xml"/><Relationship Id="rId46" Type="http://schemas.openxmlformats.org/officeDocument/2006/relationships/slide" Target="slides/slide5.xml"/><Relationship Id="rId47" Type="http://schemas.openxmlformats.org/officeDocument/2006/relationships/slide" Target="slides/slide6.xml"/><Relationship Id="rId48" Type="http://schemas.openxmlformats.org/officeDocument/2006/relationships/slide" Target="slides/slide7.xml"/><Relationship Id="rId49" Type="http://schemas.openxmlformats.org/officeDocument/2006/relationships/slide" Target="slides/slide8.xml"/><Relationship Id="rId50" Type="http://schemas.openxmlformats.org/officeDocument/2006/relationships/slide" Target="slides/slide9.xml"/><Relationship Id="rId51" Type="http://schemas.openxmlformats.org/officeDocument/2006/relationships/slide" Target="slides/slide10.xml"/><Relationship Id="rId52" Type="http://schemas.openxmlformats.org/officeDocument/2006/relationships/slide" Target="slides/slide11.xml"/><Relationship Id="rId53" Type="http://schemas.openxmlformats.org/officeDocument/2006/relationships/slide" Target="slides/slide12.xml"/><Relationship Id="rId54" Type="http://schemas.openxmlformats.org/officeDocument/2006/relationships/slide" Target="slides/slide13.xml"/><Relationship Id="rId55" Type="http://schemas.openxmlformats.org/officeDocument/2006/relationships/slide" Target="slides/slide14.xml"/><Relationship Id="rId56" Type="http://schemas.openxmlformats.org/officeDocument/2006/relationships/slide" Target="slides/slide15.xml"/><Relationship Id="rId57" Type="http://schemas.openxmlformats.org/officeDocument/2006/relationships/slide" Target="slides/slide16.xml"/><Relationship Id="rId5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5" name="PlaceHolder 1"/>
          <p:cNvSpPr>
            <a:spLocks noGrp="1"/>
          </p:cNvSpPr>
          <p:nvPr>
            <p:ph type="sldImg"/>
          </p:nvPr>
        </p:nvSpPr>
        <p:spPr>
          <a:xfrm>
            <a:off x="0" y="7642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nl-NL" sz="1800" strike="noStrike" u="none">
                <a:solidFill>
                  <a:schemeClr val="dk1"/>
                </a:solidFill>
                <a:uFillTx/>
                <a:latin typeface="Arial"/>
              </a:rPr>
              <a:t>Click to move the slide</a:t>
            </a: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476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7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&lt;header&gt;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478" name="PlaceHolder 4"/>
          <p:cNvSpPr>
            <a:spLocks noGrp="1"/>
          </p:cNvSpPr>
          <p:nvPr>
            <p:ph type="dt" idx="75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479" name="PlaceHolder 5"/>
          <p:cNvSpPr>
            <a:spLocks noGrp="1"/>
          </p:cNvSpPr>
          <p:nvPr>
            <p:ph type="ftr" idx="76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480" name="PlaceHolder 6"/>
          <p:cNvSpPr>
            <a:spLocks noGrp="1"/>
          </p:cNvSpPr>
          <p:nvPr>
            <p:ph type="sldNum" idx="77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2C305F3E-886E-4F72-A7FE-C5CC96954D59}" type="slidenum"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5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63" name="PlaceHolder 3"/>
          <p:cNvSpPr>
            <a:spLocks noGrp="1"/>
          </p:cNvSpPr>
          <p:nvPr>
            <p:ph type="sldNum" idx="7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nl-NL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462E0EC-7B55-45B0-B26E-C076C6DEB0F5}" type="slidenum">
              <a:rPr b="0" lang="nl-NL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 slide + symbol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ex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5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5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C3C19A17-B7D5-4067-9D5A-296E5367E8E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6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6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BF7BDFBB-6EA7-4998-8189-0729A39C4EC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 slide + symbol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6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6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8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8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5F708C3B-2875-43E5-9E76-D0F4DCCB443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8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8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45D0AE36-08B6-4FFC-B294-49DED856638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8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38373ACE-887B-4CFA-9BA6-71712640A4D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8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8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85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85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A8277AFA-56B3-4191-903A-4AC24574E7B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Organogram +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9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8"/>
          </p:nvPr>
        </p:nvSpPr>
        <p:spPr/>
        <p:txBody>
          <a:bodyPr/>
          <a:p>
            <a:fld id="{B349F1EF-F04C-4B40-BF96-E87773D601F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96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2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00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1"/>
          </p:nvPr>
        </p:nvSpPr>
        <p:spPr/>
        <p:txBody>
          <a:bodyPr/>
          <a:p>
            <a:fld id="{9534C224-6E32-402E-9F3D-3A7C422785E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Image (M) + text | dark m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6F3840F-B74A-4DA3-A6A9-E8ADA269447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Introduction | 1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12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4A3150ED-10A7-4E01-9AAC-1521E01C424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ext + image |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2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B8903C86-77C0-49AA-9A44-04BD090D730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ext + image |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30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7"/>
          </p:nvPr>
        </p:nvSpPr>
        <p:spPr/>
        <p:txBody>
          <a:bodyPr/>
          <a:p>
            <a:fld id="{578B5392-B931-4443-9EB8-13DB38B5AEB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ext + image | 8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39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E0304B8D-5614-4D16-BC57-ADCDE49D9BF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Custom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50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C030D41F-79E3-429C-BF79-301CC9A94C7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6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Image (L) + text | light m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4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346FB1B-F303-4799-8896-84525C19A1D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Image (L) + text | blue m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6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6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8F116447-A0C1-4F69-984C-71F3A6789B2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Image (L) + text | dark m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7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7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B2421E4-5617-48A0-8B7A-C90930F02B4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8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64F6DF60-9194-471D-ACA2-9F54578D142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Image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9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9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9BCF6A59-2B67-4860-9BD0-A90F8567231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ext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1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1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E3A6FEF4-2246-446E-ABA9-7CA72F2C095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2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2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58DDEAB7-8093-491B-9FB5-482789241D0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1.png"/><Relationship Id="rId5" Type="http://schemas.openxmlformats.org/officeDocument/2006/relationships/image" Target="../media/image1.png"/><Relationship Id="rId6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7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8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9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1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20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image" Target="../media/image1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2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1.png"/><Relationship Id="rId5" Type="http://schemas.openxmlformats.org/officeDocument/2006/relationships/image" Target="../media/image1.png"/><Relationship Id="rId6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image" Target="../media/image1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22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image" Target="../media/image1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23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1.png"/><Relationship Id="rId5" Type="http://schemas.openxmlformats.org/officeDocument/2006/relationships/image" Target="../media/image1.png"/><Relationship Id="rId6" Type="http://schemas.openxmlformats.org/officeDocument/2006/relationships/slideLayout" Target="../slideLayouts/slideLayout24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image" Target="../media/image1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25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image" Target="../media/image1.png"/><Relationship Id="rId3" Type="http://schemas.openxmlformats.org/officeDocument/2006/relationships/image" Target="../media/image1.png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image" Target="../media/image1.png"/><Relationship Id="rId3" Type="http://schemas.openxmlformats.org/officeDocument/2006/relationships/image" Target="../media/image1.png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image" Target="../media/image1.png"/><Relationship Id="rId3" Type="http://schemas.openxmlformats.org/officeDocument/2006/relationships/image" Target="../media/image1.png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image" Target="../media/image1.png"/><Relationship Id="rId3" Type="http://schemas.openxmlformats.org/officeDocument/2006/relationships/image" Target="../media/image1.png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1.png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1.png"/><Relationship Id="rId5" Type="http://schemas.openxmlformats.org/officeDocument/2006/relationships/image" Target="../media/image1.png"/><Relationship Id="rId6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1.png"/><Relationship Id="rId5" Type="http://schemas.openxmlformats.org/officeDocument/2006/relationships/image" Target="../media/image1.png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1.png"/><Relationship Id="rId5" Type="http://schemas.openxmlformats.org/officeDocument/2006/relationships/image" Target="../media/image1.png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1.png"/><Relationship Id="rId5" Type="http://schemas.openxmlformats.org/officeDocument/2006/relationships/image" Target="../media/image1.png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1.png"/><Relationship Id="rId5" Type="http://schemas.openxmlformats.org/officeDocument/2006/relationships/image" Target="../media/image1.png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1.png"/><Relationship Id="rId5" Type="http://schemas.openxmlformats.org/officeDocument/2006/relationships/image" Target="../media/image1.png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image" Target="../media/image1.png"/><Relationship Id="rId3" Type="http://schemas.openxmlformats.org/officeDocument/2006/relationships/image" Target="../media/image1.png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image" Target="../media/image1.png"/><Relationship Id="rId3" Type="http://schemas.openxmlformats.org/officeDocument/2006/relationships/image" Target="../media/image1.png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image" Target="../media/image1.png"/><Relationship Id="rId3" Type="http://schemas.openxmlformats.org/officeDocument/2006/relationships/image" Target="../media/image1.png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image" Target="../media/image1.png"/><Relationship Id="rId3" Type="http://schemas.openxmlformats.org/officeDocument/2006/relationships/image" Target="../media/image1.png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1.png"/><Relationship Id="rId5" Type="http://schemas.openxmlformats.org/officeDocument/2006/relationships/image" Target="../media/image1.png"/><Relationship Id="rId6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1.png"/><Relationship Id="rId5" Type="http://schemas.openxmlformats.org/officeDocument/2006/relationships/image" Target="../media/image1.png"/><Relationship Id="rId6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1.png"/><Relationship Id="rId5" Type="http://schemas.openxmlformats.org/officeDocument/2006/relationships/image" Target="../media/image1.png"/><Relationship Id="rId6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1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5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6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7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9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10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2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3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4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15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7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4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26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27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8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9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0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1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2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3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4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35" name="PlaceHolder 1"/>
          <p:cNvSpPr>
            <a:spLocks noGrp="1"/>
          </p:cNvSpPr>
          <p:nvPr>
            <p:ph type="body"/>
          </p:nvPr>
        </p:nvSpPr>
        <p:spPr>
          <a:xfrm>
            <a:off x="-3240" y="0"/>
            <a:ext cx="12194640" cy="735588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1980000" tIns="7020000" bIns="0" anchor="ctr">
            <a:noAutofit/>
          </a:bodyPr>
          <a:p>
            <a:pPr marL="432000" indent="-324000" algn="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200" strike="noStrike" u="none">
                <a:solidFill>
                  <a:schemeClr val="lt1">
                    <a:lumMod val="95000"/>
                  </a:schemeClr>
                </a:solidFill>
                <a:uFillTx/>
                <a:latin typeface="Arial"/>
              </a:rPr>
              <a:t> 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title"/>
          </p:nvPr>
        </p:nvSpPr>
        <p:spPr>
          <a:xfrm>
            <a:off x="0" y="-428040"/>
            <a:ext cx="2451240" cy="27468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Title slide + symbol #1</a:t>
            </a: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0" y="0"/>
            <a:ext cx="12189960" cy="6857640"/>
          </a:xfrm>
          <a:prstGeom prst="rect">
            <a:avLst/>
          </a:prstGeom>
          <a:gradFill rotWithShape="0">
            <a:gsLst>
              <a:gs pos="0">
                <a:srgbClr val="000000">
                  <a:alpha val="55000"/>
                </a:srgbClr>
              </a:gs>
              <a:gs pos="76000">
                <a:srgbClr val="000000">
                  <a:alpha val="0"/>
                </a:srgbClr>
              </a:gs>
            </a:gsLst>
            <a:lin ang="13500000"/>
          </a:gradFill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00" strike="noStrike" u="non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b="0" lang="nl-NL" sz="1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0" y="0"/>
            <a:ext cx="12189960" cy="2810160"/>
          </a:xfrm>
          <a:prstGeom prst="rect">
            <a:avLst/>
          </a:prstGeom>
          <a:gradFill rotWithShape="0">
            <a:gsLst>
              <a:gs pos="0">
                <a:srgbClr val="000000">
                  <a:alpha val="32000"/>
                </a:srgbClr>
              </a:gs>
              <a:gs pos="45000">
                <a:srgbClr val="000000">
                  <a:alpha val="0"/>
                </a:srgbClr>
              </a:gs>
            </a:gsLst>
            <a:lin ang="2700000"/>
          </a:gradFill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00" strike="noStrike" u="non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b="0" lang="nl-NL" sz="1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721080" y="437400"/>
            <a:ext cx="1530000" cy="59400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00" strike="noStrike" u="non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b="0" lang="nl-NL" sz="1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719280" y="3962880"/>
            <a:ext cx="10751760" cy="132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algn="r" defTabSz="914400">
              <a:lnSpc>
                <a:spcPts val="5199"/>
              </a:lnSpc>
              <a:buNone/>
              <a:tabLst>
                <a:tab algn="l" pos="0"/>
              </a:tabLst>
            </a:pPr>
            <a:r>
              <a:rPr b="1" lang="en-GB" sz="4800" strike="noStrike" u="none">
                <a:solidFill>
                  <a:schemeClr val="lt1"/>
                </a:solidFill>
                <a:uFillTx/>
                <a:latin typeface="Arial"/>
              </a:rPr>
              <a:t>Title slide</a:t>
            </a:r>
            <a:br>
              <a:rPr sz="4800"/>
            </a:br>
            <a:r>
              <a:rPr b="1" lang="en-GB" sz="4800" strike="noStrike" u="none">
                <a:solidFill>
                  <a:schemeClr val="lt1"/>
                </a:solidFill>
                <a:uFillTx/>
                <a:latin typeface="Arial"/>
              </a:rPr>
              <a:t>max. 2 lines</a:t>
            </a:r>
            <a:endParaRPr b="0" lang="nl-NL" sz="48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719280" y="5404320"/>
            <a:ext cx="10762920" cy="32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r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400" strike="noStrike" u="none">
                <a:solidFill>
                  <a:schemeClr val="lt1"/>
                </a:solidFill>
                <a:uFillTx/>
                <a:latin typeface="Arial"/>
              </a:rPr>
              <a:t>Subtitle | Name speaker</a:t>
            </a:r>
            <a:endParaRPr b="0" lang="nl-NL" sz="24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42" name="PlaceHolder 8"/>
          <p:cNvSpPr>
            <a:spLocks noGrp="1"/>
          </p:cNvSpPr>
          <p:nvPr>
            <p:ph type="dt" idx="1"/>
          </p:nvPr>
        </p:nvSpPr>
        <p:spPr>
          <a:xfrm>
            <a:off x="10704960" y="58136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lt1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grpSp>
        <p:nvGrpSpPr>
          <p:cNvPr id="43" name="INSTRUCTION"/>
          <p:cNvGrpSpPr/>
          <p:nvPr/>
        </p:nvGrpSpPr>
        <p:grpSpPr>
          <a:xfrm>
            <a:off x="12377520" y="0"/>
            <a:ext cx="3693240" cy="6639840"/>
            <a:chOff x="12377520" y="0"/>
            <a:chExt cx="3693240" cy="6639840"/>
          </a:xfrm>
        </p:grpSpPr>
        <p:sp>
          <p:nvSpPr>
            <p:cNvPr id="44" name="Rechthoek 6"/>
            <p:cNvSpPr/>
            <p:nvPr/>
          </p:nvSpPr>
          <p:spPr>
            <a:xfrm>
              <a:off x="12377520" y="0"/>
              <a:ext cx="3592800" cy="5991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5" name="Ovaal 7"/>
            <p:cNvSpPr/>
            <p:nvPr/>
          </p:nvSpPr>
          <p:spPr>
            <a:xfrm>
              <a:off x="1256004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6" name="Rechthoek 8"/>
            <p:cNvSpPr/>
            <p:nvPr/>
          </p:nvSpPr>
          <p:spPr>
            <a:xfrm>
              <a:off x="12844440" y="465480"/>
              <a:ext cx="2962440" cy="667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7" name="Ovaal 9"/>
            <p:cNvSpPr/>
            <p:nvPr/>
          </p:nvSpPr>
          <p:spPr>
            <a:xfrm>
              <a:off x="12560040" y="2633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8" name="Rechthoek 10"/>
            <p:cNvSpPr/>
            <p:nvPr/>
          </p:nvSpPr>
          <p:spPr>
            <a:xfrm>
              <a:off x="12844440" y="2633760"/>
              <a:ext cx="3125880" cy="4626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Click with the right mouse button on the thumbnail display of the slide on the left side 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of the screen and choose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‘Reset slide’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9" name="Ovaal 11"/>
            <p:cNvSpPr/>
            <p:nvPr/>
          </p:nvSpPr>
          <p:spPr>
            <a:xfrm>
              <a:off x="12560040" y="42264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0" name="Rechthoek 12"/>
            <p:cNvSpPr/>
            <p:nvPr/>
          </p:nvSpPr>
          <p:spPr>
            <a:xfrm>
              <a:off x="12844440" y="4226400"/>
              <a:ext cx="2944440" cy="8204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1" name="Rechthoek 13"/>
            <p:cNvSpPr/>
            <p:nvPr/>
          </p:nvSpPr>
          <p:spPr>
            <a:xfrm>
              <a:off x="12846960" y="3200400"/>
              <a:ext cx="1238760" cy="719640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600">
              <a:solidFill>
                <a:srgbClr val="d3d3d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72000" rIns="0" tIns="0" bIns="0" anchor="ctr">
              <a:noAutofit/>
            </a:bodyPr>
            <a:p>
              <a:endParaRPr b="0" i="1" lang="en-GB" sz="1000" strike="noStrike" u="none">
                <a:solidFill>
                  <a:srgbClr val="211f26"/>
                </a:solidFill>
                <a:uFillTx/>
                <a:latin typeface="Calibri"/>
              </a:endParaRPr>
            </a:p>
          </p:txBody>
        </p:sp>
        <p:grpSp>
          <p:nvGrpSpPr>
            <p:cNvPr id="52" name="Groep 14"/>
            <p:cNvGrpSpPr/>
            <p:nvPr/>
          </p:nvGrpSpPr>
          <p:grpSpPr>
            <a:xfrm>
              <a:off x="13677840" y="3479760"/>
              <a:ext cx="1222560" cy="563760"/>
              <a:chOff x="13677840" y="3479760"/>
              <a:chExt cx="1222560" cy="563760"/>
            </a:xfrm>
          </p:grpSpPr>
          <p:sp>
            <p:nvSpPr>
              <p:cNvPr id="53" name="Rechthoek 57"/>
              <p:cNvSpPr/>
              <p:nvPr/>
            </p:nvSpPr>
            <p:spPr>
              <a:xfrm>
                <a:off x="13677840" y="3479760"/>
                <a:ext cx="1176120" cy="504360"/>
              </a:xfrm>
              <a:prstGeom prst="rect">
                <a:avLst/>
              </a:prstGeom>
              <a:solidFill>
                <a:schemeClr val="lt1"/>
              </a:solidFill>
              <a:ln w="12600">
                <a:solidFill>
                  <a:srgbClr val="d1d1d1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08000" rIns="0" tIns="0" bIns="0" anchor="ctr">
                <a:noAutofit/>
              </a:bodyPr>
              <a:p>
                <a:endParaRPr b="0" lang="en-GB" sz="8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sp>
            <p:nvSpPr>
              <p:cNvPr id="54" name="Rechthoek 58"/>
              <p:cNvSpPr/>
              <p:nvPr/>
            </p:nvSpPr>
            <p:spPr>
              <a:xfrm>
                <a:off x="13684320" y="3733560"/>
                <a:ext cx="1163520" cy="246240"/>
              </a:xfrm>
              <a:prstGeom prst="rect">
                <a:avLst/>
              </a:prstGeom>
              <a:solidFill>
                <a:srgbClr val="fce4dc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55" name="Groep 59"/>
              <p:cNvGrpSpPr/>
              <p:nvPr/>
            </p:nvGrpSpPr>
            <p:grpSpPr>
              <a:xfrm>
                <a:off x="13759920" y="3540960"/>
                <a:ext cx="155520" cy="131400"/>
                <a:chOff x="13759920" y="3540960"/>
                <a:chExt cx="155520" cy="131400"/>
              </a:xfrm>
            </p:grpSpPr>
            <p:sp>
              <p:nvSpPr>
                <p:cNvPr id="56" name="Rechthoek: afgeronde hoeken 72"/>
                <p:cNvSpPr/>
                <p:nvPr/>
              </p:nvSpPr>
              <p:spPr>
                <a:xfrm>
                  <a:off x="13759920" y="3540960"/>
                  <a:ext cx="155520" cy="131400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lt1"/>
                </a:solidFill>
                <a:ln w="12600">
                  <a:solidFill>
                    <a:srgbClr val="818181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08000" rIns="0" tIns="0" bIns="0" anchor="ctr">
                  <a:noAutofit/>
                </a:bodyPr>
                <a:p>
                  <a:endParaRPr b="0" lang="en-GB" sz="8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57" name="Rechthoek 73"/>
                <p:cNvSpPr/>
                <p:nvPr/>
              </p:nvSpPr>
              <p:spPr>
                <a:xfrm>
                  <a:off x="13781520" y="3559320"/>
                  <a:ext cx="117360" cy="15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58" name="Rechthoek 74"/>
                <p:cNvSpPr/>
                <p:nvPr/>
              </p:nvSpPr>
              <p:spPr>
                <a:xfrm>
                  <a:off x="13781520" y="3586320"/>
                  <a:ext cx="45360" cy="69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59" name="Rechthoek 75"/>
                <p:cNvSpPr/>
                <p:nvPr/>
              </p:nvSpPr>
              <p:spPr>
                <a:xfrm>
                  <a:off x="13841640" y="3590280"/>
                  <a:ext cx="5184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60" name="Rechthoek 76"/>
                <p:cNvSpPr/>
                <p:nvPr/>
              </p:nvSpPr>
              <p:spPr>
                <a:xfrm>
                  <a:off x="13841640" y="361836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61" name="Rechthoek 77"/>
                <p:cNvSpPr/>
                <p:nvPr/>
              </p:nvSpPr>
              <p:spPr>
                <a:xfrm>
                  <a:off x="13841640" y="364644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62" name="Groep 60"/>
              <p:cNvGrpSpPr/>
              <p:nvPr/>
            </p:nvGrpSpPr>
            <p:grpSpPr>
              <a:xfrm>
                <a:off x="13699800" y="3762000"/>
                <a:ext cx="206640" cy="237240"/>
                <a:chOff x="13699800" y="3762000"/>
                <a:chExt cx="206640" cy="237240"/>
              </a:xfrm>
            </p:grpSpPr>
            <p:grpSp>
              <p:nvGrpSpPr>
                <p:cNvPr id="63" name="Groep 64"/>
                <p:cNvGrpSpPr/>
                <p:nvPr/>
              </p:nvGrpSpPr>
              <p:grpSpPr>
                <a:xfrm>
                  <a:off x="13763160" y="3792600"/>
                  <a:ext cx="143280" cy="121320"/>
                  <a:chOff x="13763160" y="3792600"/>
                  <a:chExt cx="143280" cy="121320"/>
                </a:xfrm>
              </p:grpSpPr>
              <p:sp>
                <p:nvSpPr>
                  <p:cNvPr id="64" name="Rechthoek: afgeronde hoeken 66"/>
                  <p:cNvSpPr/>
                  <p:nvPr/>
                </p:nvSpPr>
                <p:spPr>
                  <a:xfrm>
                    <a:off x="13763160" y="3792600"/>
                    <a:ext cx="143280" cy="12132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lt1"/>
                  </a:solidFill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108000" rIns="0" tIns="0" bIns="0" anchor="ctr">
                    <a:noAutofit/>
                  </a:bodyPr>
                  <a:p>
                    <a:endParaRPr b="0" lang="en-GB" sz="8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5" name="Rechthoek 67"/>
                  <p:cNvSpPr/>
                  <p:nvPr/>
                </p:nvSpPr>
                <p:spPr>
                  <a:xfrm>
                    <a:off x="13783320" y="3809160"/>
                    <a:ext cx="108000" cy="1440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6" name="Rechthoek 68"/>
                  <p:cNvSpPr/>
                  <p:nvPr/>
                </p:nvSpPr>
                <p:spPr>
                  <a:xfrm>
                    <a:off x="13783320" y="3834000"/>
                    <a:ext cx="41760" cy="6408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7" name="Rechthoek 69"/>
                  <p:cNvSpPr/>
                  <p:nvPr/>
                </p:nvSpPr>
                <p:spPr>
                  <a:xfrm>
                    <a:off x="13838400" y="3837960"/>
                    <a:ext cx="475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8" name="Rechthoek 70"/>
                  <p:cNvSpPr/>
                  <p:nvPr/>
                </p:nvSpPr>
                <p:spPr>
                  <a:xfrm>
                    <a:off x="13838400" y="386388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9" name="Rechthoek 71"/>
                  <p:cNvSpPr/>
                  <p:nvPr/>
                </p:nvSpPr>
                <p:spPr>
                  <a:xfrm>
                    <a:off x="13838400" y="388944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70" name="Boog 65"/>
                <p:cNvSpPr/>
                <p:nvPr/>
              </p:nvSpPr>
              <p:spPr>
                <a:xfrm rot="17637000">
                  <a:off x="13676760" y="3834360"/>
                  <a:ext cx="218520" cy="91800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80">
                  <a:solidFill>
                    <a:srgbClr val="4d82b8"/>
                  </a:solidFill>
                  <a:round/>
                  <a:headEnd len="sm" type="arrow" w="med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120" bIns="33120" anchor="ctr">
                  <a:noAutofit/>
                </a:bodyPr>
                <a:p>
                  <a:endParaRPr b="0" lang="en-GB" sz="24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71" name="Tekstvak 61"/>
              <p:cNvSpPr/>
              <p:nvPr/>
            </p:nvSpPr>
            <p:spPr>
              <a:xfrm>
                <a:off x="13918320" y="3540960"/>
                <a:ext cx="895680" cy="134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Layout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2" name="Tekstvak 62"/>
              <p:cNvSpPr/>
              <p:nvPr/>
            </p:nvSpPr>
            <p:spPr>
              <a:xfrm>
                <a:off x="13905000" y="3793680"/>
                <a:ext cx="909360" cy="126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Reset slide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3" name="Vrije vorm: vorm 63"/>
              <p:cNvSpPr/>
              <p:nvPr/>
            </p:nvSpPr>
            <p:spPr>
              <a:xfrm>
                <a:off x="14803200" y="3863880"/>
                <a:ext cx="97200" cy="179640"/>
              </a:xfrm>
              <a:custGeom>
                <a:avLst/>
                <a:gdLst>
                  <a:gd name="textAreaLeft" fmla="*/ 0 w 97200"/>
                  <a:gd name="textAreaRight" fmla="*/ 97560 w 97200"/>
                  <a:gd name="textAreaTop" fmla="*/ 0 h 179640"/>
                  <a:gd name="textAreaBottom" fmla="*/ 180000 h 179640"/>
                </a:gdLst>
                <a:ahLst/>
                <a:rect l="textAreaLeft" t="textAreaTop" r="textAreaRight" b="textAreaBottom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90000" bIns="900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74" name="Groep 15"/>
            <p:cNvGrpSpPr/>
            <p:nvPr/>
          </p:nvGrpSpPr>
          <p:grpSpPr>
            <a:xfrm>
              <a:off x="12377520" y="5680800"/>
              <a:ext cx="3693240" cy="959040"/>
              <a:chOff x="12377520" y="5680800"/>
              <a:chExt cx="3693240" cy="959040"/>
            </a:xfrm>
          </p:grpSpPr>
          <p:sp>
            <p:nvSpPr>
              <p:cNvPr id="75" name="Rechthoek 47"/>
              <p:cNvSpPr/>
              <p:nvPr/>
            </p:nvSpPr>
            <p:spPr>
              <a:xfrm>
                <a:off x="12377520" y="581220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144000" bIns="14400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76" name="ICOON_info"/>
              <p:cNvGrpSpPr/>
              <p:nvPr/>
            </p:nvGrpSpPr>
            <p:grpSpPr>
              <a:xfrm>
                <a:off x="15787440" y="5680800"/>
                <a:ext cx="283320" cy="283320"/>
                <a:chOff x="15787440" y="5680800"/>
                <a:chExt cx="283320" cy="283320"/>
              </a:xfrm>
            </p:grpSpPr>
            <p:sp>
              <p:nvSpPr>
                <p:cNvPr id="77" name="Ovaal 55"/>
                <p:cNvSpPr/>
                <p:nvPr/>
              </p:nvSpPr>
              <p:spPr>
                <a:xfrm>
                  <a:off x="15807240" y="57002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80000" rIns="180000" tIns="86400" bIns="86400" anchor="ctr">
                  <a:noAutofit/>
                </a:bodyPr>
                <a:p>
                  <a:endParaRPr b="0" lang="en-GB" sz="1600" strike="noStrike" u="non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78" name="Graphic 163"/>
                <p:cNvSpPr/>
                <p:nvPr/>
              </p:nvSpPr>
              <p:spPr>
                <a:xfrm>
                  <a:off x="15787440" y="56808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endParaRPr b="0" lang="en-GB" sz="2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79" name="Groep 49"/>
              <p:cNvGrpSpPr/>
              <p:nvPr/>
            </p:nvGrpSpPr>
            <p:grpSpPr>
              <a:xfrm>
                <a:off x="15225480" y="5937840"/>
                <a:ext cx="627480" cy="576360"/>
                <a:chOff x="15225480" y="5937840"/>
                <a:chExt cx="627480" cy="576360"/>
              </a:xfrm>
            </p:grpSpPr>
            <p:grpSp>
              <p:nvGrpSpPr>
                <p:cNvPr id="80" name="Inspireren"/>
                <p:cNvGrpSpPr/>
                <p:nvPr/>
              </p:nvGrpSpPr>
              <p:grpSpPr>
                <a:xfrm>
                  <a:off x="15447960" y="5937840"/>
                  <a:ext cx="169560" cy="242280"/>
                  <a:chOff x="15447960" y="5937840"/>
                  <a:chExt cx="169560" cy="242280"/>
                </a:xfrm>
              </p:grpSpPr>
              <p:sp>
                <p:nvSpPr>
                  <p:cNvPr id="81" name="Freeform 12"/>
                  <p:cNvSpPr/>
                  <p:nvPr/>
                </p:nvSpPr>
                <p:spPr>
                  <a:xfrm>
                    <a:off x="15498000" y="602496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30960" bIns="3096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82" name="Freeform 13"/>
                  <p:cNvSpPr/>
                  <p:nvPr/>
                </p:nvSpPr>
                <p:spPr>
                  <a:xfrm>
                    <a:off x="15502680" y="615636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11880" bIns="1188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83" name="Freeform 14"/>
                  <p:cNvSpPr/>
                  <p:nvPr/>
                </p:nvSpPr>
                <p:spPr>
                  <a:xfrm>
                    <a:off x="15447960" y="59378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84" name="Tekstvak 51"/>
                <p:cNvSpPr/>
                <p:nvPr/>
              </p:nvSpPr>
              <p:spPr>
                <a:xfrm>
                  <a:off x="15225480" y="61923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algn="l" pos="0"/>
                    </a:tabLst>
                  </a:pPr>
                  <a:r>
                    <a:rPr b="0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b="0" lang="en-US" sz="10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85" name="Groep 17"/>
            <p:cNvGrpSpPr/>
            <p:nvPr/>
          </p:nvGrpSpPr>
          <p:grpSpPr>
            <a:xfrm>
              <a:off x="12736800" y="5129640"/>
              <a:ext cx="514080" cy="506520"/>
              <a:chOff x="12736800" y="5129640"/>
              <a:chExt cx="514080" cy="506520"/>
            </a:xfrm>
          </p:grpSpPr>
          <p:grpSp>
            <p:nvGrpSpPr>
              <p:cNvPr id="86" name="Groep 31"/>
              <p:cNvGrpSpPr/>
              <p:nvPr/>
            </p:nvGrpSpPr>
            <p:grpSpPr>
              <a:xfrm>
                <a:off x="12841920" y="5129640"/>
                <a:ext cx="318960" cy="306000"/>
                <a:chOff x="12841920" y="5129640"/>
                <a:chExt cx="318960" cy="306000"/>
              </a:xfrm>
            </p:grpSpPr>
            <p:grpSp>
              <p:nvGrpSpPr>
                <p:cNvPr id="87" name="Groep 34"/>
                <p:cNvGrpSpPr/>
                <p:nvPr/>
              </p:nvGrpSpPr>
              <p:grpSpPr>
                <a:xfrm>
                  <a:off x="12841920" y="5129640"/>
                  <a:ext cx="281880" cy="270360"/>
                  <a:chOff x="12841920" y="5129640"/>
                  <a:chExt cx="281880" cy="270360"/>
                </a:xfrm>
              </p:grpSpPr>
              <p:grpSp>
                <p:nvGrpSpPr>
                  <p:cNvPr id="88" name="Groep 41"/>
                  <p:cNvGrpSpPr/>
                  <p:nvPr/>
                </p:nvGrpSpPr>
                <p:grpSpPr>
                  <a:xfrm>
                    <a:off x="12841920" y="5129640"/>
                    <a:ext cx="281880" cy="270360"/>
                    <a:chOff x="12841920" y="5129640"/>
                    <a:chExt cx="281880" cy="270360"/>
                  </a:xfrm>
                </p:grpSpPr>
                <p:sp>
                  <p:nvSpPr>
                    <p:cNvPr id="89" name="Rechthoek 44"/>
                    <p:cNvSpPr/>
                    <p:nvPr/>
                  </p:nvSpPr>
                  <p:spPr>
                    <a:xfrm>
                      <a:off x="12841920" y="512964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90" name="Rechthoek 45"/>
                    <p:cNvSpPr/>
                    <p:nvPr/>
                  </p:nvSpPr>
                  <p:spPr>
                    <a:xfrm>
                      <a:off x="12841920" y="512964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91" name="Ovaal 46"/>
                    <p:cNvSpPr/>
                    <p:nvPr/>
                  </p:nvSpPr>
                  <p:spPr>
                    <a:xfrm>
                      <a:off x="12943440" y="515016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92" name="Afbeelding 42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849840" y="519624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93" name="Afbeelding 43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 flipH="1">
                    <a:off x="12893760" y="521172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94" name="Groep 35"/>
                <p:cNvGrpSpPr/>
                <p:nvPr/>
              </p:nvGrpSpPr>
              <p:grpSpPr>
                <a:xfrm>
                  <a:off x="13061520" y="5335920"/>
                  <a:ext cx="99360" cy="99720"/>
                  <a:chOff x="13061520" y="5335920"/>
                  <a:chExt cx="99360" cy="99720"/>
                </a:xfrm>
              </p:grpSpPr>
              <p:sp>
                <p:nvSpPr>
                  <p:cNvPr id="95" name="Rechthoek 39"/>
                  <p:cNvSpPr/>
                  <p:nvPr/>
                </p:nvSpPr>
                <p:spPr>
                  <a:xfrm>
                    <a:off x="13061520" y="5335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96" name="Rechthoek 40"/>
                  <p:cNvSpPr/>
                  <p:nvPr/>
                </p:nvSpPr>
                <p:spPr>
                  <a:xfrm rot="5400000">
                    <a:off x="13021560" y="537624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97" name="Groep 36"/>
                <p:cNvGrpSpPr/>
                <p:nvPr/>
              </p:nvGrpSpPr>
              <p:grpSpPr>
                <a:xfrm>
                  <a:off x="13033080" y="5308920"/>
                  <a:ext cx="99360" cy="100080"/>
                  <a:chOff x="13033080" y="5308920"/>
                  <a:chExt cx="99360" cy="100080"/>
                </a:xfrm>
              </p:grpSpPr>
              <p:sp>
                <p:nvSpPr>
                  <p:cNvPr id="98" name="Rechthoek 37"/>
                  <p:cNvSpPr/>
                  <p:nvPr/>
                </p:nvSpPr>
                <p:spPr>
                  <a:xfrm rot="10800000">
                    <a:off x="13033080" y="5389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99" name="Rechthoek 38"/>
                  <p:cNvSpPr/>
                  <p:nvPr/>
                </p:nvSpPr>
                <p:spPr>
                  <a:xfrm rot="16200000">
                    <a:off x="13072680" y="53488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100" name="Rechthoek 32"/>
              <p:cNvSpPr/>
              <p:nvPr/>
            </p:nvSpPr>
            <p:spPr>
              <a:xfrm>
                <a:off x="12736800" y="546192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01" name="Gelijkbenige driehoek 33"/>
              <p:cNvSpPr/>
              <p:nvPr/>
            </p:nvSpPr>
            <p:spPr>
              <a:xfrm rot="10800000">
                <a:off x="12964680" y="560160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102" name="Ovaal 18"/>
            <p:cNvSpPr/>
            <p:nvPr/>
          </p:nvSpPr>
          <p:spPr>
            <a:xfrm>
              <a:off x="1256004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3" name="Rechthoek 22"/>
            <p:cNvSpPr/>
            <p:nvPr/>
          </p:nvSpPr>
          <p:spPr>
            <a:xfrm>
              <a:off x="1284444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4" name="Rechthoek 23"/>
            <p:cNvSpPr/>
            <p:nvPr/>
          </p:nvSpPr>
          <p:spPr>
            <a:xfrm>
              <a:off x="1284444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000" strike="noStrike" u="non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105" name="Groep 24"/>
            <p:cNvGrpSpPr/>
            <p:nvPr/>
          </p:nvGrpSpPr>
          <p:grpSpPr>
            <a:xfrm>
              <a:off x="12798360" y="1226880"/>
              <a:ext cx="446400" cy="406440"/>
              <a:chOff x="12798360" y="1226880"/>
              <a:chExt cx="446400" cy="406440"/>
            </a:xfrm>
          </p:grpSpPr>
          <p:grpSp>
            <p:nvGrpSpPr>
              <p:cNvPr id="106" name="Groep 25"/>
              <p:cNvGrpSpPr/>
              <p:nvPr/>
            </p:nvGrpSpPr>
            <p:grpSpPr>
              <a:xfrm>
                <a:off x="12878280" y="1226880"/>
                <a:ext cx="283680" cy="246240"/>
                <a:chOff x="12878280" y="1226880"/>
                <a:chExt cx="283680" cy="246240"/>
              </a:xfrm>
            </p:grpSpPr>
            <p:sp>
              <p:nvSpPr>
                <p:cNvPr id="107" name="Vrije vorm: vorm 27"/>
                <p:cNvSpPr/>
                <p:nvPr/>
              </p:nvSpPr>
              <p:spPr>
                <a:xfrm>
                  <a:off x="1292688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ctr">
                  <a:noAutofit/>
                </a:bodyPr>
                <a:p>
                  <a:endParaRPr b="0" lang="en-GB" sz="72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108" name="Groep 28"/>
                <p:cNvGrpSpPr/>
                <p:nvPr/>
              </p:nvGrpSpPr>
              <p:grpSpPr>
                <a:xfrm>
                  <a:off x="12878280" y="1226880"/>
                  <a:ext cx="283680" cy="246240"/>
                  <a:chOff x="12878280" y="1226880"/>
                  <a:chExt cx="283680" cy="246240"/>
                </a:xfrm>
              </p:grpSpPr>
              <p:sp>
                <p:nvSpPr>
                  <p:cNvPr id="109" name="Vrije vorm: vorm 29"/>
                  <p:cNvSpPr/>
                  <p:nvPr/>
                </p:nvSpPr>
                <p:spPr>
                  <a:xfrm>
                    <a:off x="1287828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10" name="Vrije vorm: vorm 30"/>
                  <p:cNvSpPr/>
                  <p:nvPr/>
                </p:nvSpPr>
                <p:spPr>
                  <a:xfrm>
                    <a:off x="1292688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111" name="Tekstvak 26"/>
              <p:cNvSpPr/>
              <p:nvPr/>
            </p:nvSpPr>
            <p:spPr>
              <a:xfrm>
                <a:off x="1279836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18000" bIns="0" anchor="t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112" name="INSTRUCTION"/>
          <p:cNvGrpSpPr/>
          <p:nvPr/>
        </p:nvGrpSpPr>
        <p:grpSpPr>
          <a:xfrm>
            <a:off x="12266640" y="7038000"/>
            <a:ext cx="3703680" cy="1277280"/>
            <a:chOff x="12266640" y="7038000"/>
            <a:chExt cx="3703680" cy="1277280"/>
          </a:xfrm>
        </p:grpSpPr>
        <p:sp>
          <p:nvSpPr>
            <p:cNvPr id="113" name="Rechthoek 79"/>
            <p:cNvSpPr/>
            <p:nvPr/>
          </p:nvSpPr>
          <p:spPr>
            <a:xfrm>
              <a:off x="12377520" y="7038000"/>
              <a:ext cx="3592800" cy="12772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Insert an image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4" name="Rechthoek 80"/>
            <p:cNvSpPr/>
            <p:nvPr/>
          </p:nvSpPr>
          <p:spPr>
            <a:xfrm>
              <a:off x="12560040" y="7506000"/>
              <a:ext cx="3228840" cy="6570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Select the frame of the image by clicking on the tag alongside this instruction.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, click 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, select the preferred image and click 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5" name="Gelijkbenige driehoek 81"/>
            <p:cNvSpPr/>
            <p:nvPr/>
          </p:nvSpPr>
          <p:spPr>
            <a:xfrm flipH="1" rot="16200000">
              <a:off x="12229920" y="7106760"/>
              <a:ext cx="174960" cy="1026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25560" bIns="25560" anchor="ctr">
              <a:noAutofit/>
            </a:bodyPr>
            <a:p>
              <a:endParaRPr b="0" lang="en-GB" sz="1600" strike="noStrike" u="none" cap="all">
                <a:solidFill>
                  <a:schemeClr val="lt1"/>
                </a:solidFill>
                <a:uFillTx/>
                <a:latin typeface="Calibri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1282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283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284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285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286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287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288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89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290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1291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292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293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294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295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1296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297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298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299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300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301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302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303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304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305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306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1307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1308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09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10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11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12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13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14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15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1316" name="Rechthoek 5"/>
          <p:cNvSpPr/>
          <p:nvPr/>
        </p:nvSpPr>
        <p:spPr>
          <a:xfrm>
            <a:off x="0" y="0"/>
            <a:ext cx="5374440" cy="6857640"/>
          </a:xfrm>
          <a:prstGeom prst="rect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144000" rIns="144000" tIns="144000" bIns="144000" anchor="ctr">
            <a:noAutofit/>
          </a:bodyPr>
          <a:p>
            <a:endParaRPr b="0" lang="en-GB" sz="16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317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3936960" cy="321840"/>
          </a:xfrm>
          <a:prstGeom prst="rect">
            <a:avLst/>
          </a:prstGeom>
          <a:noFill/>
          <a:ln w="0">
            <a:noFill/>
          </a:ln>
        </p:spPr>
        <p:txBody>
          <a:bodyPr lIns="0" rIns="0" tIns="-28080" bIns="349560" anchor="t">
            <a:noAutofit/>
          </a:bodyPr>
          <a:p>
            <a:pPr indent="0" defTabSz="914400">
              <a:lnSpc>
                <a:spcPts val="3600"/>
              </a:lnSpc>
              <a:buNone/>
            </a:pPr>
            <a:r>
              <a:rPr b="1" lang="en-GB" sz="3600" strike="noStrike" u="non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b="0" lang="nl-NL" sz="3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318" name="Rechthoek 7"/>
          <p:cNvSpPr/>
          <p:nvPr/>
        </p:nvSpPr>
        <p:spPr>
          <a:xfrm>
            <a:off x="5040" y="-439560"/>
            <a:ext cx="1248120" cy="275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0" rIns="0" tIns="0" bIns="0" anchor="ctr">
            <a:spAutoFit/>
          </a:bodyPr>
          <a:p>
            <a:pPr defTabSz="914400">
              <a:lnSpc>
                <a:spcPct val="100000"/>
              </a:lnSpc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Text + table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9" name="PlaceHolder 2"/>
          <p:cNvSpPr>
            <a:spLocks noGrp="1"/>
          </p:cNvSpPr>
          <p:nvPr>
            <p:ph type="dt" idx="18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20" name="PlaceHolder 3"/>
          <p:cNvSpPr>
            <a:spLocks noGrp="1"/>
          </p:cNvSpPr>
          <p:nvPr>
            <p:ph type="sldNum" idx="19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DFEB816-091B-4D59-A24E-684D64048636}" type="slidenum">
              <a:rPr b="1" lang="en-GB" sz="1200" strike="noStrike" u="none">
                <a:solidFill>
                  <a:schemeClr val="dk2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21" name="PlaceHolder 4"/>
          <p:cNvSpPr>
            <a:spLocks noGrp="1"/>
          </p:cNvSpPr>
          <p:nvPr>
            <p:ph type="body"/>
          </p:nvPr>
        </p:nvSpPr>
        <p:spPr>
          <a:xfrm>
            <a:off x="718560" y="1569240"/>
            <a:ext cx="3936960" cy="443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Bullet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71280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Sub-bullet 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Default text</a:t>
            </a:r>
            <a:br>
              <a:rPr sz="2000"/>
            </a:b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 </a:t>
            </a:r>
            <a:endParaRPr b="1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1" lang="en-GB" sz="3600" strike="noStrike" u="none">
                <a:solidFill>
                  <a:schemeClr val="dk2"/>
                </a:solidFill>
                <a:uFillTx/>
                <a:latin typeface="Arial"/>
              </a:rPr>
              <a:t>Title/Quote</a:t>
            </a:r>
            <a:endParaRPr b="0" lang="nl-NL" sz="36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trike="noStrike" u="none">
                <a:solidFill>
                  <a:schemeClr val="dk2"/>
                </a:solidFill>
                <a:uFillTx/>
                <a:latin typeface="Arial"/>
              </a:rPr>
              <a:t>Subtitle</a:t>
            </a:r>
            <a:endParaRPr b="0" lang="nl-NL" sz="24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Default text</a:t>
            </a:r>
            <a:br>
              <a:rPr sz="2000"/>
            </a:b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 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Numerical bullet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lvl="7" marL="3456000" indent="-216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Alphabetical bullet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lvl="8" marL="3888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GB" sz="1600" strike="noStrike" u="none">
                <a:solidFill>
                  <a:schemeClr val="lt1"/>
                </a:solidFill>
                <a:uFillTx/>
                <a:latin typeface="Arial"/>
              </a:rPr>
              <a:t>Source</a:t>
            </a:r>
            <a:endParaRPr b="0" lang="nl-NL" sz="1600" strike="noStrike" u="none">
              <a:solidFill>
                <a:schemeClr val="accent1"/>
              </a:solidFill>
              <a:uFillTx/>
              <a:latin typeface="Arial"/>
            </a:endParaRPr>
          </a:p>
        </p:txBody>
      </p:sp>
      <p:grpSp>
        <p:nvGrpSpPr>
          <p:cNvPr id="1322" name="Groep 9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1323" name="Vrije vorm: vorm 10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24" name="Vrije vorm: vorm 11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25" name="Vrije vorm: vorm 12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26" name="Vrije vorm: vorm 13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27" name="Vrije vorm: vorm 14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28" name="Vrije vorm: vorm 15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29" name="Vrije vorm: vorm 16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30" name="Vrije vorm: vorm 18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1331" name="PlaceHolder 5"/>
          <p:cNvSpPr>
            <a:spLocks noGrp="1"/>
          </p:cNvSpPr>
          <p:nvPr>
            <p:ph type="body"/>
          </p:nvPr>
        </p:nvSpPr>
        <p:spPr>
          <a:xfrm>
            <a:off x="6090480" y="719280"/>
            <a:ext cx="5378400" cy="528120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0000" rIns="90000" tIns="0" bIns="126000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to insert a table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1332" name="INSTRUCTION"/>
          <p:cNvGrpSpPr/>
          <p:nvPr/>
        </p:nvGrpSpPr>
        <p:grpSpPr>
          <a:xfrm>
            <a:off x="12377160" y="-12240"/>
            <a:ext cx="3693240" cy="6705360"/>
            <a:chOff x="12377160" y="-12240"/>
            <a:chExt cx="3693240" cy="6705360"/>
          </a:xfrm>
        </p:grpSpPr>
        <p:grpSp>
          <p:nvGrpSpPr>
            <p:cNvPr id="1333" name="Groep 17"/>
            <p:cNvGrpSpPr/>
            <p:nvPr/>
          </p:nvGrpSpPr>
          <p:grpSpPr>
            <a:xfrm>
              <a:off x="12379680" y="-12240"/>
              <a:ext cx="3592440" cy="3238200"/>
              <a:chOff x="12379680" y="-12240"/>
              <a:chExt cx="3592440" cy="3238200"/>
            </a:xfrm>
          </p:grpSpPr>
          <p:sp>
            <p:nvSpPr>
              <p:cNvPr id="1334" name="Rechthoek 90"/>
              <p:cNvSpPr/>
              <p:nvPr/>
            </p:nvSpPr>
            <p:spPr>
              <a:xfrm>
                <a:off x="12379680" y="-12240"/>
                <a:ext cx="3592440" cy="3238200"/>
              </a:xfrm>
              <a:prstGeom prst="rect">
                <a:avLst/>
              </a:prstGeom>
              <a:solidFill>
                <a:srgbClr val="ffffff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144000" bIns="144000" anchor="t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1" lang="en-GB" sz="1400" strike="noStrike" u="none" cap="all">
                    <a:solidFill>
                      <a:schemeClr val="accent1"/>
                    </a:solidFill>
                    <a:uFillTx/>
                    <a:latin typeface="Calibri"/>
                  </a:rPr>
                  <a:t>Format Table</a:t>
                </a:r>
                <a:endParaRPr b="0" lang="en-US" sz="14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335" name="Ovaal 91"/>
              <p:cNvSpPr/>
              <p:nvPr/>
            </p:nvSpPr>
            <p:spPr>
              <a:xfrm>
                <a:off x="12560040" y="465480"/>
                <a:ext cx="179640" cy="179640"/>
              </a:xfrm>
              <a:prstGeom prst="ellipse">
                <a:avLst/>
              </a:prstGeom>
              <a:solidFill>
                <a:schemeClr val="accent1"/>
              </a:solidFill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GB" sz="1000" strike="noStrike" u="none">
                    <a:solidFill>
                      <a:srgbClr val="ffffff"/>
                    </a:solidFill>
                    <a:uFillTx/>
                    <a:latin typeface="Calibri"/>
                  </a:rPr>
                  <a:t>1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336" name="Rechthoek 92"/>
              <p:cNvSpPr/>
              <p:nvPr/>
            </p:nvSpPr>
            <p:spPr>
              <a:xfrm>
                <a:off x="12844440" y="465480"/>
                <a:ext cx="2944440" cy="49932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When you want to change the lay-out of the table, select the preferred part of the table and go to the tab </a:t>
                </a:r>
                <a:r>
                  <a:rPr b="1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‘Format’.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1337" name="Groep 93"/>
              <p:cNvGrpSpPr/>
              <p:nvPr/>
            </p:nvGrpSpPr>
            <p:grpSpPr>
              <a:xfrm>
                <a:off x="12851280" y="1060920"/>
                <a:ext cx="575640" cy="245880"/>
                <a:chOff x="12851280" y="1060920"/>
                <a:chExt cx="575640" cy="245880"/>
              </a:xfrm>
            </p:grpSpPr>
            <p:sp>
              <p:nvSpPr>
                <p:cNvPr id="1338" name="Rechthoek 112"/>
                <p:cNvSpPr/>
                <p:nvPr/>
              </p:nvSpPr>
              <p:spPr>
                <a:xfrm>
                  <a:off x="12851280" y="1060920"/>
                  <a:ext cx="575640" cy="214920"/>
                </a:xfrm>
                <a:prstGeom prst="rect">
                  <a:avLst/>
                </a:prstGeom>
                <a:solidFill>
                  <a:srgbClr val="f8f8f8"/>
                </a:solidFill>
                <a:ln w="6480">
                  <a:solidFill>
                    <a:schemeClr val="lt1">
                      <a:lumMod val="95000"/>
                    </a:schemeClr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18000" bIns="0" anchor="t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1" lang="en-GB" sz="1050" strike="noStrike" u="none">
                      <a:solidFill>
                        <a:srgbClr val="b74629"/>
                      </a:solidFill>
                      <a:uFillTx/>
                      <a:latin typeface="Calibri"/>
                    </a:rPr>
                    <a:t>Format</a:t>
                  </a:r>
                  <a:endParaRPr b="0" lang="en-US" sz="105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339" name="Rechthoek 113"/>
                <p:cNvSpPr/>
                <p:nvPr/>
              </p:nvSpPr>
              <p:spPr>
                <a:xfrm>
                  <a:off x="12851280" y="1280160"/>
                  <a:ext cx="575640" cy="26640"/>
                </a:xfrm>
                <a:prstGeom prst="rect">
                  <a:avLst/>
                </a:prstGeom>
                <a:solidFill>
                  <a:srgbClr val="b74629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1340" name="Ovaal 94"/>
              <p:cNvSpPr/>
              <p:nvPr/>
            </p:nvSpPr>
            <p:spPr>
              <a:xfrm>
                <a:off x="12560040" y="1493640"/>
                <a:ext cx="179640" cy="179640"/>
              </a:xfrm>
              <a:prstGeom prst="ellipse">
                <a:avLst/>
              </a:prstGeom>
              <a:solidFill>
                <a:schemeClr val="accent1"/>
              </a:solidFill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GB" sz="1000" strike="noStrike" u="none">
                    <a:solidFill>
                      <a:srgbClr val="ffffff"/>
                    </a:solidFill>
                    <a:uFillTx/>
                    <a:latin typeface="Calibri"/>
                  </a:rPr>
                  <a:t>2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341" name="Rechthoek 95"/>
              <p:cNvSpPr/>
              <p:nvPr/>
            </p:nvSpPr>
            <p:spPr>
              <a:xfrm>
                <a:off x="12844440" y="1493640"/>
                <a:ext cx="2944440" cy="8132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Under this tab you can choose a different fill colour at </a:t>
                </a:r>
                <a:r>
                  <a:rPr b="1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‘Shading’</a:t>
                </a:r>
                <a:r>
                  <a:rPr b="0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. You can choose a border format as well. Find and edit this at the section  </a:t>
                </a:r>
                <a:r>
                  <a:rPr b="1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‘Draw borders’ </a:t>
                </a:r>
                <a:r>
                  <a:rPr b="0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and apply this to the table by clicking on </a:t>
                </a:r>
                <a:r>
                  <a:rPr b="1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‘Borders’.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1342" name="Groep 96"/>
              <p:cNvGrpSpPr/>
              <p:nvPr/>
            </p:nvGrpSpPr>
            <p:grpSpPr>
              <a:xfrm>
                <a:off x="12849120" y="2412720"/>
                <a:ext cx="1026360" cy="628560"/>
                <a:chOff x="12849120" y="2412720"/>
                <a:chExt cx="1026360" cy="628560"/>
              </a:xfrm>
            </p:grpSpPr>
            <p:sp>
              <p:nvSpPr>
                <p:cNvPr id="1343" name="Rechthoek 97"/>
                <p:cNvSpPr/>
                <p:nvPr/>
              </p:nvSpPr>
              <p:spPr>
                <a:xfrm>
                  <a:off x="12849120" y="2412720"/>
                  <a:ext cx="997920" cy="53064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d1d1d1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08000" rIns="0" tIns="0" bIns="0" anchor="ctr">
                  <a:noAutofit/>
                </a:bodyPr>
                <a:p>
                  <a:endParaRPr b="0" lang="en-GB" sz="8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344" name="Rechthoek 98"/>
                <p:cNvSpPr/>
                <p:nvPr/>
              </p:nvSpPr>
              <p:spPr>
                <a:xfrm>
                  <a:off x="12859200" y="2684880"/>
                  <a:ext cx="982800" cy="253800"/>
                </a:xfrm>
                <a:prstGeom prst="rect">
                  <a:avLst/>
                </a:prstGeom>
                <a:solidFill>
                  <a:srgbClr val="fce4dc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345" name="Tekstvak 99"/>
                <p:cNvSpPr/>
                <p:nvPr/>
              </p:nvSpPr>
              <p:spPr>
                <a:xfrm>
                  <a:off x="13080600" y="2494080"/>
                  <a:ext cx="635400" cy="126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121752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</a:pPr>
                  <a:r>
                    <a:rPr b="0" lang="en-GB" sz="900" strike="noStrike" u="none">
                      <a:solidFill>
                        <a:srgbClr val="211f26"/>
                      </a:solidFill>
                      <a:uFillTx/>
                      <a:latin typeface="Calibri"/>
                    </a:rPr>
                    <a:t>Shading</a:t>
                  </a:r>
                  <a:endParaRPr b="0" lang="en-US" sz="9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346" name="Vrije vorm: vorm 100"/>
                <p:cNvSpPr/>
                <p:nvPr/>
              </p:nvSpPr>
              <p:spPr>
                <a:xfrm>
                  <a:off x="13778280" y="2861640"/>
                  <a:ext cx="97200" cy="179640"/>
                </a:xfrm>
                <a:custGeom>
                  <a:avLst/>
                  <a:gdLst>
                    <a:gd name="textAreaLeft" fmla="*/ 0 w 97200"/>
                    <a:gd name="textAreaRight" fmla="*/ 97560 w 97200"/>
                    <a:gd name="textAreaTop" fmla="*/ 0 h 179640"/>
                    <a:gd name="textAreaBottom" fmla="*/ 180000 h 179640"/>
                  </a:gdLst>
                  <a:ahLst/>
                  <a:rect l="textAreaLeft" t="textAreaTop" r="textAreaRight" b="textAreaBottom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80000" rIns="180000" tIns="90000" bIns="90000" anchor="ctr">
                  <a:noAutofit/>
                </a:bodyPr>
                <a:p>
                  <a:endParaRPr b="0" lang="en-GB" sz="1600" strike="noStrike" u="non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1347" name="Groep 101"/>
                <p:cNvGrpSpPr/>
                <p:nvPr/>
              </p:nvGrpSpPr>
              <p:grpSpPr>
                <a:xfrm>
                  <a:off x="12904560" y="2463120"/>
                  <a:ext cx="172440" cy="167400"/>
                  <a:chOff x="12904560" y="2463120"/>
                  <a:chExt cx="172440" cy="167400"/>
                </a:xfrm>
              </p:grpSpPr>
              <p:sp>
                <p:nvSpPr>
                  <p:cNvPr id="1348" name="Vrije vorm: vorm 109"/>
                  <p:cNvSpPr/>
                  <p:nvPr/>
                </p:nvSpPr>
                <p:spPr>
                  <a:xfrm>
                    <a:off x="13005000" y="2502360"/>
                    <a:ext cx="72000" cy="108360"/>
                  </a:xfrm>
                  <a:custGeom>
                    <a:avLst/>
                    <a:gdLst>
                      <a:gd name="textAreaLeft" fmla="*/ 0 w 72000"/>
                      <a:gd name="textAreaRight" fmla="*/ 72360 w 72000"/>
                      <a:gd name="textAreaTop" fmla="*/ 0 h 108360"/>
                      <a:gd name="textAreaBottom" fmla="*/ 108720 h 108360"/>
                    </a:gdLst>
                    <a:ahLst/>
                    <a:rect l="textAreaLeft" t="textAreaTop" r="textAreaRight" b="textAreaBottom"/>
                    <a:pathLst>
                      <a:path w="80781" h="121443">
                        <a:moveTo>
                          <a:pt x="30217" y="50006"/>
                        </a:moveTo>
                        <a:lnTo>
                          <a:pt x="34979" y="121443"/>
                        </a:lnTo>
                        <a:lnTo>
                          <a:pt x="80222" y="52387"/>
                        </a:lnTo>
                        <a:cubicBezTo>
                          <a:pt x="84191" y="29368"/>
                          <a:pt x="66729" y="1588"/>
                          <a:pt x="37360" y="0"/>
                        </a:cubicBezTo>
                        <a:cubicBezTo>
                          <a:pt x="-43602" y="21431"/>
                          <a:pt x="32598" y="33337"/>
                          <a:pt x="30217" y="50006"/>
                        </a:cubicBezTo>
                        <a:close/>
                      </a:path>
                    </a:pathLst>
                  </a:custGeom>
                  <a:solidFill>
                    <a:srgbClr val="366fa8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900" strike="noStrike" u="non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349" name="Rechthoek: afgeronde hoeken 110"/>
                  <p:cNvSpPr/>
                  <p:nvPr/>
                </p:nvSpPr>
                <p:spPr>
                  <a:xfrm rot="2904000">
                    <a:off x="12930120" y="2505960"/>
                    <a:ext cx="88920" cy="10944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108000" rIns="0" tIns="0" bIns="0" anchor="ctr">
                    <a:noAutofit/>
                  </a:bodyPr>
                  <a:p>
                    <a:endParaRPr b="0" lang="en-GB" sz="700" strike="noStrike" u="none">
                      <a:solidFill>
                        <a:srgbClr val="000000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350" name="Vrije vorm: vorm 111"/>
                  <p:cNvSpPr/>
                  <p:nvPr/>
                </p:nvSpPr>
                <p:spPr>
                  <a:xfrm>
                    <a:off x="12924000" y="2463120"/>
                    <a:ext cx="57600" cy="76320"/>
                  </a:xfrm>
                  <a:custGeom>
                    <a:avLst/>
                    <a:gdLst>
                      <a:gd name="textAreaLeft" fmla="*/ 0 w 57600"/>
                      <a:gd name="textAreaRight" fmla="*/ 57960 w 57600"/>
                      <a:gd name="textAreaTop" fmla="*/ 0 h 76320"/>
                      <a:gd name="textAreaBottom" fmla="*/ 76680 h 76320"/>
                    </a:gdLst>
                    <a:ahLst/>
                    <a:rect l="textAreaLeft" t="textAreaTop" r="textAreaRight" b="textAreaBottom"/>
                    <a:pathLst>
                      <a:path w="40422" h="78381">
                        <a:moveTo>
                          <a:pt x="219" y="78381"/>
                        </a:moveTo>
                        <a:cubicBezTo>
                          <a:pt x="-1454" y="18717"/>
                          <a:pt x="6534" y="-324"/>
                          <a:pt x="20468" y="5"/>
                        </a:cubicBezTo>
                        <a:cubicBezTo>
                          <a:pt x="34402" y="334"/>
                          <a:pt x="43874" y="23658"/>
                          <a:pt x="39229" y="67295"/>
                        </a:cubicBezTo>
                      </a:path>
                    </a:pathLst>
                  </a:custGeom>
                  <a:noFill/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108000" rIns="0" tIns="0" bIns="0" anchor="ctr">
                    <a:noAutofit/>
                  </a:bodyPr>
                  <a:p>
                    <a:endParaRPr b="0" lang="en-GB" sz="700" strike="noStrike" u="none">
                      <a:solidFill>
                        <a:srgbClr val="000000"/>
                      </a:solidFill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1351" name="Gelijkbenige driehoek 102"/>
                <p:cNvSpPr/>
                <p:nvPr/>
              </p:nvSpPr>
              <p:spPr>
                <a:xfrm rot="10800000">
                  <a:off x="13635000" y="2540520"/>
                  <a:ext cx="94680" cy="500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144000" rIns="144000" tIns="12600" bIns="12600" anchor="ctr">
                  <a:noAutofit/>
                </a:bodyPr>
                <a:p>
                  <a:endParaRPr b="0" lang="en-GB" sz="1100" strike="noStrike" u="none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352" name="Tekstvak 103"/>
                <p:cNvSpPr/>
                <p:nvPr/>
              </p:nvSpPr>
              <p:spPr>
                <a:xfrm>
                  <a:off x="13080600" y="2750400"/>
                  <a:ext cx="635400" cy="126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121752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</a:pPr>
                  <a:r>
                    <a:rPr b="0" lang="en-GB" sz="900" strike="noStrike" u="none">
                      <a:solidFill>
                        <a:srgbClr val="211f26"/>
                      </a:solidFill>
                      <a:uFillTx/>
                      <a:latin typeface="Calibri"/>
                    </a:rPr>
                    <a:t>Borders</a:t>
                  </a:r>
                  <a:endParaRPr b="0" lang="en-US" sz="9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353" name="Gelijkbenige driehoek 104"/>
                <p:cNvSpPr/>
                <p:nvPr/>
              </p:nvSpPr>
              <p:spPr>
                <a:xfrm rot="10800000">
                  <a:off x="13635000" y="2796840"/>
                  <a:ext cx="94680" cy="500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144000" rIns="144000" tIns="12600" bIns="12600" anchor="ctr">
                  <a:noAutofit/>
                </a:bodyPr>
                <a:p>
                  <a:endParaRPr b="0" lang="en-GB" sz="1100" strike="noStrike" u="none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1354" name="Groep 105"/>
                <p:cNvGrpSpPr/>
                <p:nvPr/>
              </p:nvGrpSpPr>
              <p:grpSpPr>
                <a:xfrm>
                  <a:off x="12913200" y="2732400"/>
                  <a:ext cx="164160" cy="164160"/>
                  <a:chOff x="12913200" y="2732400"/>
                  <a:chExt cx="164160" cy="164160"/>
                </a:xfrm>
              </p:grpSpPr>
              <p:sp>
                <p:nvSpPr>
                  <p:cNvPr id="1355" name="Rechthoek 106"/>
                  <p:cNvSpPr/>
                  <p:nvPr/>
                </p:nvSpPr>
                <p:spPr>
                  <a:xfrm>
                    <a:off x="12913200" y="2732760"/>
                    <a:ext cx="163800" cy="163800"/>
                  </a:xfrm>
                  <a:prstGeom prst="rect">
                    <a:avLst/>
                  </a:prstGeom>
                  <a:noFill/>
                  <a:ln w="12600">
                    <a:solidFill>
                      <a:srgbClr val="818181"/>
                    </a:solidFill>
                    <a:prstDash val="sysDot"/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180000" rIns="180000" tIns="82080" bIns="82080" anchor="ctr">
                    <a:noAutofit/>
                  </a:bodyPr>
                  <a:p>
                    <a:endParaRPr b="0" lang="en-GB" sz="1600" strike="noStrike" u="none" cap="all">
                      <a:solidFill>
                        <a:schemeClr val="lt1"/>
                      </a:solidFill>
                      <a:uFillTx/>
                      <a:latin typeface="Arial"/>
                    </a:endParaRPr>
                  </a:p>
                </p:txBody>
              </p:sp>
              <p:cxnSp>
                <p:nvCxnSpPr>
                  <p:cNvPr id="1356" name="Rechte verbindingslijn 107"/>
                  <p:cNvCxnSpPr/>
                  <p:nvPr/>
                </p:nvCxnSpPr>
                <p:spPr>
                  <a:xfrm>
                    <a:off x="12995280" y="2732400"/>
                    <a:ext cx="360" cy="164520"/>
                  </a:xfrm>
                  <a:prstGeom prst="straightConnector1">
                    <a:avLst/>
                  </a:prstGeom>
                  <a:ln w="12600">
                    <a:solidFill>
                      <a:srgbClr val="818181"/>
                    </a:solidFill>
                    <a:prstDash val="sysDot"/>
                    <a:miter/>
                  </a:ln>
                </p:spPr>
              </p:cxnSp>
              <p:cxnSp>
                <p:nvCxnSpPr>
                  <p:cNvPr id="1357" name="Rechte verbindingslijn 108"/>
                  <p:cNvCxnSpPr/>
                  <p:nvPr/>
                </p:nvCxnSpPr>
                <p:spPr>
                  <a:xfrm>
                    <a:off x="12913200" y="2814480"/>
                    <a:ext cx="164520" cy="360"/>
                  </a:xfrm>
                  <a:prstGeom prst="straightConnector1">
                    <a:avLst/>
                  </a:prstGeom>
                  <a:ln w="12600">
                    <a:solidFill>
                      <a:srgbClr val="818181"/>
                    </a:solidFill>
                    <a:prstDash val="sysDot"/>
                    <a:miter/>
                  </a:ln>
                </p:spPr>
              </p:cxnSp>
            </p:grpSp>
          </p:grpSp>
        </p:grpSp>
        <p:grpSp>
          <p:nvGrpSpPr>
            <p:cNvPr id="1358" name="Groep 19"/>
            <p:cNvGrpSpPr/>
            <p:nvPr/>
          </p:nvGrpSpPr>
          <p:grpSpPr>
            <a:xfrm>
              <a:off x="12377160" y="3410280"/>
              <a:ext cx="3693240" cy="3282840"/>
              <a:chOff x="12377160" y="3410280"/>
              <a:chExt cx="3693240" cy="3282840"/>
            </a:xfrm>
          </p:grpSpPr>
          <p:sp>
            <p:nvSpPr>
              <p:cNvPr id="1359" name="Rechthoek 20"/>
              <p:cNvSpPr/>
              <p:nvPr/>
            </p:nvSpPr>
            <p:spPr>
              <a:xfrm>
                <a:off x="12377520" y="3410280"/>
                <a:ext cx="3592800" cy="2640960"/>
              </a:xfrm>
              <a:prstGeom prst="rect">
                <a:avLst/>
              </a:prstGeom>
              <a:solidFill>
                <a:srgbClr val="ffffff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144000" bIns="144000" anchor="t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1" lang="en-GB" sz="1400" strike="noStrike" u="none" cap="all">
                    <a:solidFill>
                      <a:schemeClr val="accent1"/>
                    </a:solidFill>
                    <a:uFillTx/>
                    <a:latin typeface="Calibri"/>
                  </a:rPr>
                  <a:t>Edit table</a:t>
                </a:r>
                <a:endParaRPr b="0" lang="en-US" sz="14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360" name="Ovaal 21"/>
              <p:cNvSpPr/>
              <p:nvPr/>
            </p:nvSpPr>
            <p:spPr>
              <a:xfrm>
                <a:off x="12560040" y="3874680"/>
                <a:ext cx="179640" cy="179640"/>
              </a:xfrm>
              <a:prstGeom prst="ellipse">
                <a:avLst/>
              </a:prstGeom>
              <a:solidFill>
                <a:schemeClr val="accent1"/>
              </a:solidFill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GB" sz="1000" strike="noStrike" u="none">
                    <a:solidFill>
                      <a:srgbClr val="ffffff"/>
                    </a:solidFill>
                    <a:uFillTx/>
                    <a:latin typeface="Calibri"/>
                  </a:rPr>
                  <a:t>1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361" name="Rechthoek 22"/>
              <p:cNvSpPr/>
              <p:nvPr/>
            </p:nvSpPr>
            <p:spPr>
              <a:xfrm>
                <a:off x="12844440" y="3874680"/>
                <a:ext cx="3008520" cy="3272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Select the preferred number of rows and/or columns of the table and go to the tab </a:t>
                </a:r>
                <a:r>
                  <a:rPr b="1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‘Layout’</a:t>
                </a:r>
                <a:r>
                  <a:rPr b="0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.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362" name="Rechthoek 23"/>
              <p:cNvSpPr/>
              <p:nvPr/>
            </p:nvSpPr>
            <p:spPr>
              <a:xfrm>
                <a:off x="12377160" y="586548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144000" bIns="14400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1363" name="ICOON_info"/>
              <p:cNvGrpSpPr/>
              <p:nvPr/>
            </p:nvGrpSpPr>
            <p:grpSpPr>
              <a:xfrm>
                <a:off x="15787080" y="5729400"/>
                <a:ext cx="283320" cy="283320"/>
                <a:chOff x="15787080" y="5729400"/>
                <a:chExt cx="283320" cy="283320"/>
              </a:xfrm>
            </p:grpSpPr>
            <p:sp>
              <p:nvSpPr>
                <p:cNvPr id="1364" name="Ovaal 88"/>
                <p:cNvSpPr/>
                <p:nvPr/>
              </p:nvSpPr>
              <p:spPr>
                <a:xfrm>
                  <a:off x="15806880" y="57488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80000" rIns="180000" tIns="86400" bIns="86400" anchor="ctr">
                  <a:noAutofit/>
                </a:bodyPr>
                <a:p>
                  <a:endParaRPr b="0" lang="en-GB" sz="1600" strike="noStrike" u="non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365" name="Graphic 163"/>
                <p:cNvSpPr/>
                <p:nvPr/>
              </p:nvSpPr>
              <p:spPr>
                <a:xfrm>
                  <a:off x="15787080" y="57294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endParaRPr b="0" lang="en-GB" sz="2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1366" name="Groep 25"/>
              <p:cNvGrpSpPr/>
              <p:nvPr/>
            </p:nvGrpSpPr>
            <p:grpSpPr>
              <a:xfrm>
                <a:off x="15225480" y="6002640"/>
                <a:ext cx="627480" cy="576360"/>
                <a:chOff x="15225480" y="6002640"/>
                <a:chExt cx="627480" cy="576360"/>
              </a:xfrm>
            </p:grpSpPr>
            <p:grpSp>
              <p:nvGrpSpPr>
                <p:cNvPr id="1367" name="Inspireren"/>
                <p:cNvGrpSpPr/>
                <p:nvPr/>
              </p:nvGrpSpPr>
              <p:grpSpPr>
                <a:xfrm>
                  <a:off x="15447600" y="6002640"/>
                  <a:ext cx="169560" cy="242280"/>
                  <a:chOff x="15447600" y="6002640"/>
                  <a:chExt cx="169560" cy="242280"/>
                </a:xfrm>
              </p:grpSpPr>
              <p:sp>
                <p:nvSpPr>
                  <p:cNvPr id="1368" name="Freeform 12"/>
                  <p:cNvSpPr/>
                  <p:nvPr/>
                </p:nvSpPr>
                <p:spPr>
                  <a:xfrm>
                    <a:off x="15498000" y="608940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30960" bIns="3096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369" name="Freeform 13"/>
                  <p:cNvSpPr/>
                  <p:nvPr/>
                </p:nvSpPr>
                <p:spPr>
                  <a:xfrm>
                    <a:off x="15502320" y="622116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11880" bIns="1188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370" name="Freeform 14"/>
                  <p:cNvSpPr/>
                  <p:nvPr/>
                </p:nvSpPr>
                <p:spPr>
                  <a:xfrm>
                    <a:off x="15447600" y="60026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1371" name="Tekstvak 84"/>
                <p:cNvSpPr/>
                <p:nvPr/>
              </p:nvSpPr>
              <p:spPr>
                <a:xfrm>
                  <a:off x="15225480" y="62571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algn="l" pos="0"/>
                    </a:tabLst>
                  </a:pPr>
                  <a:r>
                    <a:rPr b="0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b="0" lang="en-US" sz="10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1372" name="Ovaal 26"/>
              <p:cNvSpPr/>
              <p:nvPr/>
            </p:nvSpPr>
            <p:spPr>
              <a:xfrm>
                <a:off x="12560040" y="4395960"/>
                <a:ext cx="179640" cy="179640"/>
              </a:xfrm>
              <a:prstGeom prst="ellipse">
                <a:avLst/>
              </a:prstGeom>
              <a:solidFill>
                <a:schemeClr val="accent1"/>
              </a:solidFill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GB" sz="1000" strike="noStrike" u="none">
                    <a:solidFill>
                      <a:srgbClr val="ffffff"/>
                    </a:solidFill>
                    <a:uFillTx/>
                    <a:latin typeface="Calibri"/>
                  </a:rPr>
                  <a:t>2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373" name="Rechthoek 27"/>
              <p:cNvSpPr/>
              <p:nvPr/>
            </p:nvSpPr>
            <p:spPr>
              <a:xfrm>
                <a:off x="12844440" y="4395960"/>
                <a:ext cx="2944440" cy="49572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At the section </a:t>
                </a:r>
                <a:r>
                  <a:rPr b="1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‘Rows and columns’</a:t>
                </a:r>
                <a:r>
                  <a:rPr b="0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 you can delete or add rows and columns. Choose from the variety of options: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1374" name="Groep 28"/>
              <p:cNvGrpSpPr/>
              <p:nvPr/>
            </p:nvGrpSpPr>
            <p:grpSpPr>
              <a:xfrm>
                <a:off x="12748320" y="4997160"/>
                <a:ext cx="3013200" cy="673200"/>
                <a:chOff x="12748320" y="4997160"/>
                <a:chExt cx="3013200" cy="673200"/>
              </a:xfrm>
            </p:grpSpPr>
            <p:grpSp>
              <p:nvGrpSpPr>
                <p:cNvPr id="1375" name="Groep 29"/>
                <p:cNvGrpSpPr/>
                <p:nvPr/>
              </p:nvGrpSpPr>
              <p:grpSpPr>
                <a:xfrm>
                  <a:off x="12748320" y="5041440"/>
                  <a:ext cx="761040" cy="529200"/>
                  <a:chOff x="12748320" y="5041440"/>
                  <a:chExt cx="761040" cy="529200"/>
                </a:xfrm>
              </p:grpSpPr>
              <p:grpSp>
                <p:nvGrpSpPr>
                  <p:cNvPr id="1376" name="Groep 74"/>
                  <p:cNvGrpSpPr/>
                  <p:nvPr/>
                </p:nvGrpSpPr>
                <p:grpSpPr>
                  <a:xfrm>
                    <a:off x="12933000" y="5041440"/>
                    <a:ext cx="541800" cy="492480"/>
                    <a:chOff x="12933000" y="5041440"/>
                    <a:chExt cx="541800" cy="492480"/>
                  </a:xfrm>
                </p:grpSpPr>
                <p:grpSp>
                  <p:nvGrpSpPr>
                    <p:cNvPr id="1377" name="Groep 76"/>
                    <p:cNvGrpSpPr/>
                    <p:nvPr/>
                  </p:nvGrpSpPr>
                  <p:grpSpPr>
                    <a:xfrm>
                      <a:off x="12933000" y="5041440"/>
                      <a:ext cx="389160" cy="330840"/>
                      <a:chOff x="12933000" y="5041440"/>
                      <a:chExt cx="389160" cy="330840"/>
                    </a:xfrm>
                  </p:grpSpPr>
                  <p:cxnSp>
                    <p:nvCxnSpPr>
                      <p:cNvPr id="1378" name="Rechte verbindingslijn 78"/>
                      <p:cNvCxnSpPr/>
                      <p:nvPr/>
                    </p:nvCxnSpPr>
                    <p:spPr>
                      <a:xfrm>
                        <a:off x="12933000" y="5148720"/>
                        <a:ext cx="38952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379" name="Rechte verbindingslijn 79"/>
                      <p:cNvCxnSpPr/>
                      <p:nvPr/>
                    </p:nvCxnSpPr>
                    <p:spPr>
                      <a:xfrm>
                        <a:off x="12933000" y="5260320"/>
                        <a:ext cx="38952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380" name="Rechte verbindingslijn 80"/>
                      <p:cNvCxnSpPr/>
                      <p:nvPr/>
                    </p:nvCxnSpPr>
                    <p:spPr>
                      <a:xfrm flipH="1">
                        <a:off x="13187520" y="5041440"/>
                        <a:ext cx="1440" cy="33120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381" name="Rechte verbindingslijn 81"/>
                      <p:cNvCxnSpPr/>
                      <p:nvPr/>
                    </p:nvCxnSpPr>
                    <p:spPr>
                      <a:xfrm flipH="1">
                        <a:off x="13057920" y="5041440"/>
                        <a:ext cx="1440" cy="33120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sp>
                    <p:nvSpPr>
                      <p:cNvPr id="1382" name="Rechthoek 82"/>
                      <p:cNvSpPr/>
                      <p:nvPr/>
                    </p:nvSpPr>
                    <p:spPr>
                      <a:xfrm>
                        <a:off x="12935520" y="5041440"/>
                        <a:ext cx="386640" cy="330480"/>
                      </a:xfrm>
                      <a:prstGeom prst="rect">
                        <a:avLst/>
                      </a:prstGeom>
                      <a:noFill/>
                      <a:ln w="12600">
                        <a:solidFill>
                          <a:srgbClr val="6c6c6c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endParaRPr b="0" lang="en-GB" sz="2400" strike="noStrike" u="none">
                          <a:solidFill>
                            <a:schemeClr val="accent1"/>
                          </a:solidFill>
                          <a:uFillTx/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1383" name="Vrije vorm: vorm 77"/>
                    <p:cNvSpPr/>
                    <p:nvPr/>
                  </p:nvSpPr>
                  <p:spPr>
                    <a:xfrm rot="2700000">
                      <a:off x="13147920" y="5207040"/>
                      <a:ext cx="270720" cy="270720"/>
                    </a:xfrm>
                    <a:custGeom>
                      <a:avLst/>
                      <a:gdLst>
                        <a:gd name="textAreaLeft" fmla="*/ 0 w 270720"/>
                        <a:gd name="textAreaRight" fmla="*/ 271080 w 270720"/>
                        <a:gd name="textAreaTop" fmla="*/ 0 h 270720"/>
                        <a:gd name="textAreaBottom" fmla="*/ 271080 h 270720"/>
                      </a:gdLst>
                      <a:ahLst/>
                      <a:rect l="textAreaLeft" t="textAreaTop" r="textAreaRight" b="textAreaBottom"/>
                      <a:pathLst>
                        <a:path w="360000" h="360000">
                          <a:moveTo>
                            <a:pt x="7908" y="160908"/>
                          </a:moveTo>
                          <a:cubicBezTo>
                            <a:pt x="12794" y="156022"/>
                            <a:pt x="19544" y="153000"/>
                            <a:pt x="27000" y="153000"/>
                          </a:cubicBezTo>
                          <a:lnTo>
                            <a:pt x="153000" y="153000"/>
                          </a:lnTo>
                          <a:lnTo>
                            <a:pt x="153000" y="27000"/>
                          </a:lnTo>
                          <a:cubicBezTo>
                            <a:pt x="153000" y="12088"/>
                            <a:pt x="165088" y="0"/>
                            <a:pt x="180000" y="0"/>
                          </a:cubicBezTo>
                          <a:cubicBezTo>
                            <a:pt x="194912" y="0"/>
                            <a:pt x="207000" y="12088"/>
                            <a:pt x="207000" y="27000"/>
                          </a:cubicBezTo>
                          <a:lnTo>
                            <a:pt x="207000" y="153000"/>
                          </a:lnTo>
                          <a:lnTo>
                            <a:pt x="333000" y="153000"/>
                          </a:lnTo>
                          <a:cubicBezTo>
                            <a:pt x="347912" y="153000"/>
                            <a:pt x="360000" y="165088"/>
                            <a:pt x="360000" y="180000"/>
                          </a:cubicBezTo>
                          <a:cubicBezTo>
                            <a:pt x="360000" y="194912"/>
                            <a:pt x="347912" y="207000"/>
                            <a:pt x="333000" y="207000"/>
                          </a:cubicBezTo>
                          <a:lnTo>
                            <a:pt x="207000" y="207000"/>
                          </a:lnTo>
                          <a:lnTo>
                            <a:pt x="207000" y="333000"/>
                          </a:lnTo>
                          <a:cubicBezTo>
                            <a:pt x="207000" y="347912"/>
                            <a:pt x="194912" y="360000"/>
                            <a:pt x="180000" y="360000"/>
                          </a:cubicBezTo>
                          <a:cubicBezTo>
                            <a:pt x="165088" y="360000"/>
                            <a:pt x="153000" y="347912"/>
                            <a:pt x="153000" y="333000"/>
                          </a:cubicBezTo>
                          <a:lnTo>
                            <a:pt x="153000" y="207000"/>
                          </a:lnTo>
                          <a:lnTo>
                            <a:pt x="27000" y="207000"/>
                          </a:lnTo>
                          <a:cubicBezTo>
                            <a:pt x="12088" y="207000"/>
                            <a:pt x="0" y="194912"/>
                            <a:pt x="0" y="180000"/>
                          </a:cubicBezTo>
                          <a:cubicBezTo>
                            <a:pt x="0" y="172544"/>
                            <a:pt x="3022" y="165794"/>
                            <a:pt x="7908" y="160908"/>
                          </a:cubicBezTo>
                          <a:close/>
                        </a:path>
                      </a:pathLst>
                    </a:custGeom>
                    <a:solidFill>
                      <a:srgbClr val="f0615f"/>
                    </a:solidFill>
                    <a:ln w="28440">
                      <a:solidFill>
                        <a:schemeClr val="lt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80000" rIns="180000" tIns="135360" bIns="135360" anchor="ctr">
                      <a:noAutofit/>
                    </a:bodyPr>
                    <a:p>
                      <a:endParaRPr b="0" lang="en-GB" sz="1800" strike="noStrike" u="none">
                        <a:solidFill>
                          <a:schemeClr val="lt1"/>
                        </a:solidFill>
                        <a:uFillTx/>
                        <a:latin typeface="Arial"/>
                      </a:endParaRPr>
                    </a:p>
                  </p:txBody>
                </p:sp>
              </p:grpSp>
              <p:sp>
                <p:nvSpPr>
                  <p:cNvPr id="1384" name="Tekstvak 75"/>
                  <p:cNvSpPr/>
                  <p:nvPr/>
                </p:nvSpPr>
                <p:spPr>
                  <a:xfrm>
                    <a:off x="12748320" y="5440680"/>
                    <a:ext cx="761040" cy="129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0" rIns="0" tIns="0" bIns="0" anchor="ctr">
                    <a:noAutofit/>
                  </a:bodyPr>
                  <a:p>
                    <a:pPr algn="ctr" defTabSz="1217520">
                      <a:lnSpc>
                        <a:spcPct val="90000"/>
                      </a:lnSpc>
                      <a:spcBef>
                        <a:spcPts val="601"/>
                      </a:spcBef>
                      <a:spcAft>
                        <a:spcPts val="601"/>
                      </a:spcAft>
                    </a:pPr>
                    <a:r>
                      <a:rPr b="0" lang="en-GB" sz="900" strike="noStrike" u="none">
                        <a:solidFill>
                          <a:srgbClr val="211f26"/>
                        </a:solidFill>
                        <a:uFillTx/>
                        <a:latin typeface="Calibri"/>
                      </a:rPr>
                      <a:t>Delete</a:t>
                    </a:r>
                    <a:endParaRPr b="0" lang="en-US" sz="900" strike="noStrike" u="non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385" name="Groep 30"/>
                <p:cNvGrpSpPr/>
                <p:nvPr/>
              </p:nvGrpSpPr>
              <p:grpSpPr>
                <a:xfrm>
                  <a:off x="13581720" y="4997160"/>
                  <a:ext cx="571680" cy="673200"/>
                  <a:chOff x="13581720" y="4997160"/>
                  <a:chExt cx="571680" cy="673200"/>
                </a:xfrm>
              </p:grpSpPr>
              <p:grpSp>
                <p:nvGrpSpPr>
                  <p:cNvPr id="1386" name="Groep 64"/>
                  <p:cNvGrpSpPr/>
                  <p:nvPr/>
                </p:nvGrpSpPr>
                <p:grpSpPr>
                  <a:xfrm>
                    <a:off x="13680720" y="4997160"/>
                    <a:ext cx="389160" cy="375120"/>
                    <a:chOff x="13680720" y="4997160"/>
                    <a:chExt cx="389160" cy="375120"/>
                  </a:xfrm>
                </p:grpSpPr>
                <p:sp>
                  <p:nvSpPr>
                    <p:cNvPr id="1387" name="Rechthoek 66"/>
                    <p:cNvSpPr/>
                    <p:nvPr/>
                  </p:nvSpPr>
                  <p:spPr>
                    <a:xfrm>
                      <a:off x="13683600" y="5151600"/>
                      <a:ext cx="384120" cy="113040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80000" rIns="180000" tIns="56520" bIns="56520" anchor="ctr">
                      <a:noAutofit/>
                    </a:bodyPr>
                    <a:p>
                      <a:endParaRPr b="0" lang="en-GB" sz="1600" strike="noStrike" u="none" cap="all">
                        <a:solidFill>
                          <a:schemeClr val="lt1"/>
                        </a:solidFill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1388" name="Groep 67"/>
                    <p:cNvGrpSpPr/>
                    <p:nvPr/>
                  </p:nvGrpSpPr>
                  <p:grpSpPr>
                    <a:xfrm>
                      <a:off x="13680720" y="5041440"/>
                      <a:ext cx="389160" cy="330840"/>
                      <a:chOff x="13680720" y="5041440"/>
                      <a:chExt cx="389160" cy="330840"/>
                    </a:xfrm>
                  </p:grpSpPr>
                  <p:cxnSp>
                    <p:nvCxnSpPr>
                      <p:cNvPr id="1389" name="Rechte verbindingslijn 69"/>
                      <p:cNvCxnSpPr/>
                      <p:nvPr/>
                    </p:nvCxnSpPr>
                    <p:spPr>
                      <a:xfrm>
                        <a:off x="13680720" y="5148720"/>
                        <a:ext cx="38952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390" name="Rechte verbindingslijn 70"/>
                      <p:cNvCxnSpPr/>
                      <p:nvPr/>
                    </p:nvCxnSpPr>
                    <p:spPr>
                      <a:xfrm>
                        <a:off x="13680720" y="5260320"/>
                        <a:ext cx="38952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391" name="Rechte verbindingslijn 71"/>
                      <p:cNvCxnSpPr/>
                      <p:nvPr/>
                    </p:nvCxnSpPr>
                    <p:spPr>
                      <a:xfrm>
                        <a:off x="13935240" y="5264280"/>
                        <a:ext cx="360" cy="108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392" name="Rechte verbindingslijn 72"/>
                      <p:cNvCxnSpPr/>
                      <p:nvPr/>
                    </p:nvCxnSpPr>
                    <p:spPr>
                      <a:xfrm>
                        <a:off x="13805280" y="5264280"/>
                        <a:ext cx="360" cy="108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sp>
                    <p:nvSpPr>
                      <p:cNvPr id="1393" name="Rechthoek 73"/>
                      <p:cNvSpPr/>
                      <p:nvPr/>
                    </p:nvSpPr>
                    <p:spPr>
                      <a:xfrm>
                        <a:off x="13682880" y="5041440"/>
                        <a:ext cx="386640" cy="330480"/>
                      </a:xfrm>
                      <a:prstGeom prst="rect">
                        <a:avLst/>
                      </a:prstGeom>
                      <a:noFill/>
                      <a:ln w="12600">
                        <a:solidFill>
                          <a:srgbClr val="6c6c6c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endParaRPr b="0" lang="en-GB" sz="2400" strike="noStrike" u="none">
                          <a:solidFill>
                            <a:schemeClr val="accent1"/>
                          </a:solidFill>
                          <a:uFillTx/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1394" name="Pijl: rechts 68"/>
                    <p:cNvSpPr/>
                    <p:nvPr/>
                  </p:nvSpPr>
                  <p:spPr>
                    <a:xfrm rot="16200000">
                      <a:off x="13776480" y="5001120"/>
                      <a:ext cx="209520" cy="201240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440">
                      <a:solidFill>
                        <a:schemeClr val="lt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sp>
                <p:nvSpPr>
                  <p:cNvPr id="1395" name="Tekstvak 65"/>
                  <p:cNvSpPr/>
                  <p:nvPr/>
                </p:nvSpPr>
                <p:spPr>
                  <a:xfrm>
                    <a:off x="13581720" y="5460840"/>
                    <a:ext cx="571680" cy="209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0" rIns="0" tIns="0" bIns="0" anchor="ctr">
                    <a:noAutofit/>
                  </a:bodyPr>
                  <a:p>
                    <a:pPr algn="ctr" defTabSz="1217520">
                      <a:lnSpc>
                        <a:spcPct val="90000"/>
                      </a:lnSpc>
                      <a:spcBef>
                        <a:spcPts val="601"/>
                      </a:spcBef>
                      <a:spcAft>
                        <a:spcPts val="601"/>
                      </a:spcAft>
                    </a:pPr>
                    <a:r>
                      <a:rPr b="0" lang="en-GB" sz="900" strike="noStrike" u="none">
                        <a:solidFill>
                          <a:srgbClr val="211f26"/>
                        </a:solidFill>
                        <a:uFillTx/>
                        <a:latin typeface="Calibri"/>
                      </a:rPr>
                      <a:t>Insert Above</a:t>
                    </a:r>
                    <a:endParaRPr b="0" lang="en-US" sz="900" strike="noStrike" u="non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396" name="Groep 31"/>
                <p:cNvGrpSpPr/>
                <p:nvPr/>
              </p:nvGrpSpPr>
              <p:grpSpPr>
                <a:xfrm>
                  <a:off x="14127480" y="5039640"/>
                  <a:ext cx="571680" cy="630720"/>
                  <a:chOff x="14127480" y="5039640"/>
                  <a:chExt cx="571680" cy="630720"/>
                </a:xfrm>
              </p:grpSpPr>
              <p:grpSp>
                <p:nvGrpSpPr>
                  <p:cNvPr id="1397" name="Groep 54"/>
                  <p:cNvGrpSpPr/>
                  <p:nvPr/>
                </p:nvGrpSpPr>
                <p:grpSpPr>
                  <a:xfrm>
                    <a:off x="14222880" y="5039640"/>
                    <a:ext cx="388800" cy="375480"/>
                    <a:chOff x="14222880" y="5039640"/>
                    <a:chExt cx="388800" cy="375480"/>
                  </a:xfrm>
                </p:grpSpPr>
                <p:sp>
                  <p:nvSpPr>
                    <p:cNvPr id="1398" name="Rechthoek 56"/>
                    <p:cNvSpPr/>
                    <p:nvPr/>
                  </p:nvSpPr>
                  <p:spPr>
                    <a:xfrm rot="10800000">
                      <a:off x="14225040" y="5158800"/>
                      <a:ext cx="384120" cy="101880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80000" rIns="180000" tIns="51120" bIns="51120" anchor="ctr">
                      <a:noAutofit/>
                    </a:bodyPr>
                    <a:p>
                      <a:endParaRPr b="0" lang="en-GB" sz="1600" strike="noStrike" u="none" cap="all">
                        <a:solidFill>
                          <a:schemeClr val="lt1"/>
                        </a:solidFill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1399" name="Groep 57"/>
                    <p:cNvGrpSpPr/>
                    <p:nvPr/>
                  </p:nvGrpSpPr>
                  <p:grpSpPr>
                    <a:xfrm>
                      <a:off x="14222880" y="5039640"/>
                      <a:ext cx="388800" cy="330840"/>
                      <a:chOff x="14222880" y="5039640"/>
                      <a:chExt cx="388800" cy="330840"/>
                    </a:xfrm>
                  </p:grpSpPr>
                  <p:cxnSp>
                    <p:nvCxnSpPr>
                      <p:cNvPr id="1400" name="Rechte verbindingslijn 59"/>
                      <p:cNvCxnSpPr/>
                      <p:nvPr/>
                    </p:nvCxnSpPr>
                    <p:spPr>
                      <a:xfrm flipH="1">
                        <a:off x="14222880" y="5263200"/>
                        <a:ext cx="38916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401" name="Rechte verbindingslijn 60"/>
                      <p:cNvCxnSpPr/>
                      <p:nvPr/>
                    </p:nvCxnSpPr>
                    <p:spPr>
                      <a:xfrm flipH="1">
                        <a:off x="14222880" y="5151240"/>
                        <a:ext cx="38916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402" name="Rechte verbindingslijn 61"/>
                      <p:cNvCxnSpPr/>
                      <p:nvPr/>
                    </p:nvCxnSpPr>
                    <p:spPr>
                      <a:xfrm flipV="1">
                        <a:off x="14357520" y="5039640"/>
                        <a:ext cx="360" cy="10800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403" name="Rechte verbindingslijn 62"/>
                      <p:cNvCxnSpPr/>
                      <p:nvPr/>
                    </p:nvCxnSpPr>
                    <p:spPr>
                      <a:xfrm flipV="1">
                        <a:off x="14487120" y="5039640"/>
                        <a:ext cx="360" cy="10800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sp>
                    <p:nvSpPr>
                      <p:cNvPr id="1404" name="Rechthoek 63"/>
                      <p:cNvSpPr/>
                      <p:nvPr/>
                    </p:nvSpPr>
                    <p:spPr>
                      <a:xfrm rot="10800000">
                        <a:off x="14223240" y="5040000"/>
                        <a:ext cx="386640" cy="330480"/>
                      </a:xfrm>
                      <a:prstGeom prst="rect">
                        <a:avLst/>
                      </a:prstGeom>
                      <a:noFill/>
                      <a:ln w="12600">
                        <a:solidFill>
                          <a:srgbClr val="6c6c6c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endParaRPr b="0" lang="en-GB" sz="2400" strike="noStrike" u="none">
                          <a:solidFill>
                            <a:schemeClr val="accent1"/>
                          </a:solidFill>
                          <a:uFillTx/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1405" name="Pijl: rechts 58"/>
                    <p:cNvSpPr/>
                    <p:nvPr/>
                  </p:nvSpPr>
                  <p:spPr>
                    <a:xfrm rot="5400000">
                      <a:off x="14306760" y="5209560"/>
                      <a:ext cx="209520" cy="201240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440">
                      <a:solidFill>
                        <a:schemeClr val="lt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sp>
                <p:nvSpPr>
                  <p:cNvPr id="1406" name="Tekstvak 55"/>
                  <p:cNvSpPr/>
                  <p:nvPr/>
                </p:nvSpPr>
                <p:spPr>
                  <a:xfrm>
                    <a:off x="14127480" y="5460840"/>
                    <a:ext cx="571680" cy="209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0" rIns="0" tIns="0" bIns="0" anchor="ctr">
                    <a:noAutofit/>
                  </a:bodyPr>
                  <a:p>
                    <a:pPr algn="ctr" defTabSz="1217520">
                      <a:lnSpc>
                        <a:spcPct val="90000"/>
                      </a:lnSpc>
                      <a:spcBef>
                        <a:spcPts val="601"/>
                      </a:spcBef>
                      <a:spcAft>
                        <a:spcPts val="601"/>
                      </a:spcAft>
                    </a:pPr>
                    <a:r>
                      <a:rPr b="0" lang="en-GB" sz="900" strike="noStrike" u="none">
                        <a:solidFill>
                          <a:srgbClr val="211f26"/>
                        </a:solidFill>
                        <a:uFillTx/>
                        <a:latin typeface="Calibri"/>
                      </a:rPr>
                      <a:t>Insert Below</a:t>
                    </a:r>
                    <a:endParaRPr b="0" lang="en-US" sz="900" strike="noStrike" u="non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407" name="Groep 32"/>
                <p:cNvGrpSpPr/>
                <p:nvPr/>
              </p:nvGrpSpPr>
              <p:grpSpPr>
                <a:xfrm>
                  <a:off x="14666760" y="5039640"/>
                  <a:ext cx="571680" cy="630720"/>
                  <a:chOff x="14666760" y="5039640"/>
                  <a:chExt cx="571680" cy="630720"/>
                </a:xfrm>
              </p:grpSpPr>
              <p:grpSp>
                <p:nvGrpSpPr>
                  <p:cNvPr id="1408" name="Groep 44"/>
                  <p:cNvGrpSpPr/>
                  <p:nvPr/>
                </p:nvGrpSpPr>
                <p:grpSpPr>
                  <a:xfrm>
                    <a:off x="14714280" y="5039640"/>
                    <a:ext cx="426600" cy="333000"/>
                    <a:chOff x="14714280" y="5039640"/>
                    <a:chExt cx="426600" cy="333000"/>
                  </a:xfrm>
                </p:grpSpPr>
                <p:sp>
                  <p:nvSpPr>
                    <p:cNvPr id="1409" name="Rechthoek 46"/>
                    <p:cNvSpPr/>
                    <p:nvPr/>
                  </p:nvSpPr>
                  <p:spPr>
                    <a:xfrm rot="10800000">
                      <a:off x="14890680" y="5044680"/>
                      <a:ext cx="124560" cy="327960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80000" rIns="180000" tIns="164160" bIns="164160" anchor="ctr">
                      <a:noAutofit/>
                    </a:bodyPr>
                    <a:p>
                      <a:endParaRPr b="0" lang="en-GB" sz="1600" strike="noStrike" u="none" cap="all">
                        <a:solidFill>
                          <a:schemeClr val="lt1"/>
                        </a:solidFill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1410" name="Groep 47"/>
                    <p:cNvGrpSpPr/>
                    <p:nvPr/>
                  </p:nvGrpSpPr>
                  <p:grpSpPr>
                    <a:xfrm>
                      <a:off x="14752080" y="5039640"/>
                      <a:ext cx="388800" cy="332640"/>
                      <a:chOff x="14752080" y="5039640"/>
                      <a:chExt cx="388800" cy="332640"/>
                    </a:xfrm>
                  </p:grpSpPr>
                  <p:cxnSp>
                    <p:nvCxnSpPr>
                      <p:cNvPr id="1411" name="Rechte verbindingslijn 49"/>
                      <p:cNvCxnSpPr/>
                      <p:nvPr/>
                    </p:nvCxnSpPr>
                    <p:spPr>
                      <a:xfrm flipH="1">
                        <a:off x="15018480" y="5263200"/>
                        <a:ext cx="12276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412" name="Rechte verbindingslijn 50"/>
                      <p:cNvCxnSpPr/>
                      <p:nvPr/>
                    </p:nvCxnSpPr>
                    <p:spPr>
                      <a:xfrm flipH="1">
                        <a:off x="15014880" y="5151240"/>
                        <a:ext cx="12636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413" name="Rechte verbindingslijn 51"/>
                      <p:cNvCxnSpPr/>
                      <p:nvPr/>
                    </p:nvCxnSpPr>
                    <p:spPr>
                      <a:xfrm flipV="1">
                        <a:off x="14886360" y="5039640"/>
                        <a:ext cx="360" cy="32940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414" name="Rechte verbindingslijn 52"/>
                      <p:cNvCxnSpPr/>
                      <p:nvPr/>
                    </p:nvCxnSpPr>
                    <p:spPr>
                      <a:xfrm flipV="1">
                        <a:off x="15015960" y="5039640"/>
                        <a:ext cx="360" cy="33300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sp>
                    <p:nvSpPr>
                      <p:cNvPr id="1415" name="Rechthoek 53"/>
                      <p:cNvSpPr/>
                      <p:nvPr/>
                    </p:nvSpPr>
                    <p:spPr>
                      <a:xfrm rot="10800000">
                        <a:off x="14752080" y="5040000"/>
                        <a:ext cx="386640" cy="330480"/>
                      </a:xfrm>
                      <a:prstGeom prst="rect">
                        <a:avLst/>
                      </a:prstGeom>
                      <a:noFill/>
                      <a:ln w="12600">
                        <a:solidFill>
                          <a:srgbClr val="6c6c6c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endParaRPr b="0" lang="en-GB" sz="2400" strike="noStrike" u="none">
                          <a:solidFill>
                            <a:schemeClr val="accent1"/>
                          </a:solidFill>
                          <a:uFillTx/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1416" name="Pijl: rechts 48"/>
                    <p:cNvSpPr/>
                    <p:nvPr/>
                  </p:nvSpPr>
                  <p:spPr>
                    <a:xfrm rot="10800000">
                      <a:off x="14714280" y="5110560"/>
                      <a:ext cx="209520" cy="201240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440">
                      <a:solidFill>
                        <a:schemeClr val="lt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sp>
                <p:nvSpPr>
                  <p:cNvPr id="1417" name="Tekstvak 45"/>
                  <p:cNvSpPr/>
                  <p:nvPr/>
                </p:nvSpPr>
                <p:spPr>
                  <a:xfrm>
                    <a:off x="14666760" y="5460840"/>
                    <a:ext cx="571680" cy="209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0" rIns="0" tIns="0" bIns="0" anchor="ctr">
                    <a:noAutofit/>
                  </a:bodyPr>
                  <a:p>
                    <a:pPr algn="ctr" defTabSz="1217520">
                      <a:lnSpc>
                        <a:spcPct val="90000"/>
                      </a:lnSpc>
                      <a:spcBef>
                        <a:spcPts val="601"/>
                      </a:spcBef>
                      <a:spcAft>
                        <a:spcPts val="601"/>
                      </a:spcAft>
                    </a:pPr>
                    <a:r>
                      <a:rPr b="0" lang="en-GB" sz="900" strike="noStrike" u="none">
                        <a:solidFill>
                          <a:srgbClr val="211f26"/>
                        </a:solidFill>
                        <a:uFillTx/>
                        <a:latin typeface="Calibri"/>
                      </a:rPr>
                      <a:t>Insert </a:t>
                    </a:r>
                    <a:br>
                      <a:rPr sz="900"/>
                    </a:br>
                    <a:r>
                      <a:rPr b="0" lang="en-GB" sz="900" strike="noStrike" u="none">
                        <a:solidFill>
                          <a:srgbClr val="211f26"/>
                        </a:solidFill>
                        <a:uFillTx/>
                        <a:latin typeface="Calibri"/>
                      </a:rPr>
                      <a:t>Left</a:t>
                    </a:r>
                    <a:endParaRPr b="0" lang="en-US" sz="900" strike="noStrike" u="non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418" name="Groep 33"/>
                <p:cNvGrpSpPr/>
                <p:nvPr/>
              </p:nvGrpSpPr>
              <p:grpSpPr>
                <a:xfrm>
                  <a:off x="15189840" y="5036040"/>
                  <a:ext cx="571680" cy="634320"/>
                  <a:chOff x="15189840" y="5036040"/>
                  <a:chExt cx="571680" cy="634320"/>
                </a:xfrm>
              </p:grpSpPr>
              <p:grpSp>
                <p:nvGrpSpPr>
                  <p:cNvPr id="1419" name="Groep 34"/>
                  <p:cNvGrpSpPr/>
                  <p:nvPr/>
                </p:nvGrpSpPr>
                <p:grpSpPr>
                  <a:xfrm>
                    <a:off x="15282720" y="5036040"/>
                    <a:ext cx="426600" cy="336240"/>
                    <a:chOff x="15282720" y="5036040"/>
                    <a:chExt cx="426600" cy="336240"/>
                  </a:xfrm>
                </p:grpSpPr>
                <p:sp>
                  <p:nvSpPr>
                    <p:cNvPr id="1420" name="Rechthoek 36"/>
                    <p:cNvSpPr/>
                    <p:nvPr/>
                  </p:nvSpPr>
                  <p:spPr>
                    <a:xfrm flipV="1">
                      <a:off x="15408360" y="5035680"/>
                      <a:ext cx="124560" cy="327960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80000" rIns="180000" tIns="164160" bIns="164160" anchor="ctr">
                      <a:noAutofit/>
                    </a:bodyPr>
                    <a:p>
                      <a:endParaRPr b="0" lang="en-GB" sz="1600" strike="noStrike" u="none" cap="all">
                        <a:solidFill>
                          <a:schemeClr val="lt1"/>
                        </a:solidFill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1421" name="Groep 37"/>
                    <p:cNvGrpSpPr/>
                    <p:nvPr/>
                  </p:nvGrpSpPr>
                  <p:grpSpPr>
                    <a:xfrm>
                      <a:off x="15282720" y="5039640"/>
                      <a:ext cx="388800" cy="332640"/>
                      <a:chOff x="15282720" y="5039640"/>
                      <a:chExt cx="388800" cy="332640"/>
                    </a:xfrm>
                  </p:grpSpPr>
                  <p:cxnSp>
                    <p:nvCxnSpPr>
                      <p:cNvPr id="1422" name="Rechte verbindingslijn 39"/>
                      <p:cNvCxnSpPr/>
                      <p:nvPr/>
                    </p:nvCxnSpPr>
                    <p:spPr>
                      <a:xfrm>
                        <a:off x="15282720" y="5263200"/>
                        <a:ext cx="12240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423" name="Rechte verbindingslijn 40"/>
                      <p:cNvCxnSpPr/>
                      <p:nvPr/>
                    </p:nvCxnSpPr>
                    <p:spPr>
                      <a:xfrm>
                        <a:off x="15282720" y="5151240"/>
                        <a:ext cx="12600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424" name="Rechte verbindingslijn 41"/>
                      <p:cNvCxnSpPr/>
                      <p:nvPr/>
                    </p:nvCxnSpPr>
                    <p:spPr>
                      <a:xfrm flipV="1">
                        <a:off x="15536880" y="5039640"/>
                        <a:ext cx="360" cy="32940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425" name="Rechte verbindingslijn 42"/>
                      <p:cNvCxnSpPr/>
                      <p:nvPr/>
                    </p:nvCxnSpPr>
                    <p:spPr>
                      <a:xfrm flipV="1">
                        <a:off x="15407280" y="5039640"/>
                        <a:ext cx="360" cy="33300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sp>
                    <p:nvSpPr>
                      <p:cNvPr id="1426" name="Rechthoek 43"/>
                      <p:cNvSpPr/>
                      <p:nvPr/>
                    </p:nvSpPr>
                    <p:spPr>
                      <a:xfrm flipV="1">
                        <a:off x="15284880" y="5039640"/>
                        <a:ext cx="386640" cy="330480"/>
                      </a:xfrm>
                      <a:prstGeom prst="rect">
                        <a:avLst/>
                      </a:prstGeom>
                      <a:noFill/>
                      <a:ln w="12600">
                        <a:solidFill>
                          <a:srgbClr val="6c6c6c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endParaRPr b="0" lang="en-GB" sz="2400" strike="noStrike" u="none">
                          <a:solidFill>
                            <a:schemeClr val="accent1"/>
                          </a:solidFill>
                          <a:uFillTx/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1427" name="Pijl: rechts 38"/>
                    <p:cNvSpPr/>
                    <p:nvPr/>
                  </p:nvSpPr>
                  <p:spPr>
                    <a:xfrm flipV="1">
                      <a:off x="15499800" y="5101560"/>
                      <a:ext cx="209520" cy="201240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440">
                      <a:solidFill>
                        <a:schemeClr val="lt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sp>
                <p:nvSpPr>
                  <p:cNvPr id="1428" name="Tekstvak 35"/>
                  <p:cNvSpPr/>
                  <p:nvPr/>
                </p:nvSpPr>
                <p:spPr>
                  <a:xfrm>
                    <a:off x="15189840" y="5460840"/>
                    <a:ext cx="571680" cy="209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0" rIns="0" tIns="0" bIns="0" anchor="ctr">
                    <a:noAutofit/>
                  </a:bodyPr>
                  <a:p>
                    <a:pPr algn="ctr" defTabSz="1217520">
                      <a:lnSpc>
                        <a:spcPct val="90000"/>
                      </a:lnSpc>
                      <a:spcBef>
                        <a:spcPts val="601"/>
                      </a:spcBef>
                      <a:spcAft>
                        <a:spcPts val="601"/>
                      </a:spcAft>
                    </a:pPr>
                    <a:r>
                      <a:rPr b="0" lang="en-GB" sz="900" strike="noStrike" u="none">
                        <a:solidFill>
                          <a:srgbClr val="211f26"/>
                        </a:solidFill>
                        <a:uFillTx/>
                        <a:latin typeface="Calibri"/>
                      </a:rPr>
                      <a:t>Insert</a:t>
                    </a:r>
                    <a:br>
                      <a:rPr sz="900"/>
                    </a:br>
                    <a:r>
                      <a:rPr b="0" lang="en-GB" sz="900" strike="noStrike" u="none">
                        <a:solidFill>
                          <a:srgbClr val="211f26"/>
                        </a:solidFill>
                        <a:uFillTx/>
                        <a:latin typeface="Calibri"/>
                      </a:rPr>
                      <a:t>Right</a:t>
                    </a:r>
                    <a:endParaRPr b="0" lang="en-US" sz="900" strike="noStrike" u="non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</p:grpSp>
      </p:grpSp>
      <p:grpSp>
        <p:nvGrpSpPr>
          <p:cNvPr id="1429" name="INSTRUCTION"/>
          <p:cNvGrpSpPr/>
          <p:nvPr/>
        </p:nvGrpSpPr>
        <p:grpSpPr>
          <a:xfrm>
            <a:off x="-3786480" y="0"/>
            <a:ext cx="3693240" cy="5358960"/>
            <a:chOff x="-3786480" y="0"/>
            <a:chExt cx="3693240" cy="5358960"/>
          </a:xfrm>
        </p:grpSpPr>
        <p:sp>
          <p:nvSpPr>
            <p:cNvPr id="1430" name="Rechthoek 115"/>
            <p:cNvSpPr/>
            <p:nvPr/>
          </p:nvSpPr>
          <p:spPr>
            <a:xfrm>
              <a:off x="-3786120" y="0"/>
              <a:ext cx="3592800" cy="46411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Choosing text levels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31" name="Rechthoek 116"/>
            <p:cNvSpPr/>
            <p:nvPr/>
          </p:nvSpPr>
          <p:spPr>
            <a:xfrm>
              <a:off x="-3786120" y="1707480"/>
              <a:ext cx="3592800" cy="2835720"/>
            </a:xfrm>
            <a:prstGeom prst="rect">
              <a:avLst/>
            </a:prstGeom>
            <a:solidFill>
              <a:schemeClr val="accent1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 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432" name="Ovaal 117"/>
            <p:cNvSpPr/>
            <p:nvPr/>
          </p:nvSpPr>
          <p:spPr>
            <a:xfrm>
              <a:off x="-3604320" y="18374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33" name="Rechthoek 118"/>
            <p:cNvSpPr/>
            <p:nvPr/>
          </p:nvSpPr>
          <p:spPr>
            <a:xfrm>
              <a:off x="-3319560" y="1837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Calibri"/>
                <a:buChar char="•"/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Bullet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34" name="Ovaal 119"/>
            <p:cNvSpPr/>
            <p:nvPr/>
          </p:nvSpPr>
          <p:spPr>
            <a:xfrm>
              <a:off x="-3604320" y="212868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35" name="Rechthoek 120"/>
            <p:cNvSpPr/>
            <p:nvPr/>
          </p:nvSpPr>
          <p:spPr>
            <a:xfrm>
              <a:off x="-3604320" y="1196280"/>
              <a:ext cx="3228840" cy="4590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Under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‘Home’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, use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list level-buttons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to choose a text level. 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Choose from: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36" name="Rechthoek 121"/>
            <p:cNvSpPr/>
            <p:nvPr/>
          </p:nvSpPr>
          <p:spPr>
            <a:xfrm>
              <a:off x="-3319560" y="21290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716040" indent="-3589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Calibri"/>
                <a:buChar char="•"/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Sub-bullet 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37" name="Ovaal 122"/>
            <p:cNvSpPr/>
            <p:nvPr/>
          </p:nvSpPr>
          <p:spPr>
            <a:xfrm>
              <a:off x="-3604320" y="241992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38" name="Rechthoek 123"/>
            <p:cNvSpPr/>
            <p:nvPr/>
          </p:nvSpPr>
          <p:spPr>
            <a:xfrm>
              <a:off x="-3319560" y="242028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Default text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39" name="Ovaal 124"/>
            <p:cNvSpPr/>
            <p:nvPr/>
          </p:nvSpPr>
          <p:spPr>
            <a:xfrm>
              <a:off x="-3604320" y="271116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4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40" name="Rechthoek 125"/>
            <p:cNvSpPr/>
            <p:nvPr/>
          </p:nvSpPr>
          <p:spPr>
            <a:xfrm>
              <a:off x="-3319560" y="27115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1" lang="en-GB" sz="2400" strike="noStrike" u="none">
                  <a:solidFill>
                    <a:schemeClr val="dk1"/>
                  </a:solidFill>
                  <a:uFillTx/>
                  <a:latin typeface="Arial"/>
                </a:rPr>
                <a:t>Title/Quote</a:t>
              </a:r>
              <a:endParaRPr b="0" lang="en-US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41" name="Ovaal 126"/>
            <p:cNvSpPr/>
            <p:nvPr/>
          </p:nvSpPr>
          <p:spPr>
            <a:xfrm>
              <a:off x="-3604320" y="300276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5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42" name="Rechthoek 127"/>
            <p:cNvSpPr/>
            <p:nvPr/>
          </p:nvSpPr>
          <p:spPr>
            <a:xfrm>
              <a:off x="-3319560" y="30031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800" strike="noStrike" u="none">
                  <a:solidFill>
                    <a:schemeClr val="dk1"/>
                  </a:solidFill>
                  <a:uFillTx/>
                  <a:latin typeface="Arial"/>
                </a:rPr>
                <a:t>Subtitle</a:t>
              </a: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43" name="Ovaal 128"/>
            <p:cNvSpPr/>
            <p:nvPr/>
          </p:nvSpPr>
          <p:spPr>
            <a:xfrm>
              <a:off x="-3604320" y="329400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6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44" name="Rechthoek 129"/>
            <p:cNvSpPr/>
            <p:nvPr/>
          </p:nvSpPr>
          <p:spPr>
            <a:xfrm>
              <a:off x="-3319560" y="35859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OpenSymbol"/>
                <a:buAutoNum type="arabicPeriod"/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Numerical bullet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45" name="Ovaal 130"/>
            <p:cNvSpPr/>
            <p:nvPr/>
          </p:nvSpPr>
          <p:spPr>
            <a:xfrm>
              <a:off x="-3604320" y="35852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7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46" name="Rechthoek 131"/>
            <p:cNvSpPr/>
            <p:nvPr/>
          </p:nvSpPr>
          <p:spPr>
            <a:xfrm>
              <a:off x="-3325680" y="387720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43080" indent="-34308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OpenSymbol"/>
                <a:buAutoNum type="alphaLcPeriod"/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Alphabetical bullet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47" name="Ovaal 132"/>
            <p:cNvSpPr/>
            <p:nvPr/>
          </p:nvSpPr>
          <p:spPr>
            <a:xfrm>
              <a:off x="-3604320" y="387648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8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48" name="Rechthoek 133"/>
            <p:cNvSpPr/>
            <p:nvPr/>
          </p:nvSpPr>
          <p:spPr>
            <a:xfrm>
              <a:off x="-3319560" y="4168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i="1" lang="en-GB" sz="1200" strike="noStrike" u="none">
                  <a:solidFill>
                    <a:schemeClr val="lt1"/>
                  </a:solidFill>
                  <a:uFillTx/>
                  <a:latin typeface="Arial"/>
                </a:rPr>
                <a:t>Source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49" name="Ovaal 134"/>
            <p:cNvSpPr/>
            <p:nvPr/>
          </p:nvSpPr>
          <p:spPr>
            <a:xfrm>
              <a:off x="-3604320" y="41684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9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50" name="Rechthoek 135"/>
            <p:cNvSpPr/>
            <p:nvPr/>
          </p:nvSpPr>
          <p:spPr>
            <a:xfrm>
              <a:off x="-3319560" y="32943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Default text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51" name="Rechthoek 136"/>
            <p:cNvSpPr/>
            <p:nvPr/>
          </p:nvSpPr>
          <p:spPr>
            <a:xfrm>
              <a:off x="-3786480" y="453132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ctr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1452" name="ICOON_info"/>
            <p:cNvGrpSpPr/>
            <p:nvPr/>
          </p:nvGrpSpPr>
          <p:grpSpPr>
            <a:xfrm>
              <a:off x="-376560" y="4400280"/>
              <a:ext cx="283320" cy="283320"/>
              <a:chOff x="-376560" y="4400280"/>
              <a:chExt cx="283320" cy="283320"/>
            </a:xfrm>
          </p:grpSpPr>
          <p:sp>
            <p:nvSpPr>
              <p:cNvPr id="1453" name="Ovaal 185"/>
              <p:cNvSpPr/>
              <p:nvPr/>
            </p:nvSpPr>
            <p:spPr>
              <a:xfrm>
                <a:off x="-356760" y="441972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86400" bIns="864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54" name="Graphic 163"/>
              <p:cNvSpPr/>
              <p:nvPr/>
            </p:nvSpPr>
            <p:spPr>
              <a:xfrm>
                <a:off x="-376560" y="440028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GB" sz="2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1455" name="VOORBEELD"/>
            <p:cNvGrpSpPr/>
            <p:nvPr/>
          </p:nvGrpSpPr>
          <p:grpSpPr>
            <a:xfrm>
              <a:off x="-3613320" y="458640"/>
              <a:ext cx="3242160" cy="558720"/>
              <a:chOff x="-3613320" y="458640"/>
              <a:chExt cx="3242160" cy="558720"/>
            </a:xfrm>
          </p:grpSpPr>
          <p:sp>
            <p:nvSpPr>
              <p:cNvPr id="1456" name="Rechthoek 145"/>
              <p:cNvSpPr/>
              <p:nvPr/>
            </p:nvSpPr>
            <p:spPr>
              <a:xfrm>
                <a:off x="-3604320" y="458640"/>
                <a:ext cx="393120" cy="183600"/>
              </a:xfrm>
              <a:prstGeom prst="rect">
                <a:avLst/>
              </a:prstGeom>
              <a:solidFill>
                <a:srgbClr val="f8f8f8"/>
              </a:solidFill>
              <a:ln w="648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18000" bIns="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1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Home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457" name="Rechthoek 146"/>
              <p:cNvSpPr/>
              <p:nvPr/>
            </p:nvSpPr>
            <p:spPr>
              <a:xfrm>
                <a:off x="-3599280" y="621360"/>
                <a:ext cx="383400" cy="26640"/>
              </a:xfrm>
              <a:prstGeom prst="rect">
                <a:avLst/>
              </a:prstGeom>
              <a:solidFill>
                <a:srgbClr val="b74629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1458" name="Groep 147"/>
              <p:cNvGrpSpPr/>
              <p:nvPr/>
            </p:nvGrpSpPr>
            <p:grpSpPr>
              <a:xfrm>
                <a:off x="-3386160" y="830520"/>
                <a:ext cx="139680" cy="109800"/>
                <a:chOff x="-3386160" y="830520"/>
                <a:chExt cx="139680" cy="109800"/>
              </a:xfrm>
            </p:grpSpPr>
            <p:grpSp>
              <p:nvGrpSpPr>
                <p:cNvPr id="1459" name="Groep 178"/>
                <p:cNvGrpSpPr/>
                <p:nvPr/>
              </p:nvGrpSpPr>
              <p:grpSpPr>
                <a:xfrm>
                  <a:off x="-3386160" y="830520"/>
                  <a:ext cx="139680" cy="109800"/>
                  <a:chOff x="-3386160" y="830520"/>
                  <a:chExt cx="139680" cy="109800"/>
                </a:xfrm>
              </p:grpSpPr>
              <p:cxnSp>
                <p:nvCxnSpPr>
                  <p:cNvPr id="1460" name="Rechte verbindingslijn 180"/>
                  <p:cNvCxnSpPr/>
                  <p:nvPr/>
                </p:nvCxnSpPr>
                <p:spPr>
                  <a:xfrm>
                    <a:off x="-338616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461" name="Rechte verbindingslijn 181"/>
                  <p:cNvCxnSpPr/>
                  <p:nvPr/>
                </p:nvCxnSpPr>
                <p:spPr>
                  <a:xfrm>
                    <a:off x="-338616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462" name="Rechte verbindingslijn 182"/>
                  <p:cNvCxnSpPr/>
                  <p:nvPr/>
                </p:nvCxnSpPr>
                <p:spPr>
                  <a:xfrm>
                    <a:off x="-330948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463" name="Rechte verbindingslijn 183"/>
                  <p:cNvCxnSpPr/>
                  <p:nvPr/>
                </p:nvCxnSpPr>
                <p:spPr>
                  <a:xfrm>
                    <a:off x="-330948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464" name="Rechte verbindingslijn 184"/>
                  <p:cNvCxnSpPr/>
                  <p:nvPr/>
                </p:nvCxnSpPr>
                <p:spPr>
                  <a:xfrm>
                    <a:off x="-330948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1465" name="Pijl: rechts 179"/>
                <p:cNvSpPr/>
                <p:nvPr/>
              </p:nvSpPr>
              <p:spPr>
                <a:xfrm>
                  <a:off x="-338616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1466" name="Groep 148"/>
              <p:cNvGrpSpPr/>
              <p:nvPr/>
            </p:nvGrpSpPr>
            <p:grpSpPr>
              <a:xfrm>
                <a:off x="-3613320" y="830520"/>
                <a:ext cx="147600" cy="109800"/>
                <a:chOff x="-3613320" y="830520"/>
                <a:chExt cx="147600" cy="109800"/>
              </a:xfrm>
            </p:grpSpPr>
            <p:grpSp>
              <p:nvGrpSpPr>
                <p:cNvPr id="1467" name="Groep 171"/>
                <p:cNvGrpSpPr/>
                <p:nvPr/>
              </p:nvGrpSpPr>
              <p:grpSpPr>
                <a:xfrm>
                  <a:off x="-3605040" y="830520"/>
                  <a:ext cx="139320" cy="109800"/>
                  <a:chOff x="-3605040" y="830520"/>
                  <a:chExt cx="139320" cy="109800"/>
                </a:xfrm>
              </p:grpSpPr>
              <p:cxnSp>
                <p:nvCxnSpPr>
                  <p:cNvPr id="1468" name="Rechte verbindingslijn 173"/>
                  <p:cNvCxnSpPr/>
                  <p:nvPr/>
                </p:nvCxnSpPr>
                <p:spPr>
                  <a:xfrm>
                    <a:off x="-3605040" y="830520"/>
                    <a:ext cx="13968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469" name="Rechte verbindingslijn 174"/>
                  <p:cNvCxnSpPr/>
                  <p:nvPr/>
                </p:nvCxnSpPr>
                <p:spPr>
                  <a:xfrm>
                    <a:off x="-3605040" y="940320"/>
                    <a:ext cx="13968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470" name="Rechte verbindingslijn 175"/>
                  <p:cNvCxnSpPr/>
                  <p:nvPr/>
                </p:nvCxnSpPr>
                <p:spPr>
                  <a:xfrm>
                    <a:off x="-3528360" y="912960"/>
                    <a:ext cx="630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471" name="Rechte verbindingslijn 176"/>
                  <p:cNvCxnSpPr/>
                  <p:nvPr/>
                </p:nvCxnSpPr>
                <p:spPr>
                  <a:xfrm>
                    <a:off x="-3528360" y="885600"/>
                    <a:ext cx="630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472" name="Rechte verbindingslijn 177"/>
                  <p:cNvCxnSpPr/>
                  <p:nvPr/>
                </p:nvCxnSpPr>
                <p:spPr>
                  <a:xfrm>
                    <a:off x="-3528360" y="858240"/>
                    <a:ext cx="630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1473" name="Pijl: rechts 172"/>
                <p:cNvSpPr/>
                <p:nvPr/>
              </p:nvSpPr>
              <p:spPr>
                <a:xfrm flipH="1">
                  <a:off x="-361368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cxnSp>
            <p:nvCxnSpPr>
              <p:cNvPr id="1474" name="Rechte verbindingslijn 149"/>
              <p:cNvCxnSpPr/>
              <p:nvPr/>
            </p:nvCxnSpPr>
            <p:spPr>
              <a:xfrm flipV="1">
                <a:off x="-3459600" y="587880"/>
                <a:ext cx="547920" cy="219600"/>
              </a:xfrm>
              <a:prstGeom prst="straightConnector1">
                <a:avLst/>
              </a:prstGeom>
              <a:ln cap="rnd" w="19080">
                <a:solidFill>
                  <a:schemeClr val="accent1"/>
                </a:solidFill>
                <a:round/>
                <a:headEnd len="med" type="oval" w="med"/>
              </a:ln>
            </p:spPr>
          </p:cxnSp>
          <p:cxnSp>
            <p:nvCxnSpPr>
              <p:cNvPr id="1475" name="Rechte verbindingslijn 150"/>
              <p:cNvCxnSpPr/>
              <p:nvPr/>
            </p:nvCxnSpPr>
            <p:spPr>
              <a:xfrm>
                <a:off x="-3224160" y="828360"/>
                <a:ext cx="319680" cy="360"/>
              </a:xfrm>
              <a:prstGeom prst="straightConnector1">
                <a:avLst/>
              </a:prstGeom>
              <a:ln cap="rnd" w="19080">
                <a:solidFill>
                  <a:schemeClr val="accent1"/>
                </a:solidFill>
                <a:round/>
                <a:headEnd len="med" type="oval" w="med"/>
              </a:ln>
            </p:spPr>
          </p:cxnSp>
          <p:sp>
            <p:nvSpPr>
              <p:cNvPr id="1476" name="Rechthoek 151"/>
              <p:cNvSpPr/>
              <p:nvPr/>
            </p:nvSpPr>
            <p:spPr>
              <a:xfrm>
                <a:off x="-2559960" y="512280"/>
                <a:ext cx="2188800" cy="150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100" strike="noStrike" u="none">
                    <a:solidFill>
                      <a:schemeClr val="dk1"/>
                    </a:solidFill>
                    <a:uFillTx/>
                    <a:latin typeface="Calibri"/>
                  </a:rPr>
                  <a:t>Text level down</a:t>
                </a:r>
                <a:endParaRPr b="0" lang="en-US" sz="11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477" name="Rechthoek 152"/>
              <p:cNvSpPr/>
              <p:nvPr/>
            </p:nvSpPr>
            <p:spPr>
              <a:xfrm>
                <a:off x="-2559960" y="819720"/>
                <a:ext cx="2188800" cy="141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100" strike="noStrike" u="none">
                    <a:solidFill>
                      <a:schemeClr val="dk1"/>
                    </a:solidFill>
                    <a:uFillTx/>
                    <a:latin typeface="Calibri"/>
                  </a:rPr>
                  <a:t>Text level up</a:t>
                </a:r>
                <a:endParaRPr b="0" lang="en-US" sz="11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1478" name="Groep 153"/>
              <p:cNvGrpSpPr/>
              <p:nvPr/>
            </p:nvGrpSpPr>
            <p:grpSpPr>
              <a:xfrm>
                <a:off x="-2916720" y="769320"/>
                <a:ext cx="268200" cy="248040"/>
                <a:chOff x="-2916720" y="769320"/>
                <a:chExt cx="268200" cy="248040"/>
              </a:xfrm>
            </p:grpSpPr>
            <p:sp>
              <p:nvSpPr>
                <p:cNvPr id="1479" name="Rechthoek 163"/>
                <p:cNvSpPr/>
                <p:nvPr/>
              </p:nvSpPr>
              <p:spPr>
                <a:xfrm>
                  <a:off x="-2916720" y="76932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0" lang="en-GB" sz="105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1480" name="Groep 164"/>
                <p:cNvGrpSpPr/>
                <p:nvPr/>
              </p:nvGrpSpPr>
              <p:grpSpPr>
                <a:xfrm>
                  <a:off x="-2866680" y="826920"/>
                  <a:ext cx="168840" cy="132480"/>
                  <a:chOff x="-2866680" y="826920"/>
                  <a:chExt cx="168840" cy="132480"/>
                </a:xfrm>
              </p:grpSpPr>
              <p:cxnSp>
                <p:nvCxnSpPr>
                  <p:cNvPr id="1481" name="Rechte verbindingslijn 166"/>
                  <p:cNvCxnSpPr/>
                  <p:nvPr/>
                </p:nvCxnSpPr>
                <p:spPr>
                  <a:xfrm>
                    <a:off x="-2866680" y="8269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482" name="Rechte verbindingslijn 167"/>
                  <p:cNvCxnSpPr/>
                  <p:nvPr/>
                </p:nvCxnSpPr>
                <p:spPr>
                  <a:xfrm>
                    <a:off x="-2866680" y="95940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483" name="Rechte verbindingslijn 168"/>
                  <p:cNvCxnSpPr/>
                  <p:nvPr/>
                </p:nvCxnSpPr>
                <p:spPr>
                  <a:xfrm>
                    <a:off x="-2773800" y="926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484" name="Rechte verbindingslijn 169"/>
                  <p:cNvCxnSpPr/>
                  <p:nvPr/>
                </p:nvCxnSpPr>
                <p:spPr>
                  <a:xfrm>
                    <a:off x="-2773800" y="893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485" name="Rechte verbindingslijn 170"/>
                  <p:cNvCxnSpPr/>
                  <p:nvPr/>
                </p:nvCxnSpPr>
                <p:spPr>
                  <a:xfrm>
                    <a:off x="-2773800" y="86004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1486" name="Pijl: rechts 165"/>
                <p:cNvSpPr/>
                <p:nvPr/>
              </p:nvSpPr>
              <p:spPr>
                <a:xfrm>
                  <a:off x="-2866680" y="85860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1487" name="Groep 154"/>
              <p:cNvGrpSpPr/>
              <p:nvPr/>
            </p:nvGrpSpPr>
            <p:grpSpPr>
              <a:xfrm>
                <a:off x="-2916720" y="460080"/>
                <a:ext cx="268200" cy="248040"/>
                <a:chOff x="-2916720" y="460080"/>
                <a:chExt cx="268200" cy="248040"/>
              </a:xfrm>
            </p:grpSpPr>
            <p:sp>
              <p:nvSpPr>
                <p:cNvPr id="1488" name="Rechthoek 155"/>
                <p:cNvSpPr/>
                <p:nvPr/>
              </p:nvSpPr>
              <p:spPr>
                <a:xfrm>
                  <a:off x="-2916720" y="46008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0" lang="en-GB" sz="105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1489" name="Groep 156"/>
                <p:cNvGrpSpPr/>
                <p:nvPr/>
              </p:nvGrpSpPr>
              <p:grpSpPr>
                <a:xfrm>
                  <a:off x="-2866680" y="518040"/>
                  <a:ext cx="168840" cy="132480"/>
                  <a:chOff x="-2866680" y="518040"/>
                  <a:chExt cx="168840" cy="132480"/>
                </a:xfrm>
              </p:grpSpPr>
              <p:cxnSp>
                <p:nvCxnSpPr>
                  <p:cNvPr id="1490" name="Rechte verbindingslijn 158"/>
                  <p:cNvCxnSpPr/>
                  <p:nvPr/>
                </p:nvCxnSpPr>
                <p:spPr>
                  <a:xfrm>
                    <a:off x="-2866680" y="51804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491" name="Rechte verbindingslijn 159"/>
                  <p:cNvCxnSpPr/>
                  <p:nvPr/>
                </p:nvCxnSpPr>
                <p:spPr>
                  <a:xfrm>
                    <a:off x="-2866680" y="6505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492" name="Rechte verbindingslijn 160"/>
                  <p:cNvCxnSpPr/>
                  <p:nvPr/>
                </p:nvCxnSpPr>
                <p:spPr>
                  <a:xfrm>
                    <a:off x="-2773800" y="61740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493" name="Rechte verbindingslijn 161"/>
                  <p:cNvCxnSpPr/>
                  <p:nvPr/>
                </p:nvCxnSpPr>
                <p:spPr>
                  <a:xfrm>
                    <a:off x="-2773800" y="584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494" name="Rechte verbindingslijn 162"/>
                  <p:cNvCxnSpPr/>
                  <p:nvPr/>
                </p:nvCxnSpPr>
                <p:spPr>
                  <a:xfrm>
                    <a:off x="-2773800" y="551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1495" name="Pijl: rechts 157"/>
                <p:cNvSpPr/>
                <p:nvPr/>
              </p:nvSpPr>
              <p:spPr>
                <a:xfrm flipH="1">
                  <a:off x="-2875320" y="54972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</p:grpSp>
        <p:grpSp>
          <p:nvGrpSpPr>
            <p:cNvPr id="1496" name="Groep 139"/>
            <p:cNvGrpSpPr/>
            <p:nvPr/>
          </p:nvGrpSpPr>
          <p:grpSpPr>
            <a:xfrm>
              <a:off x="-938520" y="4663080"/>
              <a:ext cx="627480" cy="576360"/>
              <a:chOff x="-938520" y="4663080"/>
              <a:chExt cx="627480" cy="576360"/>
            </a:xfrm>
          </p:grpSpPr>
          <p:grpSp>
            <p:nvGrpSpPr>
              <p:cNvPr id="1497" name="Inspireren"/>
              <p:cNvGrpSpPr/>
              <p:nvPr/>
            </p:nvGrpSpPr>
            <p:grpSpPr>
              <a:xfrm>
                <a:off x="-716040" y="4663080"/>
                <a:ext cx="169560" cy="241920"/>
                <a:chOff x="-716040" y="4663080"/>
                <a:chExt cx="169560" cy="241920"/>
              </a:xfrm>
            </p:grpSpPr>
            <p:sp>
              <p:nvSpPr>
                <p:cNvPr id="1498" name="Freeform 12"/>
                <p:cNvSpPr/>
                <p:nvPr/>
              </p:nvSpPr>
              <p:spPr>
                <a:xfrm>
                  <a:off x="-666000" y="474984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30960" bIns="3096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499" name="Freeform 13"/>
                <p:cNvSpPr/>
                <p:nvPr/>
              </p:nvSpPr>
              <p:spPr>
                <a:xfrm>
                  <a:off x="-661320" y="48812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11880" bIns="1188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500" name="Freeform 14"/>
                <p:cNvSpPr/>
                <p:nvPr/>
              </p:nvSpPr>
              <p:spPr>
                <a:xfrm>
                  <a:off x="-716040" y="466308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1501" name="Tekstvak 141"/>
              <p:cNvSpPr/>
              <p:nvPr/>
            </p:nvSpPr>
            <p:spPr>
              <a:xfrm>
                <a:off x="-938520" y="491760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1506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507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508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509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510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511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512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13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514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1515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516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517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518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519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1520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521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522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523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524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525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526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527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528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529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530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1531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1532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533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534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535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536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537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538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539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1540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-27720" bIns="350280" anchor="t">
            <a:noAutofit/>
          </a:bodyPr>
          <a:p>
            <a:pPr indent="0" defTabSz="914400">
              <a:lnSpc>
                <a:spcPts val="3600"/>
              </a:lnSpc>
              <a:buNone/>
            </a:pPr>
            <a:r>
              <a:rPr b="1" lang="en-GB" sz="3600" strike="noStrike" u="non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b="0" lang="nl-NL" sz="3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541" name="PlaceHolder 2"/>
          <p:cNvSpPr>
            <a:spLocks noGrp="1"/>
          </p:cNvSpPr>
          <p:nvPr>
            <p:ph type="body"/>
          </p:nvPr>
        </p:nvSpPr>
        <p:spPr>
          <a:xfrm>
            <a:off x="722880" y="1565280"/>
            <a:ext cx="10745640" cy="443520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0000" rIns="90000" tIns="0" bIns="1260000" anchor="ctr">
            <a:noAutofit/>
          </a:bodyPr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to insert a table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542" name="Rechthoek 7"/>
          <p:cNvSpPr/>
          <p:nvPr/>
        </p:nvSpPr>
        <p:spPr>
          <a:xfrm>
            <a:off x="2160" y="-439560"/>
            <a:ext cx="581040" cy="275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0" rIns="0" tIns="0" bIns="0" anchor="ctr">
            <a:spAutoFit/>
          </a:bodyPr>
          <a:p>
            <a:pPr defTabSz="914400">
              <a:lnSpc>
                <a:spcPct val="100000"/>
              </a:lnSpc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Table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43" name="PlaceHolder 3"/>
          <p:cNvSpPr>
            <a:spLocks noGrp="1"/>
          </p:cNvSpPr>
          <p:nvPr>
            <p:ph type="dt" idx="20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44" name="PlaceHolder 4"/>
          <p:cNvSpPr>
            <a:spLocks noGrp="1"/>
          </p:cNvSpPr>
          <p:nvPr>
            <p:ph type="sldNum" idx="21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CFBA359-CFE3-434A-B1CB-7177754E9DAD}" type="slidenum">
              <a:rPr b="1" lang="en-GB" sz="1200" strike="noStrike" u="none">
                <a:solidFill>
                  <a:schemeClr val="dk2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grpSp>
        <p:nvGrpSpPr>
          <p:cNvPr id="1545" name="INSTRUCTION"/>
          <p:cNvGrpSpPr/>
          <p:nvPr/>
        </p:nvGrpSpPr>
        <p:grpSpPr>
          <a:xfrm>
            <a:off x="-3786480" y="-12240"/>
            <a:ext cx="3693240" cy="6705360"/>
            <a:chOff x="-3786480" y="-12240"/>
            <a:chExt cx="3693240" cy="6705360"/>
          </a:xfrm>
        </p:grpSpPr>
        <p:grpSp>
          <p:nvGrpSpPr>
            <p:cNvPr id="1546" name="Groep 5"/>
            <p:cNvGrpSpPr/>
            <p:nvPr/>
          </p:nvGrpSpPr>
          <p:grpSpPr>
            <a:xfrm>
              <a:off x="-3784320" y="-12240"/>
              <a:ext cx="3592440" cy="3238200"/>
              <a:chOff x="-3784320" y="-12240"/>
              <a:chExt cx="3592440" cy="3238200"/>
            </a:xfrm>
          </p:grpSpPr>
          <p:sp>
            <p:nvSpPr>
              <p:cNvPr id="1547" name="Rechthoek 79"/>
              <p:cNvSpPr/>
              <p:nvPr/>
            </p:nvSpPr>
            <p:spPr>
              <a:xfrm>
                <a:off x="-3784320" y="-12240"/>
                <a:ext cx="3592440" cy="3238200"/>
              </a:xfrm>
              <a:prstGeom prst="rect">
                <a:avLst/>
              </a:prstGeom>
              <a:solidFill>
                <a:srgbClr val="ffffff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144000" bIns="144000" anchor="t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1" lang="en-GB" sz="1400" strike="noStrike" u="none" cap="all">
                    <a:solidFill>
                      <a:schemeClr val="accent1"/>
                    </a:solidFill>
                    <a:uFillTx/>
                    <a:latin typeface="Calibri"/>
                  </a:rPr>
                  <a:t>Format Table</a:t>
                </a:r>
                <a:endParaRPr b="0" lang="en-US" sz="14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548" name="Ovaal 80"/>
              <p:cNvSpPr/>
              <p:nvPr/>
            </p:nvSpPr>
            <p:spPr>
              <a:xfrm>
                <a:off x="-3603600" y="465480"/>
                <a:ext cx="179640" cy="179640"/>
              </a:xfrm>
              <a:prstGeom prst="ellipse">
                <a:avLst/>
              </a:prstGeom>
              <a:solidFill>
                <a:schemeClr val="accent1"/>
              </a:solidFill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GB" sz="1000" strike="noStrike" u="none">
                    <a:solidFill>
                      <a:srgbClr val="ffffff"/>
                    </a:solidFill>
                    <a:uFillTx/>
                    <a:latin typeface="Calibri"/>
                  </a:rPr>
                  <a:t>1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549" name="Rechthoek 81"/>
              <p:cNvSpPr/>
              <p:nvPr/>
            </p:nvSpPr>
            <p:spPr>
              <a:xfrm>
                <a:off x="-3319560" y="465480"/>
                <a:ext cx="2944440" cy="49932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When you want to change the lay-out of the table, select the preferred part of the table and go to the tab </a:t>
                </a:r>
                <a:r>
                  <a:rPr b="1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‘Format’.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1550" name="Groep 82"/>
              <p:cNvGrpSpPr/>
              <p:nvPr/>
            </p:nvGrpSpPr>
            <p:grpSpPr>
              <a:xfrm>
                <a:off x="-3312720" y="1060920"/>
                <a:ext cx="575640" cy="245880"/>
                <a:chOff x="-3312720" y="1060920"/>
                <a:chExt cx="575640" cy="245880"/>
              </a:xfrm>
            </p:grpSpPr>
            <p:sp>
              <p:nvSpPr>
                <p:cNvPr id="1551" name="Rechthoek 101"/>
                <p:cNvSpPr/>
                <p:nvPr/>
              </p:nvSpPr>
              <p:spPr>
                <a:xfrm>
                  <a:off x="-3312720" y="1060920"/>
                  <a:ext cx="575640" cy="214920"/>
                </a:xfrm>
                <a:prstGeom prst="rect">
                  <a:avLst/>
                </a:prstGeom>
                <a:solidFill>
                  <a:srgbClr val="f8f8f8"/>
                </a:solidFill>
                <a:ln w="6480">
                  <a:solidFill>
                    <a:schemeClr val="lt1">
                      <a:lumMod val="95000"/>
                    </a:schemeClr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18000" bIns="0" anchor="t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1" lang="en-GB" sz="1050" strike="noStrike" u="none">
                      <a:solidFill>
                        <a:srgbClr val="b74629"/>
                      </a:solidFill>
                      <a:uFillTx/>
                      <a:latin typeface="Calibri"/>
                    </a:rPr>
                    <a:t>Format</a:t>
                  </a:r>
                  <a:endParaRPr b="0" lang="en-US" sz="105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552" name="Rechthoek 102"/>
                <p:cNvSpPr/>
                <p:nvPr/>
              </p:nvSpPr>
              <p:spPr>
                <a:xfrm>
                  <a:off x="-3312720" y="1280160"/>
                  <a:ext cx="575640" cy="26640"/>
                </a:xfrm>
                <a:prstGeom prst="rect">
                  <a:avLst/>
                </a:prstGeom>
                <a:solidFill>
                  <a:srgbClr val="b74629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1553" name="Ovaal 83"/>
              <p:cNvSpPr/>
              <p:nvPr/>
            </p:nvSpPr>
            <p:spPr>
              <a:xfrm>
                <a:off x="-3603600" y="1493640"/>
                <a:ext cx="179640" cy="179640"/>
              </a:xfrm>
              <a:prstGeom prst="ellipse">
                <a:avLst/>
              </a:prstGeom>
              <a:solidFill>
                <a:schemeClr val="accent1"/>
              </a:solidFill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GB" sz="1000" strike="noStrike" u="none">
                    <a:solidFill>
                      <a:srgbClr val="ffffff"/>
                    </a:solidFill>
                    <a:uFillTx/>
                    <a:latin typeface="Calibri"/>
                  </a:rPr>
                  <a:t>2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554" name="Rechthoek 84"/>
              <p:cNvSpPr/>
              <p:nvPr/>
            </p:nvSpPr>
            <p:spPr>
              <a:xfrm>
                <a:off x="-3319560" y="1493640"/>
                <a:ext cx="2944440" cy="8132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Under this tab you can choose a different fill colour at </a:t>
                </a:r>
                <a:r>
                  <a:rPr b="1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‘Shading’</a:t>
                </a:r>
                <a:r>
                  <a:rPr b="0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. You can choose a border format as well. Find and edit this at the section  </a:t>
                </a:r>
                <a:r>
                  <a:rPr b="1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‘Draw borders’ </a:t>
                </a:r>
                <a:r>
                  <a:rPr b="0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and apply this to the table by clicking on </a:t>
                </a:r>
                <a:r>
                  <a:rPr b="1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‘Borders’.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1555" name="Groep 85"/>
              <p:cNvGrpSpPr/>
              <p:nvPr/>
            </p:nvGrpSpPr>
            <p:grpSpPr>
              <a:xfrm>
                <a:off x="-3314880" y="2412720"/>
                <a:ext cx="1026720" cy="628560"/>
                <a:chOff x="-3314880" y="2412720"/>
                <a:chExt cx="1026720" cy="628560"/>
              </a:xfrm>
            </p:grpSpPr>
            <p:sp>
              <p:nvSpPr>
                <p:cNvPr id="1556" name="Rechthoek 86"/>
                <p:cNvSpPr/>
                <p:nvPr/>
              </p:nvSpPr>
              <p:spPr>
                <a:xfrm>
                  <a:off x="-3314880" y="2412720"/>
                  <a:ext cx="997920" cy="53064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d1d1d1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08000" rIns="0" tIns="0" bIns="0" anchor="ctr">
                  <a:noAutofit/>
                </a:bodyPr>
                <a:p>
                  <a:endParaRPr b="0" lang="en-GB" sz="8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557" name="Rechthoek 87"/>
                <p:cNvSpPr/>
                <p:nvPr/>
              </p:nvSpPr>
              <p:spPr>
                <a:xfrm>
                  <a:off x="-3304800" y="2684880"/>
                  <a:ext cx="982800" cy="253800"/>
                </a:xfrm>
                <a:prstGeom prst="rect">
                  <a:avLst/>
                </a:prstGeom>
                <a:solidFill>
                  <a:srgbClr val="fce4dc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558" name="Tekstvak 88"/>
                <p:cNvSpPr/>
                <p:nvPr/>
              </p:nvSpPr>
              <p:spPr>
                <a:xfrm>
                  <a:off x="-3083040" y="2494080"/>
                  <a:ext cx="635400" cy="126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121752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</a:pPr>
                  <a:r>
                    <a:rPr b="0" lang="en-GB" sz="900" strike="noStrike" u="none">
                      <a:solidFill>
                        <a:srgbClr val="211f26"/>
                      </a:solidFill>
                      <a:uFillTx/>
                      <a:latin typeface="Calibri"/>
                    </a:rPr>
                    <a:t>Shading</a:t>
                  </a:r>
                  <a:endParaRPr b="0" lang="en-US" sz="9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559" name="Vrije vorm: vorm 89"/>
                <p:cNvSpPr/>
                <p:nvPr/>
              </p:nvSpPr>
              <p:spPr>
                <a:xfrm>
                  <a:off x="-2385360" y="2861640"/>
                  <a:ext cx="97200" cy="179640"/>
                </a:xfrm>
                <a:custGeom>
                  <a:avLst/>
                  <a:gdLst>
                    <a:gd name="textAreaLeft" fmla="*/ 0 w 97200"/>
                    <a:gd name="textAreaRight" fmla="*/ 97560 w 97200"/>
                    <a:gd name="textAreaTop" fmla="*/ 0 h 179640"/>
                    <a:gd name="textAreaBottom" fmla="*/ 180000 h 179640"/>
                  </a:gdLst>
                  <a:ahLst/>
                  <a:rect l="textAreaLeft" t="textAreaTop" r="textAreaRight" b="textAreaBottom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80000" rIns="180000" tIns="90000" bIns="90000" anchor="ctr">
                  <a:noAutofit/>
                </a:bodyPr>
                <a:p>
                  <a:endParaRPr b="0" lang="en-GB" sz="1600" strike="noStrike" u="non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1560" name="Groep 90"/>
                <p:cNvGrpSpPr/>
                <p:nvPr/>
              </p:nvGrpSpPr>
              <p:grpSpPr>
                <a:xfrm>
                  <a:off x="-3259080" y="2463120"/>
                  <a:ext cx="172440" cy="167400"/>
                  <a:chOff x="-3259080" y="2463120"/>
                  <a:chExt cx="172440" cy="167400"/>
                </a:xfrm>
              </p:grpSpPr>
              <p:sp>
                <p:nvSpPr>
                  <p:cNvPr id="1561" name="Vrije vorm: vorm 98"/>
                  <p:cNvSpPr/>
                  <p:nvPr/>
                </p:nvSpPr>
                <p:spPr>
                  <a:xfrm>
                    <a:off x="-3158640" y="2502360"/>
                    <a:ext cx="72000" cy="108360"/>
                  </a:xfrm>
                  <a:custGeom>
                    <a:avLst/>
                    <a:gdLst>
                      <a:gd name="textAreaLeft" fmla="*/ 0 w 72000"/>
                      <a:gd name="textAreaRight" fmla="*/ 72360 w 72000"/>
                      <a:gd name="textAreaTop" fmla="*/ 0 h 108360"/>
                      <a:gd name="textAreaBottom" fmla="*/ 108720 h 108360"/>
                    </a:gdLst>
                    <a:ahLst/>
                    <a:rect l="textAreaLeft" t="textAreaTop" r="textAreaRight" b="textAreaBottom"/>
                    <a:pathLst>
                      <a:path w="80781" h="121443">
                        <a:moveTo>
                          <a:pt x="30217" y="50006"/>
                        </a:moveTo>
                        <a:lnTo>
                          <a:pt x="34979" y="121443"/>
                        </a:lnTo>
                        <a:lnTo>
                          <a:pt x="80222" y="52387"/>
                        </a:lnTo>
                        <a:cubicBezTo>
                          <a:pt x="84191" y="29368"/>
                          <a:pt x="66729" y="1588"/>
                          <a:pt x="37360" y="0"/>
                        </a:cubicBezTo>
                        <a:cubicBezTo>
                          <a:pt x="-43602" y="21431"/>
                          <a:pt x="32598" y="33337"/>
                          <a:pt x="30217" y="50006"/>
                        </a:cubicBezTo>
                        <a:close/>
                      </a:path>
                    </a:pathLst>
                  </a:custGeom>
                  <a:solidFill>
                    <a:srgbClr val="366fa8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900" strike="noStrike" u="non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562" name="Rechthoek: afgeronde hoeken 99"/>
                  <p:cNvSpPr/>
                  <p:nvPr/>
                </p:nvSpPr>
                <p:spPr>
                  <a:xfrm rot="2904000">
                    <a:off x="-3233160" y="2505960"/>
                    <a:ext cx="88920" cy="10944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108000" rIns="0" tIns="0" bIns="0" anchor="ctr">
                    <a:noAutofit/>
                  </a:bodyPr>
                  <a:p>
                    <a:endParaRPr b="0" lang="en-GB" sz="700" strike="noStrike" u="none">
                      <a:solidFill>
                        <a:srgbClr val="000000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563" name="Vrije vorm: vorm 100"/>
                  <p:cNvSpPr/>
                  <p:nvPr/>
                </p:nvSpPr>
                <p:spPr>
                  <a:xfrm>
                    <a:off x="-3239640" y="2463120"/>
                    <a:ext cx="57600" cy="76320"/>
                  </a:xfrm>
                  <a:custGeom>
                    <a:avLst/>
                    <a:gdLst>
                      <a:gd name="textAreaLeft" fmla="*/ 0 w 57600"/>
                      <a:gd name="textAreaRight" fmla="*/ 57960 w 57600"/>
                      <a:gd name="textAreaTop" fmla="*/ 0 h 76320"/>
                      <a:gd name="textAreaBottom" fmla="*/ 76680 h 76320"/>
                    </a:gdLst>
                    <a:ahLst/>
                    <a:rect l="textAreaLeft" t="textAreaTop" r="textAreaRight" b="textAreaBottom"/>
                    <a:pathLst>
                      <a:path w="40422" h="78381">
                        <a:moveTo>
                          <a:pt x="219" y="78381"/>
                        </a:moveTo>
                        <a:cubicBezTo>
                          <a:pt x="-1454" y="18717"/>
                          <a:pt x="6534" y="-324"/>
                          <a:pt x="20468" y="5"/>
                        </a:cubicBezTo>
                        <a:cubicBezTo>
                          <a:pt x="34402" y="334"/>
                          <a:pt x="43874" y="23658"/>
                          <a:pt x="39229" y="67295"/>
                        </a:cubicBezTo>
                      </a:path>
                    </a:pathLst>
                  </a:custGeom>
                  <a:noFill/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108000" rIns="0" tIns="0" bIns="0" anchor="ctr">
                    <a:noAutofit/>
                  </a:bodyPr>
                  <a:p>
                    <a:endParaRPr b="0" lang="en-GB" sz="700" strike="noStrike" u="none">
                      <a:solidFill>
                        <a:srgbClr val="000000"/>
                      </a:solidFill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1564" name="Gelijkbenige driehoek 91"/>
                <p:cNvSpPr/>
                <p:nvPr/>
              </p:nvSpPr>
              <p:spPr>
                <a:xfrm rot="10800000">
                  <a:off x="-2528640" y="2540520"/>
                  <a:ext cx="94680" cy="500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144000" rIns="144000" tIns="12600" bIns="12600" anchor="ctr">
                  <a:noAutofit/>
                </a:bodyPr>
                <a:p>
                  <a:endParaRPr b="0" lang="en-GB" sz="1100" strike="noStrike" u="none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565" name="Tekstvak 92"/>
                <p:cNvSpPr/>
                <p:nvPr/>
              </p:nvSpPr>
              <p:spPr>
                <a:xfrm>
                  <a:off x="-3083040" y="2750400"/>
                  <a:ext cx="635400" cy="126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121752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</a:pPr>
                  <a:r>
                    <a:rPr b="0" lang="en-GB" sz="900" strike="noStrike" u="none">
                      <a:solidFill>
                        <a:srgbClr val="211f26"/>
                      </a:solidFill>
                      <a:uFillTx/>
                      <a:latin typeface="Calibri"/>
                    </a:rPr>
                    <a:t>Borders</a:t>
                  </a:r>
                  <a:endParaRPr b="0" lang="en-US" sz="9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566" name="Gelijkbenige driehoek 93"/>
                <p:cNvSpPr/>
                <p:nvPr/>
              </p:nvSpPr>
              <p:spPr>
                <a:xfrm rot="10800000">
                  <a:off x="-2528640" y="2796840"/>
                  <a:ext cx="94680" cy="500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144000" rIns="144000" tIns="12600" bIns="12600" anchor="ctr">
                  <a:noAutofit/>
                </a:bodyPr>
                <a:p>
                  <a:endParaRPr b="0" lang="en-GB" sz="1100" strike="noStrike" u="none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1567" name="Groep 94"/>
                <p:cNvGrpSpPr/>
                <p:nvPr/>
              </p:nvGrpSpPr>
              <p:grpSpPr>
                <a:xfrm>
                  <a:off x="-3250440" y="2732400"/>
                  <a:ext cx="164160" cy="164160"/>
                  <a:chOff x="-3250440" y="2732400"/>
                  <a:chExt cx="164160" cy="164160"/>
                </a:xfrm>
              </p:grpSpPr>
              <p:sp>
                <p:nvSpPr>
                  <p:cNvPr id="1568" name="Rechthoek 95"/>
                  <p:cNvSpPr/>
                  <p:nvPr/>
                </p:nvSpPr>
                <p:spPr>
                  <a:xfrm>
                    <a:off x="-3250440" y="2732760"/>
                    <a:ext cx="163800" cy="163800"/>
                  </a:xfrm>
                  <a:prstGeom prst="rect">
                    <a:avLst/>
                  </a:prstGeom>
                  <a:noFill/>
                  <a:ln w="12600">
                    <a:solidFill>
                      <a:srgbClr val="818181"/>
                    </a:solidFill>
                    <a:prstDash val="sysDot"/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180000" rIns="180000" tIns="82080" bIns="82080" anchor="ctr">
                    <a:noAutofit/>
                  </a:bodyPr>
                  <a:p>
                    <a:endParaRPr b="0" lang="en-GB" sz="1600" strike="noStrike" u="none" cap="all">
                      <a:solidFill>
                        <a:schemeClr val="lt1"/>
                      </a:solidFill>
                      <a:uFillTx/>
                      <a:latin typeface="Arial"/>
                    </a:endParaRPr>
                  </a:p>
                </p:txBody>
              </p:sp>
              <p:cxnSp>
                <p:nvCxnSpPr>
                  <p:cNvPr id="1569" name="Rechte verbindingslijn 96"/>
                  <p:cNvCxnSpPr/>
                  <p:nvPr/>
                </p:nvCxnSpPr>
                <p:spPr>
                  <a:xfrm>
                    <a:off x="-3168360" y="2732400"/>
                    <a:ext cx="360" cy="164520"/>
                  </a:xfrm>
                  <a:prstGeom prst="straightConnector1">
                    <a:avLst/>
                  </a:prstGeom>
                  <a:ln w="12600">
                    <a:solidFill>
                      <a:srgbClr val="818181"/>
                    </a:solidFill>
                    <a:prstDash val="sysDot"/>
                    <a:miter/>
                  </a:ln>
                </p:spPr>
              </p:cxnSp>
              <p:cxnSp>
                <p:nvCxnSpPr>
                  <p:cNvPr id="1570" name="Rechte verbindingslijn 97"/>
                  <p:cNvCxnSpPr/>
                  <p:nvPr/>
                </p:nvCxnSpPr>
                <p:spPr>
                  <a:xfrm>
                    <a:off x="-3250080" y="2814480"/>
                    <a:ext cx="164160" cy="360"/>
                  </a:xfrm>
                  <a:prstGeom prst="straightConnector1">
                    <a:avLst/>
                  </a:prstGeom>
                  <a:ln w="12600">
                    <a:solidFill>
                      <a:srgbClr val="818181"/>
                    </a:solidFill>
                    <a:prstDash val="sysDot"/>
                    <a:miter/>
                  </a:ln>
                </p:spPr>
              </p:cxnSp>
            </p:grpSp>
          </p:grpSp>
        </p:grpSp>
        <p:grpSp>
          <p:nvGrpSpPr>
            <p:cNvPr id="1571" name="Groep 6"/>
            <p:cNvGrpSpPr/>
            <p:nvPr/>
          </p:nvGrpSpPr>
          <p:grpSpPr>
            <a:xfrm>
              <a:off x="-3786480" y="3410280"/>
              <a:ext cx="3693240" cy="3282840"/>
              <a:chOff x="-3786480" y="3410280"/>
              <a:chExt cx="3693240" cy="3282840"/>
            </a:xfrm>
          </p:grpSpPr>
          <p:sp>
            <p:nvSpPr>
              <p:cNvPr id="1572" name="Rechthoek 8"/>
              <p:cNvSpPr/>
              <p:nvPr/>
            </p:nvSpPr>
            <p:spPr>
              <a:xfrm>
                <a:off x="-3786120" y="3410280"/>
                <a:ext cx="3592800" cy="2640960"/>
              </a:xfrm>
              <a:prstGeom prst="rect">
                <a:avLst/>
              </a:prstGeom>
              <a:solidFill>
                <a:srgbClr val="ffffff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144000" bIns="144000" anchor="t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1" lang="en-GB" sz="1400" strike="noStrike" u="none" cap="all">
                    <a:solidFill>
                      <a:schemeClr val="accent1"/>
                    </a:solidFill>
                    <a:uFillTx/>
                    <a:latin typeface="Calibri"/>
                  </a:rPr>
                  <a:t>Edit table</a:t>
                </a:r>
                <a:endParaRPr b="0" lang="en-US" sz="14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573" name="Ovaal 9"/>
              <p:cNvSpPr/>
              <p:nvPr/>
            </p:nvSpPr>
            <p:spPr>
              <a:xfrm>
                <a:off x="-3603600" y="3874680"/>
                <a:ext cx="179640" cy="179640"/>
              </a:xfrm>
              <a:prstGeom prst="ellipse">
                <a:avLst/>
              </a:prstGeom>
              <a:solidFill>
                <a:schemeClr val="accent1"/>
              </a:solidFill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GB" sz="1000" strike="noStrike" u="none">
                    <a:solidFill>
                      <a:srgbClr val="ffffff"/>
                    </a:solidFill>
                    <a:uFillTx/>
                    <a:latin typeface="Calibri"/>
                  </a:rPr>
                  <a:t>1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574" name="Rechthoek 10"/>
              <p:cNvSpPr/>
              <p:nvPr/>
            </p:nvSpPr>
            <p:spPr>
              <a:xfrm>
                <a:off x="-3319560" y="3874680"/>
                <a:ext cx="3008520" cy="3272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Select the preferred number of rows and/or columns of the table and go to the tab </a:t>
                </a:r>
                <a:r>
                  <a:rPr b="1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‘Layout’</a:t>
                </a:r>
                <a:r>
                  <a:rPr b="0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.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575" name="Rechthoek 11"/>
              <p:cNvSpPr/>
              <p:nvPr/>
            </p:nvSpPr>
            <p:spPr>
              <a:xfrm>
                <a:off x="-3786480" y="586548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144000" bIns="14400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1576" name="ICOON_info"/>
              <p:cNvGrpSpPr/>
              <p:nvPr/>
            </p:nvGrpSpPr>
            <p:grpSpPr>
              <a:xfrm>
                <a:off x="-376560" y="5729400"/>
                <a:ext cx="283320" cy="283320"/>
                <a:chOff x="-376560" y="5729400"/>
                <a:chExt cx="283320" cy="283320"/>
              </a:xfrm>
            </p:grpSpPr>
            <p:sp>
              <p:nvSpPr>
                <p:cNvPr id="1577" name="Ovaal 77"/>
                <p:cNvSpPr/>
                <p:nvPr/>
              </p:nvSpPr>
              <p:spPr>
                <a:xfrm>
                  <a:off x="-356760" y="57488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80000" rIns="180000" tIns="86400" bIns="86400" anchor="ctr">
                  <a:noAutofit/>
                </a:bodyPr>
                <a:p>
                  <a:endParaRPr b="0" lang="en-GB" sz="1600" strike="noStrike" u="non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578" name="Graphic 163"/>
                <p:cNvSpPr/>
                <p:nvPr/>
              </p:nvSpPr>
              <p:spPr>
                <a:xfrm>
                  <a:off x="-376560" y="57294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endParaRPr b="0" lang="en-GB" sz="2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1579" name="Groep 13"/>
              <p:cNvGrpSpPr/>
              <p:nvPr/>
            </p:nvGrpSpPr>
            <p:grpSpPr>
              <a:xfrm>
                <a:off x="-938520" y="6002640"/>
                <a:ext cx="627480" cy="576360"/>
                <a:chOff x="-938520" y="6002640"/>
                <a:chExt cx="627480" cy="576360"/>
              </a:xfrm>
            </p:grpSpPr>
            <p:grpSp>
              <p:nvGrpSpPr>
                <p:cNvPr id="1580" name="Inspireren"/>
                <p:cNvGrpSpPr/>
                <p:nvPr/>
              </p:nvGrpSpPr>
              <p:grpSpPr>
                <a:xfrm>
                  <a:off x="-716040" y="6002640"/>
                  <a:ext cx="169560" cy="242280"/>
                  <a:chOff x="-716040" y="6002640"/>
                  <a:chExt cx="169560" cy="242280"/>
                </a:xfrm>
              </p:grpSpPr>
              <p:sp>
                <p:nvSpPr>
                  <p:cNvPr id="1581" name="Freeform 12"/>
                  <p:cNvSpPr/>
                  <p:nvPr/>
                </p:nvSpPr>
                <p:spPr>
                  <a:xfrm>
                    <a:off x="-666000" y="608940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30960" bIns="3096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582" name="Freeform 13"/>
                  <p:cNvSpPr/>
                  <p:nvPr/>
                </p:nvSpPr>
                <p:spPr>
                  <a:xfrm>
                    <a:off x="-661320" y="622116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11880" bIns="1188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583" name="Freeform 14"/>
                  <p:cNvSpPr/>
                  <p:nvPr/>
                </p:nvSpPr>
                <p:spPr>
                  <a:xfrm>
                    <a:off x="-716040" y="60026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1584" name="Tekstvak 73"/>
                <p:cNvSpPr/>
                <p:nvPr/>
              </p:nvSpPr>
              <p:spPr>
                <a:xfrm>
                  <a:off x="-938520" y="62571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algn="l" pos="0"/>
                    </a:tabLst>
                  </a:pPr>
                  <a:r>
                    <a:rPr b="0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b="0" lang="en-US" sz="10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1585" name="Ovaal 14"/>
              <p:cNvSpPr/>
              <p:nvPr/>
            </p:nvSpPr>
            <p:spPr>
              <a:xfrm>
                <a:off x="-3603600" y="4395960"/>
                <a:ext cx="179640" cy="179640"/>
              </a:xfrm>
              <a:prstGeom prst="ellipse">
                <a:avLst/>
              </a:prstGeom>
              <a:solidFill>
                <a:schemeClr val="accent1"/>
              </a:solidFill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GB" sz="1000" strike="noStrike" u="none">
                    <a:solidFill>
                      <a:srgbClr val="ffffff"/>
                    </a:solidFill>
                    <a:uFillTx/>
                    <a:latin typeface="Calibri"/>
                  </a:rPr>
                  <a:t>2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586" name="Rechthoek 15"/>
              <p:cNvSpPr/>
              <p:nvPr/>
            </p:nvSpPr>
            <p:spPr>
              <a:xfrm>
                <a:off x="-3319560" y="4395960"/>
                <a:ext cx="2944440" cy="49572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At the section </a:t>
                </a:r>
                <a:r>
                  <a:rPr b="1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‘Rows and columns’</a:t>
                </a:r>
                <a:r>
                  <a:rPr b="0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 you can delete or add rows and columns. Choose from the variety of options: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1587" name="Groep 17"/>
              <p:cNvGrpSpPr/>
              <p:nvPr/>
            </p:nvGrpSpPr>
            <p:grpSpPr>
              <a:xfrm>
                <a:off x="-3415320" y="4997160"/>
                <a:ext cx="3013200" cy="673200"/>
                <a:chOff x="-3415320" y="4997160"/>
                <a:chExt cx="3013200" cy="673200"/>
              </a:xfrm>
            </p:grpSpPr>
            <p:grpSp>
              <p:nvGrpSpPr>
                <p:cNvPr id="1588" name="Groep 18"/>
                <p:cNvGrpSpPr/>
                <p:nvPr/>
              </p:nvGrpSpPr>
              <p:grpSpPr>
                <a:xfrm>
                  <a:off x="-3415320" y="5041440"/>
                  <a:ext cx="761040" cy="529200"/>
                  <a:chOff x="-3415320" y="5041440"/>
                  <a:chExt cx="761040" cy="529200"/>
                </a:xfrm>
              </p:grpSpPr>
              <p:grpSp>
                <p:nvGrpSpPr>
                  <p:cNvPr id="1589" name="Groep 63"/>
                  <p:cNvGrpSpPr/>
                  <p:nvPr/>
                </p:nvGrpSpPr>
                <p:grpSpPr>
                  <a:xfrm>
                    <a:off x="-3230280" y="5041440"/>
                    <a:ext cx="541440" cy="492480"/>
                    <a:chOff x="-3230280" y="5041440"/>
                    <a:chExt cx="541440" cy="492480"/>
                  </a:xfrm>
                </p:grpSpPr>
                <p:grpSp>
                  <p:nvGrpSpPr>
                    <p:cNvPr id="1590" name="Groep 65"/>
                    <p:cNvGrpSpPr/>
                    <p:nvPr/>
                  </p:nvGrpSpPr>
                  <p:grpSpPr>
                    <a:xfrm>
                      <a:off x="-3230280" y="5041440"/>
                      <a:ext cx="389160" cy="330840"/>
                      <a:chOff x="-3230280" y="5041440"/>
                      <a:chExt cx="389160" cy="330840"/>
                    </a:xfrm>
                  </p:grpSpPr>
                  <p:cxnSp>
                    <p:nvCxnSpPr>
                      <p:cNvPr id="1591" name="Rechte verbindingslijn 67"/>
                      <p:cNvCxnSpPr/>
                      <p:nvPr/>
                    </p:nvCxnSpPr>
                    <p:spPr>
                      <a:xfrm>
                        <a:off x="-3230280" y="5148720"/>
                        <a:ext cx="38952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592" name="Rechte verbindingslijn 68"/>
                      <p:cNvCxnSpPr/>
                      <p:nvPr/>
                    </p:nvCxnSpPr>
                    <p:spPr>
                      <a:xfrm>
                        <a:off x="-3230280" y="5260320"/>
                        <a:ext cx="38952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593" name="Rechte verbindingslijn 69"/>
                      <p:cNvCxnSpPr/>
                      <p:nvPr/>
                    </p:nvCxnSpPr>
                    <p:spPr>
                      <a:xfrm flipH="1">
                        <a:off x="-2975760" y="5041440"/>
                        <a:ext cx="1440" cy="33120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594" name="Rechte verbindingslijn 70"/>
                      <p:cNvCxnSpPr/>
                      <p:nvPr/>
                    </p:nvCxnSpPr>
                    <p:spPr>
                      <a:xfrm flipH="1">
                        <a:off x="-3105720" y="5041440"/>
                        <a:ext cx="1440" cy="33120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sp>
                    <p:nvSpPr>
                      <p:cNvPr id="1595" name="Rechthoek 71"/>
                      <p:cNvSpPr/>
                      <p:nvPr/>
                    </p:nvSpPr>
                    <p:spPr>
                      <a:xfrm>
                        <a:off x="-3228120" y="5041440"/>
                        <a:ext cx="386640" cy="330480"/>
                      </a:xfrm>
                      <a:prstGeom prst="rect">
                        <a:avLst/>
                      </a:prstGeom>
                      <a:noFill/>
                      <a:ln w="12600">
                        <a:solidFill>
                          <a:srgbClr val="6c6c6c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endParaRPr b="0" lang="en-GB" sz="2400" strike="noStrike" u="none">
                          <a:solidFill>
                            <a:schemeClr val="accent1"/>
                          </a:solidFill>
                          <a:uFillTx/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1596" name="Vrije vorm: vorm 66"/>
                    <p:cNvSpPr/>
                    <p:nvPr/>
                  </p:nvSpPr>
                  <p:spPr>
                    <a:xfrm rot="2700000">
                      <a:off x="-3015720" y="5207040"/>
                      <a:ext cx="270720" cy="270720"/>
                    </a:xfrm>
                    <a:custGeom>
                      <a:avLst/>
                      <a:gdLst>
                        <a:gd name="textAreaLeft" fmla="*/ 0 w 270720"/>
                        <a:gd name="textAreaRight" fmla="*/ 271080 w 270720"/>
                        <a:gd name="textAreaTop" fmla="*/ 0 h 270720"/>
                        <a:gd name="textAreaBottom" fmla="*/ 271080 h 270720"/>
                      </a:gdLst>
                      <a:ahLst/>
                      <a:rect l="textAreaLeft" t="textAreaTop" r="textAreaRight" b="textAreaBottom"/>
                      <a:pathLst>
                        <a:path w="360000" h="360000">
                          <a:moveTo>
                            <a:pt x="7908" y="160908"/>
                          </a:moveTo>
                          <a:cubicBezTo>
                            <a:pt x="12794" y="156022"/>
                            <a:pt x="19544" y="153000"/>
                            <a:pt x="27000" y="153000"/>
                          </a:cubicBezTo>
                          <a:lnTo>
                            <a:pt x="153000" y="153000"/>
                          </a:lnTo>
                          <a:lnTo>
                            <a:pt x="153000" y="27000"/>
                          </a:lnTo>
                          <a:cubicBezTo>
                            <a:pt x="153000" y="12088"/>
                            <a:pt x="165088" y="0"/>
                            <a:pt x="180000" y="0"/>
                          </a:cubicBezTo>
                          <a:cubicBezTo>
                            <a:pt x="194912" y="0"/>
                            <a:pt x="207000" y="12088"/>
                            <a:pt x="207000" y="27000"/>
                          </a:cubicBezTo>
                          <a:lnTo>
                            <a:pt x="207000" y="153000"/>
                          </a:lnTo>
                          <a:lnTo>
                            <a:pt x="333000" y="153000"/>
                          </a:lnTo>
                          <a:cubicBezTo>
                            <a:pt x="347912" y="153000"/>
                            <a:pt x="360000" y="165088"/>
                            <a:pt x="360000" y="180000"/>
                          </a:cubicBezTo>
                          <a:cubicBezTo>
                            <a:pt x="360000" y="194912"/>
                            <a:pt x="347912" y="207000"/>
                            <a:pt x="333000" y="207000"/>
                          </a:cubicBezTo>
                          <a:lnTo>
                            <a:pt x="207000" y="207000"/>
                          </a:lnTo>
                          <a:lnTo>
                            <a:pt x="207000" y="333000"/>
                          </a:lnTo>
                          <a:cubicBezTo>
                            <a:pt x="207000" y="347912"/>
                            <a:pt x="194912" y="360000"/>
                            <a:pt x="180000" y="360000"/>
                          </a:cubicBezTo>
                          <a:cubicBezTo>
                            <a:pt x="165088" y="360000"/>
                            <a:pt x="153000" y="347912"/>
                            <a:pt x="153000" y="333000"/>
                          </a:cubicBezTo>
                          <a:lnTo>
                            <a:pt x="153000" y="207000"/>
                          </a:lnTo>
                          <a:lnTo>
                            <a:pt x="27000" y="207000"/>
                          </a:lnTo>
                          <a:cubicBezTo>
                            <a:pt x="12088" y="207000"/>
                            <a:pt x="0" y="194912"/>
                            <a:pt x="0" y="180000"/>
                          </a:cubicBezTo>
                          <a:cubicBezTo>
                            <a:pt x="0" y="172544"/>
                            <a:pt x="3022" y="165794"/>
                            <a:pt x="7908" y="160908"/>
                          </a:cubicBezTo>
                          <a:close/>
                        </a:path>
                      </a:pathLst>
                    </a:custGeom>
                    <a:solidFill>
                      <a:srgbClr val="f0615f"/>
                    </a:solidFill>
                    <a:ln w="28440">
                      <a:solidFill>
                        <a:schemeClr val="lt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80000" rIns="180000" tIns="135360" bIns="135360" anchor="ctr">
                      <a:noAutofit/>
                    </a:bodyPr>
                    <a:p>
                      <a:endParaRPr b="0" lang="en-GB" sz="1800" strike="noStrike" u="none">
                        <a:solidFill>
                          <a:schemeClr val="lt1"/>
                        </a:solidFill>
                        <a:uFillTx/>
                        <a:latin typeface="Arial"/>
                      </a:endParaRPr>
                    </a:p>
                  </p:txBody>
                </p:sp>
              </p:grpSp>
              <p:sp>
                <p:nvSpPr>
                  <p:cNvPr id="1597" name="Tekstvak 64"/>
                  <p:cNvSpPr/>
                  <p:nvPr/>
                </p:nvSpPr>
                <p:spPr>
                  <a:xfrm>
                    <a:off x="-3415320" y="5440680"/>
                    <a:ext cx="761040" cy="129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0" rIns="0" tIns="0" bIns="0" anchor="ctr">
                    <a:noAutofit/>
                  </a:bodyPr>
                  <a:p>
                    <a:pPr algn="ctr" defTabSz="1217520">
                      <a:lnSpc>
                        <a:spcPct val="90000"/>
                      </a:lnSpc>
                      <a:spcBef>
                        <a:spcPts val="601"/>
                      </a:spcBef>
                      <a:spcAft>
                        <a:spcPts val="601"/>
                      </a:spcAft>
                    </a:pPr>
                    <a:r>
                      <a:rPr b="0" lang="en-GB" sz="900" strike="noStrike" u="none">
                        <a:solidFill>
                          <a:srgbClr val="211f26"/>
                        </a:solidFill>
                        <a:uFillTx/>
                        <a:latin typeface="Calibri"/>
                      </a:rPr>
                      <a:t>Delete</a:t>
                    </a:r>
                    <a:endParaRPr b="0" lang="en-US" sz="900" strike="noStrike" u="non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598" name="Groep 19"/>
                <p:cNvGrpSpPr/>
                <p:nvPr/>
              </p:nvGrpSpPr>
              <p:grpSpPr>
                <a:xfrm>
                  <a:off x="-2582280" y="4997160"/>
                  <a:ext cx="571680" cy="673200"/>
                  <a:chOff x="-2582280" y="4997160"/>
                  <a:chExt cx="571680" cy="673200"/>
                </a:xfrm>
              </p:grpSpPr>
              <p:grpSp>
                <p:nvGrpSpPr>
                  <p:cNvPr id="1599" name="Groep 53"/>
                  <p:cNvGrpSpPr/>
                  <p:nvPr/>
                </p:nvGrpSpPr>
                <p:grpSpPr>
                  <a:xfrm>
                    <a:off x="-2482920" y="4997160"/>
                    <a:ext cx="389160" cy="375120"/>
                    <a:chOff x="-2482920" y="4997160"/>
                    <a:chExt cx="389160" cy="375120"/>
                  </a:xfrm>
                </p:grpSpPr>
                <p:sp>
                  <p:nvSpPr>
                    <p:cNvPr id="1600" name="Rechthoek 55"/>
                    <p:cNvSpPr/>
                    <p:nvPr/>
                  </p:nvSpPr>
                  <p:spPr>
                    <a:xfrm>
                      <a:off x="-2480400" y="5151600"/>
                      <a:ext cx="384120" cy="113040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80000" rIns="180000" tIns="56520" bIns="56520" anchor="ctr">
                      <a:noAutofit/>
                    </a:bodyPr>
                    <a:p>
                      <a:endParaRPr b="0" lang="en-GB" sz="1600" strike="noStrike" u="none" cap="all">
                        <a:solidFill>
                          <a:schemeClr val="lt1"/>
                        </a:solidFill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1601" name="Groep 56"/>
                    <p:cNvGrpSpPr/>
                    <p:nvPr/>
                  </p:nvGrpSpPr>
                  <p:grpSpPr>
                    <a:xfrm>
                      <a:off x="-2482920" y="5041440"/>
                      <a:ext cx="389160" cy="330840"/>
                      <a:chOff x="-2482920" y="5041440"/>
                      <a:chExt cx="389160" cy="330840"/>
                    </a:xfrm>
                  </p:grpSpPr>
                  <p:cxnSp>
                    <p:nvCxnSpPr>
                      <p:cNvPr id="1602" name="Rechte verbindingslijn 58"/>
                      <p:cNvCxnSpPr/>
                      <p:nvPr/>
                    </p:nvCxnSpPr>
                    <p:spPr>
                      <a:xfrm>
                        <a:off x="-2482920" y="5148720"/>
                        <a:ext cx="38952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603" name="Rechte verbindingslijn 59"/>
                      <p:cNvCxnSpPr/>
                      <p:nvPr/>
                    </p:nvCxnSpPr>
                    <p:spPr>
                      <a:xfrm>
                        <a:off x="-2482920" y="5260320"/>
                        <a:ext cx="38952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604" name="Rechte verbindingslijn 60"/>
                      <p:cNvCxnSpPr/>
                      <p:nvPr/>
                    </p:nvCxnSpPr>
                    <p:spPr>
                      <a:xfrm>
                        <a:off x="-2228400" y="5264280"/>
                        <a:ext cx="360" cy="108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605" name="Rechte verbindingslijn 61"/>
                      <p:cNvCxnSpPr/>
                      <p:nvPr/>
                    </p:nvCxnSpPr>
                    <p:spPr>
                      <a:xfrm>
                        <a:off x="-2358000" y="5264280"/>
                        <a:ext cx="360" cy="108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sp>
                    <p:nvSpPr>
                      <p:cNvPr id="1606" name="Rechthoek 62"/>
                      <p:cNvSpPr/>
                      <p:nvPr/>
                    </p:nvSpPr>
                    <p:spPr>
                      <a:xfrm>
                        <a:off x="-2480760" y="5041440"/>
                        <a:ext cx="386640" cy="330480"/>
                      </a:xfrm>
                      <a:prstGeom prst="rect">
                        <a:avLst/>
                      </a:prstGeom>
                      <a:noFill/>
                      <a:ln w="12600">
                        <a:solidFill>
                          <a:srgbClr val="6c6c6c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endParaRPr b="0" lang="en-GB" sz="2400" strike="noStrike" u="none">
                          <a:solidFill>
                            <a:schemeClr val="accent1"/>
                          </a:solidFill>
                          <a:uFillTx/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1607" name="Pijl: rechts 57"/>
                    <p:cNvSpPr/>
                    <p:nvPr/>
                  </p:nvSpPr>
                  <p:spPr>
                    <a:xfrm rot="16200000">
                      <a:off x="-2387160" y="5001120"/>
                      <a:ext cx="209520" cy="201240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440">
                      <a:solidFill>
                        <a:schemeClr val="lt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sp>
                <p:nvSpPr>
                  <p:cNvPr id="1608" name="Tekstvak 54"/>
                  <p:cNvSpPr/>
                  <p:nvPr/>
                </p:nvSpPr>
                <p:spPr>
                  <a:xfrm>
                    <a:off x="-2582280" y="5460840"/>
                    <a:ext cx="571680" cy="209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0" rIns="0" tIns="0" bIns="0" anchor="ctr">
                    <a:noAutofit/>
                  </a:bodyPr>
                  <a:p>
                    <a:pPr algn="ctr" defTabSz="1217520">
                      <a:lnSpc>
                        <a:spcPct val="90000"/>
                      </a:lnSpc>
                      <a:spcBef>
                        <a:spcPts val="601"/>
                      </a:spcBef>
                      <a:spcAft>
                        <a:spcPts val="601"/>
                      </a:spcAft>
                    </a:pPr>
                    <a:r>
                      <a:rPr b="0" lang="en-GB" sz="900" strike="noStrike" u="none">
                        <a:solidFill>
                          <a:srgbClr val="211f26"/>
                        </a:solidFill>
                        <a:uFillTx/>
                        <a:latin typeface="Calibri"/>
                      </a:rPr>
                      <a:t>Insert Above</a:t>
                    </a:r>
                    <a:endParaRPr b="0" lang="en-US" sz="900" strike="noStrike" u="non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609" name="Groep 20"/>
                <p:cNvGrpSpPr/>
                <p:nvPr/>
              </p:nvGrpSpPr>
              <p:grpSpPr>
                <a:xfrm>
                  <a:off x="-2036160" y="5039640"/>
                  <a:ext cx="571680" cy="630720"/>
                  <a:chOff x="-2036160" y="5039640"/>
                  <a:chExt cx="571680" cy="630720"/>
                </a:xfrm>
              </p:grpSpPr>
              <p:grpSp>
                <p:nvGrpSpPr>
                  <p:cNvPr id="1610" name="Groep 43"/>
                  <p:cNvGrpSpPr/>
                  <p:nvPr/>
                </p:nvGrpSpPr>
                <p:grpSpPr>
                  <a:xfrm>
                    <a:off x="-1940760" y="5039640"/>
                    <a:ext cx="389160" cy="375480"/>
                    <a:chOff x="-1940760" y="5039640"/>
                    <a:chExt cx="389160" cy="375480"/>
                  </a:xfrm>
                </p:grpSpPr>
                <p:sp>
                  <p:nvSpPr>
                    <p:cNvPr id="1611" name="Rechthoek 45"/>
                    <p:cNvSpPr/>
                    <p:nvPr/>
                  </p:nvSpPr>
                  <p:spPr>
                    <a:xfrm rot="10800000">
                      <a:off x="-1938600" y="5158800"/>
                      <a:ext cx="384120" cy="101880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80000" rIns="180000" tIns="51120" bIns="51120" anchor="ctr">
                      <a:noAutofit/>
                    </a:bodyPr>
                    <a:p>
                      <a:endParaRPr b="0" lang="en-GB" sz="1600" strike="noStrike" u="none" cap="all">
                        <a:solidFill>
                          <a:schemeClr val="lt1"/>
                        </a:solidFill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1612" name="Groep 46"/>
                    <p:cNvGrpSpPr/>
                    <p:nvPr/>
                  </p:nvGrpSpPr>
                  <p:grpSpPr>
                    <a:xfrm>
                      <a:off x="-1940760" y="5039640"/>
                      <a:ext cx="389160" cy="330840"/>
                      <a:chOff x="-1940760" y="5039640"/>
                      <a:chExt cx="389160" cy="330840"/>
                    </a:xfrm>
                  </p:grpSpPr>
                  <p:cxnSp>
                    <p:nvCxnSpPr>
                      <p:cNvPr id="1613" name="Rechte verbindingslijn 48"/>
                      <p:cNvCxnSpPr/>
                      <p:nvPr/>
                    </p:nvCxnSpPr>
                    <p:spPr>
                      <a:xfrm flipH="1">
                        <a:off x="-1940760" y="5263200"/>
                        <a:ext cx="38952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614" name="Rechte verbindingslijn 49"/>
                      <p:cNvCxnSpPr/>
                      <p:nvPr/>
                    </p:nvCxnSpPr>
                    <p:spPr>
                      <a:xfrm flipH="1">
                        <a:off x="-1940760" y="5151240"/>
                        <a:ext cx="38952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615" name="Rechte verbindingslijn 50"/>
                      <p:cNvCxnSpPr/>
                      <p:nvPr/>
                    </p:nvCxnSpPr>
                    <p:spPr>
                      <a:xfrm flipV="1">
                        <a:off x="-1806120" y="5039640"/>
                        <a:ext cx="360" cy="10800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616" name="Rechte verbindingslijn 51"/>
                      <p:cNvCxnSpPr/>
                      <p:nvPr/>
                    </p:nvCxnSpPr>
                    <p:spPr>
                      <a:xfrm flipV="1">
                        <a:off x="-1676160" y="5039640"/>
                        <a:ext cx="360" cy="10800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sp>
                    <p:nvSpPr>
                      <p:cNvPr id="1617" name="Rechthoek 52"/>
                      <p:cNvSpPr/>
                      <p:nvPr/>
                    </p:nvSpPr>
                    <p:spPr>
                      <a:xfrm rot="10800000">
                        <a:off x="-1940760" y="5040000"/>
                        <a:ext cx="386640" cy="330480"/>
                      </a:xfrm>
                      <a:prstGeom prst="rect">
                        <a:avLst/>
                      </a:prstGeom>
                      <a:noFill/>
                      <a:ln w="12600">
                        <a:solidFill>
                          <a:srgbClr val="6c6c6c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endParaRPr b="0" lang="en-GB" sz="2400" strike="noStrike" u="none">
                          <a:solidFill>
                            <a:schemeClr val="accent1"/>
                          </a:solidFill>
                          <a:uFillTx/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1618" name="Pijl: rechts 47"/>
                    <p:cNvSpPr/>
                    <p:nvPr/>
                  </p:nvSpPr>
                  <p:spPr>
                    <a:xfrm rot="5400000">
                      <a:off x="-1856880" y="5209560"/>
                      <a:ext cx="209520" cy="201240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440">
                      <a:solidFill>
                        <a:schemeClr val="lt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sp>
                <p:nvSpPr>
                  <p:cNvPr id="1619" name="Tekstvak 44"/>
                  <p:cNvSpPr/>
                  <p:nvPr/>
                </p:nvSpPr>
                <p:spPr>
                  <a:xfrm>
                    <a:off x="-2036160" y="5460840"/>
                    <a:ext cx="571680" cy="209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0" rIns="0" tIns="0" bIns="0" anchor="ctr">
                    <a:noAutofit/>
                  </a:bodyPr>
                  <a:p>
                    <a:pPr algn="ctr" defTabSz="1217520">
                      <a:lnSpc>
                        <a:spcPct val="90000"/>
                      </a:lnSpc>
                      <a:spcBef>
                        <a:spcPts val="601"/>
                      </a:spcBef>
                      <a:spcAft>
                        <a:spcPts val="601"/>
                      </a:spcAft>
                    </a:pPr>
                    <a:r>
                      <a:rPr b="0" lang="en-GB" sz="900" strike="noStrike" u="none">
                        <a:solidFill>
                          <a:srgbClr val="211f26"/>
                        </a:solidFill>
                        <a:uFillTx/>
                        <a:latin typeface="Calibri"/>
                      </a:rPr>
                      <a:t>Insert Below</a:t>
                    </a:r>
                    <a:endParaRPr b="0" lang="en-US" sz="900" strike="noStrike" u="non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620" name="Groep 21"/>
                <p:cNvGrpSpPr/>
                <p:nvPr/>
              </p:nvGrpSpPr>
              <p:grpSpPr>
                <a:xfrm>
                  <a:off x="-1497240" y="5039640"/>
                  <a:ext cx="571680" cy="630720"/>
                  <a:chOff x="-1497240" y="5039640"/>
                  <a:chExt cx="571680" cy="630720"/>
                </a:xfrm>
              </p:grpSpPr>
              <p:grpSp>
                <p:nvGrpSpPr>
                  <p:cNvPr id="1621" name="Groep 33"/>
                  <p:cNvGrpSpPr/>
                  <p:nvPr/>
                </p:nvGrpSpPr>
                <p:grpSpPr>
                  <a:xfrm>
                    <a:off x="-1449360" y="5039640"/>
                    <a:ext cx="426600" cy="333000"/>
                    <a:chOff x="-1449360" y="5039640"/>
                    <a:chExt cx="426600" cy="333000"/>
                  </a:xfrm>
                </p:grpSpPr>
                <p:sp>
                  <p:nvSpPr>
                    <p:cNvPr id="1622" name="Rechthoek 35"/>
                    <p:cNvSpPr/>
                    <p:nvPr/>
                  </p:nvSpPr>
                  <p:spPr>
                    <a:xfrm rot="10800000">
                      <a:off x="-1272960" y="5044680"/>
                      <a:ext cx="124560" cy="327960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80000" rIns="180000" tIns="164160" bIns="164160" anchor="ctr">
                      <a:noAutofit/>
                    </a:bodyPr>
                    <a:p>
                      <a:endParaRPr b="0" lang="en-GB" sz="1600" strike="noStrike" u="none" cap="all">
                        <a:solidFill>
                          <a:schemeClr val="lt1"/>
                        </a:solidFill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1623" name="Groep 36"/>
                    <p:cNvGrpSpPr/>
                    <p:nvPr/>
                  </p:nvGrpSpPr>
                  <p:grpSpPr>
                    <a:xfrm>
                      <a:off x="-1411560" y="5039640"/>
                      <a:ext cx="388800" cy="332640"/>
                      <a:chOff x="-1411560" y="5039640"/>
                      <a:chExt cx="388800" cy="332640"/>
                    </a:xfrm>
                  </p:grpSpPr>
                  <p:cxnSp>
                    <p:nvCxnSpPr>
                      <p:cNvPr id="1624" name="Rechte verbindingslijn 38"/>
                      <p:cNvCxnSpPr/>
                      <p:nvPr/>
                    </p:nvCxnSpPr>
                    <p:spPr>
                      <a:xfrm flipH="1">
                        <a:off x="-1144800" y="5263200"/>
                        <a:ext cx="12240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625" name="Rechte verbindingslijn 39"/>
                      <p:cNvCxnSpPr/>
                      <p:nvPr/>
                    </p:nvCxnSpPr>
                    <p:spPr>
                      <a:xfrm flipH="1">
                        <a:off x="-1148400" y="5151240"/>
                        <a:ext cx="12600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626" name="Rechte verbindingslijn 40"/>
                      <p:cNvCxnSpPr/>
                      <p:nvPr/>
                    </p:nvCxnSpPr>
                    <p:spPr>
                      <a:xfrm flipV="1">
                        <a:off x="-1276920" y="5039640"/>
                        <a:ext cx="360" cy="32940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627" name="Rechte verbindingslijn 41"/>
                      <p:cNvCxnSpPr/>
                      <p:nvPr/>
                    </p:nvCxnSpPr>
                    <p:spPr>
                      <a:xfrm flipV="1">
                        <a:off x="-1147320" y="5039640"/>
                        <a:ext cx="360" cy="33300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sp>
                    <p:nvSpPr>
                      <p:cNvPr id="1628" name="Rechthoek 42"/>
                      <p:cNvSpPr/>
                      <p:nvPr/>
                    </p:nvSpPr>
                    <p:spPr>
                      <a:xfrm rot="10800000">
                        <a:off x="-1411560" y="5040000"/>
                        <a:ext cx="386640" cy="330480"/>
                      </a:xfrm>
                      <a:prstGeom prst="rect">
                        <a:avLst/>
                      </a:prstGeom>
                      <a:noFill/>
                      <a:ln w="12600">
                        <a:solidFill>
                          <a:srgbClr val="6c6c6c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endParaRPr b="0" lang="en-GB" sz="2400" strike="noStrike" u="none">
                          <a:solidFill>
                            <a:schemeClr val="accent1"/>
                          </a:solidFill>
                          <a:uFillTx/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1629" name="Pijl: rechts 37"/>
                    <p:cNvSpPr/>
                    <p:nvPr/>
                  </p:nvSpPr>
                  <p:spPr>
                    <a:xfrm rot="10800000">
                      <a:off x="-1449360" y="5110560"/>
                      <a:ext cx="209520" cy="201240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440">
                      <a:solidFill>
                        <a:schemeClr val="lt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sp>
                <p:nvSpPr>
                  <p:cNvPr id="1630" name="Tekstvak 34"/>
                  <p:cNvSpPr/>
                  <p:nvPr/>
                </p:nvSpPr>
                <p:spPr>
                  <a:xfrm>
                    <a:off x="-1497240" y="5460840"/>
                    <a:ext cx="571680" cy="209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0" rIns="0" tIns="0" bIns="0" anchor="ctr">
                    <a:noAutofit/>
                  </a:bodyPr>
                  <a:p>
                    <a:pPr algn="ctr" defTabSz="1217520">
                      <a:lnSpc>
                        <a:spcPct val="90000"/>
                      </a:lnSpc>
                      <a:spcBef>
                        <a:spcPts val="601"/>
                      </a:spcBef>
                      <a:spcAft>
                        <a:spcPts val="601"/>
                      </a:spcAft>
                    </a:pPr>
                    <a:r>
                      <a:rPr b="0" lang="en-GB" sz="900" strike="noStrike" u="none">
                        <a:solidFill>
                          <a:srgbClr val="211f26"/>
                        </a:solidFill>
                        <a:uFillTx/>
                        <a:latin typeface="Calibri"/>
                      </a:rPr>
                      <a:t>Insert </a:t>
                    </a:r>
                    <a:br>
                      <a:rPr sz="900"/>
                    </a:br>
                    <a:r>
                      <a:rPr b="0" lang="en-GB" sz="900" strike="noStrike" u="none">
                        <a:solidFill>
                          <a:srgbClr val="211f26"/>
                        </a:solidFill>
                        <a:uFillTx/>
                        <a:latin typeface="Calibri"/>
                      </a:rPr>
                      <a:t>Left</a:t>
                    </a:r>
                    <a:endParaRPr b="0" lang="en-US" sz="900" strike="noStrike" u="non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631" name="Groep 22"/>
                <p:cNvGrpSpPr/>
                <p:nvPr/>
              </p:nvGrpSpPr>
              <p:grpSpPr>
                <a:xfrm>
                  <a:off x="-973800" y="5036040"/>
                  <a:ext cx="571680" cy="634320"/>
                  <a:chOff x="-973800" y="5036040"/>
                  <a:chExt cx="571680" cy="634320"/>
                </a:xfrm>
              </p:grpSpPr>
              <p:grpSp>
                <p:nvGrpSpPr>
                  <p:cNvPr id="1632" name="Groep 23"/>
                  <p:cNvGrpSpPr/>
                  <p:nvPr/>
                </p:nvGrpSpPr>
                <p:grpSpPr>
                  <a:xfrm>
                    <a:off x="-880920" y="5036040"/>
                    <a:ext cx="426600" cy="336240"/>
                    <a:chOff x="-880920" y="5036040"/>
                    <a:chExt cx="426600" cy="336240"/>
                  </a:xfrm>
                </p:grpSpPr>
                <p:sp>
                  <p:nvSpPr>
                    <p:cNvPr id="1633" name="Rechthoek 25"/>
                    <p:cNvSpPr/>
                    <p:nvPr/>
                  </p:nvSpPr>
                  <p:spPr>
                    <a:xfrm flipV="1">
                      <a:off x="-755280" y="5035680"/>
                      <a:ext cx="124560" cy="327960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80000" rIns="180000" tIns="164160" bIns="164160" anchor="ctr">
                      <a:noAutofit/>
                    </a:bodyPr>
                    <a:p>
                      <a:endParaRPr b="0" lang="en-GB" sz="1600" strike="noStrike" u="none" cap="all">
                        <a:solidFill>
                          <a:schemeClr val="lt1"/>
                        </a:solidFill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1634" name="Groep 26"/>
                    <p:cNvGrpSpPr/>
                    <p:nvPr/>
                  </p:nvGrpSpPr>
                  <p:grpSpPr>
                    <a:xfrm>
                      <a:off x="-880920" y="5039640"/>
                      <a:ext cx="388800" cy="332640"/>
                      <a:chOff x="-880920" y="5039640"/>
                      <a:chExt cx="388800" cy="332640"/>
                    </a:xfrm>
                  </p:grpSpPr>
                  <p:cxnSp>
                    <p:nvCxnSpPr>
                      <p:cNvPr id="1635" name="Rechte verbindingslijn 28"/>
                      <p:cNvCxnSpPr/>
                      <p:nvPr/>
                    </p:nvCxnSpPr>
                    <p:spPr>
                      <a:xfrm>
                        <a:off x="-880920" y="5263200"/>
                        <a:ext cx="12276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636" name="Rechte verbindingslijn 29"/>
                      <p:cNvCxnSpPr/>
                      <p:nvPr/>
                    </p:nvCxnSpPr>
                    <p:spPr>
                      <a:xfrm>
                        <a:off x="-880920" y="5151240"/>
                        <a:ext cx="12636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637" name="Rechte verbindingslijn 30"/>
                      <p:cNvCxnSpPr/>
                      <p:nvPr/>
                    </p:nvCxnSpPr>
                    <p:spPr>
                      <a:xfrm flipV="1">
                        <a:off x="-626400" y="5039640"/>
                        <a:ext cx="360" cy="32940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638" name="Rechte verbindingslijn 31"/>
                      <p:cNvCxnSpPr/>
                      <p:nvPr/>
                    </p:nvCxnSpPr>
                    <p:spPr>
                      <a:xfrm flipV="1">
                        <a:off x="-756000" y="5039640"/>
                        <a:ext cx="360" cy="33300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sp>
                    <p:nvSpPr>
                      <p:cNvPr id="1639" name="Rechthoek 32"/>
                      <p:cNvSpPr/>
                      <p:nvPr/>
                    </p:nvSpPr>
                    <p:spPr>
                      <a:xfrm flipV="1">
                        <a:off x="-878760" y="5039640"/>
                        <a:ext cx="386640" cy="330480"/>
                      </a:xfrm>
                      <a:prstGeom prst="rect">
                        <a:avLst/>
                      </a:prstGeom>
                      <a:noFill/>
                      <a:ln w="12600">
                        <a:solidFill>
                          <a:srgbClr val="6c6c6c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endParaRPr b="0" lang="en-GB" sz="2400" strike="noStrike" u="none">
                          <a:solidFill>
                            <a:schemeClr val="accent1"/>
                          </a:solidFill>
                          <a:uFillTx/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1640" name="Pijl: rechts 27"/>
                    <p:cNvSpPr/>
                    <p:nvPr/>
                  </p:nvSpPr>
                  <p:spPr>
                    <a:xfrm flipV="1">
                      <a:off x="-663840" y="5101560"/>
                      <a:ext cx="209520" cy="201240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440">
                      <a:solidFill>
                        <a:schemeClr val="lt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sp>
                <p:nvSpPr>
                  <p:cNvPr id="1641" name="Tekstvak 24"/>
                  <p:cNvSpPr/>
                  <p:nvPr/>
                </p:nvSpPr>
                <p:spPr>
                  <a:xfrm>
                    <a:off x="-973800" y="5460840"/>
                    <a:ext cx="571680" cy="209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0" rIns="0" tIns="0" bIns="0" anchor="ctr">
                    <a:noAutofit/>
                  </a:bodyPr>
                  <a:p>
                    <a:pPr algn="ctr" defTabSz="1217520">
                      <a:lnSpc>
                        <a:spcPct val="90000"/>
                      </a:lnSpc>
                      <a:spcBef>
                        <a:spcPts val="601"/>
                      </a:spcBef>
                      <a:spcAft>
                        <a:spcPts val="601"/>
                      </a:spcAft>
                    </a:pPr>
                    <a:r>
                      <a:rPr b="0" lang="en-GB" sz="900" strike="noStrike" u="none">
                        <a:solidFill>
                          <a:srgbClr val="211f26"/>
                        </a:solidFill>
                        <a:uFillTx/>
                        <a:latin typeface="Calibri"/>
                      </a:rPr>
                      <a:t>Insert</a:t>
                    </a:r>
                    <a:br>
                      <a:rPr sz="900"/>
                    </a:br>
                    <a:r>
                      <a:rPr b="0" lang="en-GB" sz="900" strike="noStrike" u="none">
                        <a:solidFill>
                          <a:srgbClr val="211f26"/>
                        </a:solidFill>
                        <a:uFillTx/>
                        <a:latin typeface="Calibri"/>
                      </a:rPr>
                      <a:t>Right</a:t>
                    </a:r>
                    <a:endParaRPr b="0" lang="en-US" sz="900" strike="noStrike" u="non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5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1646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47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48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49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50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51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652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53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1654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1655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56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57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658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1659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1660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61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62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63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64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65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66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67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68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69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70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1671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1672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73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74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75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76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77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78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79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1680" name="Vrije vorm: vorm 2"/>
          <p:cNvSpPr/>
          <p:nvPr/>
        </p:nvSpPr>
        <p:spPr>
          <a:xfrm>
            <a:off x="-10800" y="0"/>
            <a:ext cx="12202560" cy="6857640"/>
          </a:xfrm>
          <a:custGeom>
            <a:avLst/>
            <a:gdLst>
              <a:gd name="textAreaLeft" fmla="*/ 0 w 12202560"/>
              <a:gd name="textAreaRight" fmla="*/ 12202920 w 1220256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12202751" h="6858000">
                <a:moveTo>
                  <a:pt x="9196825" y="6253791"/>
                </a:moveTo>
                <a:cubicBezTo>
                  <a:pt x="9207202" y="6254820"/>
                  <a:pt x="9217676" y="6257130"/>
                  <a:pt x="9228283" y="6260764"/>
                </a:cubicBezTo>
                <a:cubicBezTo>
                  <a:pt x="9307834" y="6289395"/>
                  <a:pt x="9333091" y="6516346"/>
                  <a:pt x="9319129" y="6797771"/>
                </a:cubicBezTo>
                <a:lnTo>
                  <a:pt x="9315062" y="6858000"/>
                </a:lnTo>
                <a:lnTo>
                  <a:pt x="8712780" y="6858000"/>
                </a:lnTo>
                <a:lnTo>
                  <a:pt x="8752852" y="6786092"/>
                </a:lnTo>
                <a:cubicBezTo>
                  <a:pt x="8924836" y="6476801"/>
                  <a:pt x="9040774" y="6272774"/>
                  <a:pt x="9165949" y="6254507"/>
                </a:cubicBezTo>
                <a:cubicBezTo>
                  <a:pt x="9176167" y="6253017"/>
                  <a:pt x="9186447" y="6252763"/>
                  <a:pt x="9196825" y="6253791"/>
                </a:cubicBezTo>
                <a:close/>
                <a:moveTo>
                  <a:pt x="6322661" y="860036"/>
                </a:moveTo>
                <a:cubicBezTo>
                  <a:pt x="6359190" y="857387"/>
                  <a:pt x="6388114" y="876530"/>
                  <a:pt x="6406295" y="923793"/>
                </a:cubicBezTo>
                <a:cubicBezTo>
                  <a:pt x="6454783" y="1049825"/>
                  <a:pt x="6420842" y="1229178"/>
                  <a:pt x="6343263" y="1578190"/>
                </a:cubicBezTo>
                <a:cubicBezTo>
                  <a:pt x="5856638" y="3709453"/>
                  <a:pt x="3958041" y="5234882"/>
                  <a:pt x="3612233" y="6735009"/>
                </a:cubicBezTo>
                <a:lnTo>
                  <a:pt x="3592717" y="6858000"/>
                </a:lnTo>
                <a:lnTo>
                  <a:pt x="0" y="6858000"/>
                </a:lnTo>
                <a:lnTo>
                  <a:pt x="0" y="6632489"/>
                </a:lnTo>
                <a:lnTo>
                  <a:pt x="339610" y="6322172"/>
                </a:lnTo>
                <a:cubicBezTo>
                  <a:pt x="2196386" y="4691797"/>
                  <a:pt x="4577580" y="3447091"/>
                  <a:pt x="5674132" y="1607274"/>
                </a:cubicBezTo>
                <a:cubicBezTo>
                  <a:pt x="5863234" y="1292194"/>
                  <a:pt x="6164370" y="871513"/>
                  <a:pt x="6322661" y="860036"/>
                </a:cubicBezTo>
                <a:close/>
                <a:moveTo>
                  <a:pt x="11650950" y="0"/>
                </a:moveTo>
                <a:lnTo>
                  <a:pt x="12202751" y="0"/>
                </a:lnTo>
                <a:lnTo>
                  <a:pt x="12202751" y="4442690"/>
                </a:lnTo>
                <a:lnTo>
                  <a:pt x="12090669" y="4422014"/>
                </a:lnTo>
                <a:cubicBezTo>
                  <a:pt x="11211465" y="4223417"/>
                  <a:pt x="10568413" y="3552240"/>
                  <a:pt x="10571396" y="2213198"/>
                </a:cubicBezTo>
                <a:cubicBezTo>
                  <a:pt x="10572439" y="1498198"/>
                  <a:pt x="10939503" y="807920"/>
                  <a:pt x="11525799" y="135882"/>
                </a:cubicBezTo>
                <a:close/>
                <a:moveTo>
                  <a:pt x="0" y="0"/>
                </a:moveTo>
                <a:lnTo>
                  <a:pt x="2054194" y="0"/>
                </a:lnTo>
                <a:lnTo>
                  <a:pt x="1941123" y="75811"/>
                </a:lnTo>
                <a:cubicBezTo>
                  <a:pt x="1355823" y="476321"/>
                  <a:pt x="767225" y="928929"/>
                  <a:pt x="206525" y="1437904"/>
                </a:cubicBezTo>
                <a:lnTo>
                  <a:pt x="0" y="1632346"/>
                </a:lnTo>
                <a:close/>
              </a:path>
            </a:pathLst>
          </a:custGeom>
          <a:solidFill>
            <a:srgbClr val="00b8c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144000" rIns="144000" tIns="144000" bIns="144000" anchor="ctr">
            <a:noAutofit/>
          </a:bodyPr>
          <a:p>
            <a:pPr algn="ctr" defTabSz="914400">
              <a:lnSpc>
                <a:spcPct val="90000"/>
              </a:lnSpc>
              <a:spcBef>
                <a:spcPts val="201"/>
              </a:spcBef>
              <a:spcAft>
                <a:spcPts val="201"/>
              </a:spcAft>
            </a:pPr>
            <a:r>
              <a:rPr b="0" lang="en-GB" sz="1600" strike="noStrike" u="none">
                <a:solidFill>
                  <a:schemeClr val="lt1"/>
                </a:solidFill>
                <a:uFillTx/>
                <a:latin typeface="Arial"/>
              </a:rPr>
              <a:t> </a:t>
            </a:r>
            <a:endParaRPr b="0" lang="en-US" sz="16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81" name="PlaceHolder 1"/>
          <p:cNvSpPr>
            <a:spLocks noGrp="1"/>
          </p:cNvSpPr>
          <p:nvPr>
            <p:ph type="title"/>
          </p:nvPr>
        </p:nvSpPr>
        <p:spPr>
          <a:xfrm>
            <a:off x="0" y="-428040"/>
            <a:ext cx="2451240" cy="27468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Title slide + symbol #2</a:t>
            </a: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682" name="PlaceHolder 2"/>
          <p:cNvSpPr>
            <a:spLocks noGrp="1"/>
          </p:cNvSpPr>
          <p:nvPr>
            <p:ph type="body"/>
          </p:nvPr>
        </p:nvSpPr>
        <p:spPr>
          <a:xfrm>
            <a:off x="719280" y="3962880"/>
            <a:ext cx="10751760" cy="132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marL="432000" indent="-324000" algn="r" defTabSz="914400">
              <a:lnSpc>
                <a:spcPts val="5199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-GB" sz="4800" strike="noStrike" u="none">
                <a:solidFill>
                  <a:schemeClr val="lt1"/>
                </a:solidFill>
                <a:uFillTx/>
                <a:latin typeface="Arial"/>
              </a:rPr>
              <a:t>Title slide</a:t>
            </a:r>
            <a:br>
              <a:rPr sz="4800"/>
            </a:br>
            <a:r>
              <a:rPr b="1" lang="en-GB" sz="4800" strike="noStrike" u="none">
                <a:solidFill>
                  <a:schemeClr val="lt1"/>
                </a:solidFill>
                <a:uFillTx/>
                <a:latin typeface="Arial"/>
              </a:rPr>
              <a:t>max. 2 lines</a:t>
            </a:r>
            <a:endParaRPr b="0" lang="nl-NL" sz="48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683" name="PlaceHolder 3"/>
          <p:cNvSpPr>
            <a:spLocks noGrp="1"/>
          </p:cNvSpPr>
          <p:nvPr>
            <p:ph type="body"/>
          </p:nvPr>
        </p:nvSpPr>
        <p:spPr>
          <a:xfrm>
            <a:off x="719280" y="5404320"/>
            <a:ext cx="10762920" cy="32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r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400" strike="noStrike" u="none">
                <a:solidFill>
                  <a:schemeClr val="dk2"/>
                </a:solidFill>
                <a:uFillTx/>
                <a:latin typeface="Arial"/>
              </a:rPr>
              <a:t>Subtitle | Name speaker</a:t>
            </a:r>
            <a:endParaRPr b="0" lang="nl-NL" sz="24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684" name="PlaceHolder 4"/>
          <p:cNvSpPr>
            <a:spLocks noGrp="1"/>
          </p:cNvSpPr>
          <p:nvPr>
            <p:ph type="dt" idx="22"/>
          </p:nvPr>
        </p:nvSpPr>
        <p:spPr>
          <a:xfrm>
            <a:off x="10704960" y="58136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grpSp>
        <p:nvGrpSpPr>
          <p:cNvPr id="1685" name="Graphic 4"/>
          <p:cNvGrpSpPr/>
          <p:nvPr/>
        </p:nvGrpSpPr>
        <p:grpSpPr>
          <a:xfrm>
            <a:off x="721080" y="437400"/>
            <a:ext cx="1530000" cy="594000"/>
            <a:chOff x="721080" y="437400"/>
            <a:chExt cx="1530000" cy="594000"/>
          </a:xfrm>
        </p:grpSpPr>
        <p:sp>
          <p:nvSpPr>
            <p:cNvPr id="1686" name="Vrije vorm: vorm 21"/>
            <p:cNvSpPr/>
            <p:nvPr/>
          </p:nvSpPr>
          <p:spPr>
            <a:xfrm>
              <a:off x="1026000" y="730080"/>
              <a:ext cx="279720" cy="299880"/>
            </a:xfrm>
            <a:custGeom>
              <a:avLst/>
              <a:gdLst>
                <a:gd name="textAreaLeft" fmla="*/ 0 w 279720"/>
                <a:gd name="textAreaRight" fmla="*/ 280080 w 279720"/>
                <a:gd name="textAreaTop" fmla="*/ 0 h 299880"/>
                <a:gd name="textAreaBottom" fmla="*/ 300240 h 299880"/>
              </a:gdLst>
              <a:ahLst/>
              <a:rect l="textAreaLeft" t="textAreaTop" r="textAreaRight" b="textAreaBottom"/>
              <a:pathLst>
                <a:path w="258644" h="277455">
                  <a:moveTo>
                    <a:pt x="129322" y="224847"/>
                  </a:moveTo>
                  <a:cubicBezTo>
                    <a:pt x="164907" y="224847"/>
                    <a:pt x="183307" y="200713"/>
                    <a:pt x="183307" y="167897"/>
                  </a:cubicBezTo>
                  <a:lnTo>
                    <a:pt x="183307" y="0"/>
                  </a:lnTo>
                  <a:lnTo>
                    <a:pt x="258644" y="0"/>
                  </a:lnTo>
                  <a:lnTo>
                    <a:pt x="258644" y="172238"/>
                  </a:lnTo>
                  <a:cubicBezTo>
                    <a:pt x="257255" y="247592"/>
                    <a:pt x="197542" y="277456"/>
                    <a:pt x="129322" y="277456"/>
                  </a:cubicBezTo>
                  <a:cubicBezTo>
                    <a:pt x="61102" y="277456"/>
                    <a:pt x="0" y="247592"/>
                    <a:pt x="0" y="172238"/>
                  </a:cubicBezTo>
                  <a:lnTo>
                    <a:pt x="0" y="174"/>
                  </a:lnTo>
                  <a:lnTo>
                    <a:pt x="75337" y="174"/>
                  </a:lnTo>
                  <a:lnTo>
                    <a:pt x="75337" y="168071"/>
                  </a:lnTo>
                  <a:cubicBezTo>
                    <a:pt x="73948" y="200713"/>
                    <a:pt x="93910" y="224847"/>
                    <a:pt x="129322" y="224847"/>
                  </a:cubicBez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87" name="Vrije vorm: vorm 22"/>
            <p:cNvSpPr/>
            <p:nvPr/>
          </p:nvSpPr>
          <p:spPr>
            <a:xfrm>
              <a:off x="721080" y="730080"/>
              <a:ext cx="264600" cy="293760"/>
            </a:xfrm>
            <a:custGeom>
              <a:avLst/>
              <a:gdLst>
                <a:gd name="textAreaLeft" fmla="*/ 0 w 264600"/>
                <a:gd name="textAreaRight" fmla="*/ 264960 w 264600"/>
                <a:gd name="textAreaTop" fmla="*/ 0 h 293760"/>
                <a:gd name="textAreaBottom" fmla="*/ 294120 h 293760"/>
              </a:gdLst>
              <a:ahLst/>
              <a:rect l="textAreaLeft" t="textAreaTop" r="textAreaRight" b="textAreaBottom"/>
              <a:pathLst>
                <a:path w="244583" h="271726">
                  <a:moveTo>
                    <a:pt x="85405" y="271726"/>
                  </a:moveTo>
                  <a:lnTo>
                    <a:pt x="160741" y="271726"/>
                  </a:lnTo>
                  <a:lnTo>
                    <a:pt x="160741" y="52609"/>
                  </a:lnTo>
                  <a:lnTo>
                    <a:pt x="244583" y="52609"/>
                  </a:lnTo>
                  <a:lnTo>
                    <a:pt x="244583" y="0"/>
                  </a:lnTo>
                  <a:lnTo>
                    <a:pt x="0" y="0"/>
                  </a:lnTo>
                  <a:lnTo>
                    <a:pt x="0" y="52609"/>
                  </a:lnTo>
                  <a:lnTo>
                    <a:pt x="85405" y="52609"/>
                  </a:ln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88" name="Vrije vorm: vorm 23"/>
            <p:cNvSpPr/>
            <p:nvPr/>
          </p:nvSpPr>
          <p:spPr>
            <a:xfrm>
              <a:off x="802440" y="437400"/>
              <a:ext cx="277920" cy="274680"/>
            </a:xfrm>
            <a:custGeom>
              <a:avLst/>
              <a:gdLst>
                <a:gd name="textAreaLeft" fmla="*/ 0 w 277920"/>
                <a:gd name="textAreaRight" fmla="*/ 278280 w 277920"/>
                <a:gd name="textAreaTop" fmla="*/ 0 h 274680"/>
                <a:gd name="textAreaBottom" fmla="*/ 275040 h 274680"/>
              </a:gdLst>
              <a:ahLst/>
              <a:rect l="textAreaLeft" t="textAreaTop" r="textAreaRight" b="textAreaBottom"/>
              <a:pathLst>
                <a:path w="256862" h="254189">
                  <a:moveTo>
                    <a:pt x="190726" y="138033"/>
                  </a:moveTo>
                  <a:cubicBezTo>
                    <a:pt x="172326" y="143763"/>
                    <a:pt x="153752" y="139422"/>
                    <a:pt x="153752" y="115288"/>
                  </a:cubicBezTo>
                  <a:cubicBezTo>
                    <a:pt x="153752" y="78306"/>
                    <a:pt x="241934" y="47053"/>
                    <a:pt x="254780" y="14237"/>
                  </a:cubicBezTo>
                  <a:cubicBezTo>
                    <a:pt x="257557" y="5730"/>
                    <a:pt x="257557" y="0"/>
                    <a:pt x="254780" y="0"/>
                  </a:cubicBezTo>
                  <a:cubicBezTo>
                    <a:pt x="252002" y="0"/>
                    <a:pt x="254780" y="4341"/>
                    <a:pt x="247663" y="9897"/>
                  </a:cubicBezTo>
                  <a:cubicBezTo>
                    <a:pt x="210689" y="46879"/>
                    <a:pt x="149586" y="46879"/>
                    <a:pt x="102718" y="66846"/>
                  </a:cubicBezTo>
                  <a:cubicBezTo>
                    <a:pt x="71472" y="81084"/>
                    <a:pt x="-18098" y="123796"/>
                    <a:pt x="3253" y="217555"/>
                  </a:cubicBezTo>
                  <a:cubicBezTo>
                    <a:pt x="4642" y="221895"/>
                    <a:pt x="7593" y="237522"/>
                    <a:pt x="10370" y="237522"/>
                  </a:cubicBezTo>
                  <a:cubicBezTo>
                    <a:pt x="13147" y="237522"/>
                    <a:pt x="13147" y="229014"/>
                    <a:pt x="13147" y="217555"/>
                  </a:cubicBezTo>
                  <a:cubicBezTo>
                    <a:pt x="13147" y="160605"/>
                    <a:pt x="78589" y="144978"/>
                    <a:pt x="101329" y="107996"/>
                  </a:cubicBezTo>
                  <a:cubicBezTo>
                    <a:pt x="104107" y="103655"/>
                    <a:pt x="108446" y="98099"/>
                    <a:pt x="109835" y="100877"/>
                  </a:cubicBezTo>
                  <a:cubicBezTo>
                    <a:pt x="109835" y="102266"/>
                    <a:pt x="109835" y="103655"/>
                    <a:pt x="109835" y="107996"/>
                  </a:cubicBezTo>
                  <a:cubicBezTo>
                    <a:pt x="102718" y="137860"/>
                    <a:pt x="71472" y="157827"/>
                    <a:pt x="79978" y="179183"/>
                  </a:cubicBezTo>
                  <a:cubicBezTo>
                    <a:pt x="91435" y="207658"/>
                    <a:pt x="125458" y="186302"/>
                    <a:pt x="135352" y="167724"/>
                  </a:cubicBezTo>
                  <a:cubicBezTo>
                    <a:pt x="138130" y="163383"/>
                    <a:pt x="139692" y="159216"/>
                    <a:pt x="141081" y="160605"/>
                  </a:cubicBezTo>
                  <a:cubicBezTo>
                    <a:pt x="142469" y="160605"/>
                    <a:pt x="142469" y="166335"/>
                    <a:pt x="141081" y="172064"/>
                  </a:cubicBezTo>
                  <a:cubicBezTo>
                    <a:pt x="135352" y="204706"/>
                    <a:pt x="128235" y="223284"/>
                    <a:pt x="104107" y="241689"/>
                  </a:cubicBezTo>
                  <a:cubicBezTo>
                    <a:pt x="96990" y="247418"/>
                    <a:pt x="84144" y="248807"/>
                    <a:pt x="85706" y="253148"/>
                  </a:cubicBezTo>
                  <a:cubicBezTo>
                    <a:pt x="85706" y="254537"/>
                    <a:pt x="91435" y="254537"/>
                    <a:pt x="95601" y="253148"/>
                  </a:cubicBezTo>
                  <a:cubicBezTo>
                    <a:pt x="159654" y="248807"/>
                    <a:pt x="212251" y="174842"/>
                    <a:pt x="226485" y="125185"/>
                  </a:cubicBezTo>
                  <a:cubicBezTo>
                    <a:pt x="227874" y="122407"/>
                    <a:pt x="227874" y="118066"/>
                    <a:pt x="226485" y="116677"/>
                  </a:cubicBezTo>
                  <a:cubicBezTo>
                    <a:pt x="225097" y="115288"/>
                    <a:pt x="222146" y="118066"/>
                    <a:pt x="219368" y="121018"/>
                  </a:cubicBezTo>
                  <a:cubicBezTo>
                    <a:pt x="209127" y="128137"/>
                    <a:pt x="200621" y="133866"/>
                    <a:pt x="190726" y="138033"/>
                  </a:cubicBez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89" name="Vrije vorm: vorm 24"/>
            <p:cNvSpPr/>
            <p:nvPr/>
          </p:nvSpPr>
          <p:spPr>
            <a:xfrm>
              <a:off x="1664640" y="813600"/>
              <a:ext cx="185760" cy="216720"/>
            </a:xfrm>
            <a:custGeom>
              <a:avLst/>
              <a:gdLst>
                <a:gd name="textAreaLeft" fmla="*/ 0 w 185760"/>
                <a:gd name="textAreaRight" fmla="*/ 186120 w 185760"/>
                <a:gd name="textAreaTop" fmla="*/ 0 h 216720"/>
                <a:gd name="textAreaBottom" fmla="*/ 217080 h 216720"/>
              </a:gdLst>
              <a:ahLst/>
              <a:rect l="textAreaLeft" t="textAreaTop" r="textAreaRight" b="textAreaBottom"/>
              <a:pathLst>
                <a:path w="172024" h="200539">
                  <a:moveTo>
                    <a:pt x="38363" y="82299"/>
                  </a:moveTo>
                  <a:cubicBezTo>
                    <a:pt x="38363" y="52435"/>
                    <a:pt x="56763" y="25350"/>
                    <a:pt x="86620" y="25350"/>
                  </a:cubicBezTo>
                  <a:cubicBezTo>
                    <a:pt x="120816" y="25350"/>
                    <a:pt x="134877" y="49484"/>
                    <a:pt x="134877" y="82299"/>
                  </a:cubicBezTo>
                  <a:lnTo>
                    <a:pt x="38363" y="82299"/>
                  </a:lnTo>
                  <a:close/>
                  <a:moveTo>
                    <a:pt x="172024" y="106607"/>
                  </a:moveTo>
                  <a:lnTo>
                    <a:pt x="172024" y="89591"/>
                  </a:lnTo>
                  <a:cubicBezTo>
                    <a:pt x="172024" y="36983"/>
                    <a:pt x="142167" y="0"/>
                    <a:pt x="88182" y="0"/>
                  </a:cubicBezTo>
                  <a:cubicBezTo>
                    <a:pt x="28468" y="0"/>
                    <a:pt x="0" y="46879"/>
                    <a:pt x="0" y="102440"/>
                  </a:cubicBezTo>
                  <a:cubicBezTo>
                    <a:pt x="0" y="158001"/>
                    <a:pt x="24128" y="200539"/>
                    <a:pt x="85231" y="200539"/>
                  </a:cubicBezTo>
                  <a:cubicBezTo>
                    <a:pt x="130711" y="200539"/>
                    <a:pt x="163518" y="179183"/>
                    <a:pt x="169073" y="136471"/>
                  </a:cubicBezTo>
                  <a:lnTo>
                    <a:pt x="130711" y="136471"/>
                  </a:lnTo>
                  <a:cubicBezTo>
                    <a:pt x="126371" y="163557"/>
                    <a:pt x="112310" y="174842"/>
                    <a:pt x="85231" y="174842"/>
                  </a:cubicBezTo>
                  <a:cubicBezTo>
                    <a:pt x="48257" y="174842"/>
                    <a:pt x="36974" y="142200"/>
                    <a:pt x="36974" y="107996"/>
                  </a:cubicBezTo>
                  <a:lnTo>
                    <a:pt x="172024" y="107996"/>
                  </a:lnTo>
                  <a:lnTo>
                    <a:pt x="172024" y="106607"/>
                  </a:ln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90" name="Vrije vorm: vorm 25"/>
            <p:cNvSpPr/>
            <p:nvPr/>
          </p:nvSpPr>
          <p:spPr>
            <a:xfrm>
              <a:off x="1897200" y="730080"/>
              <a:ext cx="38160" cy="293760"/>
            </a:xfrm>
            <a:custGeom>
              <a:avLst/>
              <a:gdLst>
                <a:gd name="textAreaLeft" fmla="*/ 0 w 38160"/>
                <a:gd name="textAreaRight" fmla="*/ 38520 w 38160"/>
                <a:gd name="textAreaTop" fmla="*/ 0 h 293760"/>
                <a:gd name="textAreaBottom" fmla="*/ 294120 h 293760"/>
              </a:gdLst>
              <a:ahLst/>
              <a:rect l="textAreaLeft" t="textAreaTop" r="textAreaRight" b="textAreaBottom"/>
              <a:pathLst>
                <a:path w="35585" h="271552">
                  <a:moveTo>
                    <a:pt x="0" y="0"/>
                  </a:moveTo>
                  <a:lnTo>
                    <a:pt x="35585" y="0"/>
                  </a:lnTo>
                  <a:lnTo>
                    <a:pt x="35585" y="271552"/>
                  </a:lnTo>
                  <a:lnTo>
                    <a:pt x="0" y="271552"/>
                  </a:ln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91" name="Vrije vorm: vorm 26"/>
            <p:cNvSpPr/>
            <p:nvPr/>
          </p:nvSpPr>
          <p:spPr>
            <a:xfrm>
              <a:off x="1980360" y="722520"/>
              <a:ext cx="132120" cy="301320"/>
            </a:xfrm>
            <a:custGeom>
              <a:avLst/>
              <a:gdLst>
                <a:gd name="textAreaLeft" fmla="*/ 0 w 132120"/>
                <a:gd name="textAreaRight" fmla="*/ 132480 w 132120"/>
                <a:gd name="textAreaTop" fmla="*/ 0 h 301320"/>
                <a:gd name="textAreaBottom" fmla="*/ 301680 h 301320"/>
              </a:gdLst>
              <a:ahLst/>
              <a:rect l="textAreaLeft" t="textAreaTop" r="textAreaRight" b="textAreaBottom"/>
              <a:pathLst>
                <a:path w="122204" h="278671">
                  <a:moveTo>
                    <a:pt x="72559" y="278671"/>
                  </a:moveTo>
                  <a:lnTo>
                    <a:pt x="72559" y="113726"/>
                  </a:lnTo>
                  <a:lnTo>
                    <a:pt x="116650" y="113726"/>
                  </a:lnTo>
                  <a:lnTo>
                    <a:pt x="116650" y="88202"/>
                  </a:lnTo>
                  <a:lnTo>
                    <a:pt x="72559" y="88202"/>
                  </a:lnTo>
                  <a:lnTo>
                    <a:pt x="72559" y="58339"/>
                  </a:lnTo>
                  <a:cubicBezTo>
                    <a:pt x="72559" y="36983"/>
                    <a:pt x="82454" y="32816"/>
                    <a:pt x="103805" y="32816"/>
                  </a:cubicBezTo>
                  <a:cubicBezTo>
                    <a:pt x="109533" y="32816"/>
                    <a:pt x="115262" y="34205"/>
                    <a:pt x="122205" y="34205"/>
                  </a:cubicBezTo>
                  <a:lnTo>
                    <a:pt x="122205" y="4341"/>
                  </a:lnTo>
                  <a:cubicBezTo>
                    <a:pt x="113699" y="2952"/>
                    <a:pt x="105194" y="0"/>
                    <a:pt x="96688" y="0"/>
                  </a:cubicBezTo>
                  <a:cubicBezTo>
                    <a:pt x="62491" y="0"/>
                    <a:pt x="36974" y="17015"/>
                    <a:pt x="36974" y="52609"/>
                  </a:cubicBezTo>
                  <a:lnTo>
                    <a:pt x="36974" y="88202"/>
                  </a:lnTo>
                  <a:lnTo>
                    <a:pt x="0" y="88202"/>
                  </a:lnTo>
                  <a:lnTo>
                    <a:pt x="0" y="113726"/>
                  </a:lnTo>
                  <a:lnTo>
                    <a:pt x="36974" y="113726"/>
                  </a:lnTo>
                  <a:lnTo>
                    <a:pt x="36974" y="278671"/>
                  </a:lnTo>
                  <a:lnTo>
                    <a:pt x="72559" y="278671"/>
                  </a:ln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92" name="Vrije vorm: vorm 27"/>
            <p:cNvSpPr/>
            <p:nvPr/>
          </p:nvSpPr>
          <p:spPr>
            <a:xfrm>
              <a:off x="2128320" y="765720"/>
              <a:ext cx="122760" cy="265680"/>
            </a:xfrm>
            <a:custGeom>
              <a:avLst/>
              <a:gdLst>
                <a:gd name="textAreaLeft" fmla="*/ 0 w 122760"/>
                <a:gd name="textAreaRight" fmla="*/ 123120 w 122760"/>
                <a:gd name="textAreaTop" fmla="*/ 0 h 265680"/>
                <a:gd name="textAreaBottom" fmla="*/ 266040 h 265680"/>
              </a:gdLst>
              <a:ahLst/>
              <a:rect l="textAreaLeft" t="textAreaTop" r="textAreaRight" b="textAreaBottom"/>
              <a:pathLst>
                <a:path w="113699" h="245855">
                  <a:moveTo>
                    <a:pt x="0" y="49657"/>
                  </a:moveTo>
                  <a:lnTo>
                    <a:pt x="0" y="75180"/>
                  </a:lnTo>
                  <a:lnTo>
                    <a:pt x="32634" y="75180"/>
                  </a:lnTo>
                  <a:lnTo>
                    <a:pt x="32634" y="196025"/>
                  </a:lnTo>
                  <a:cubicBezTo>
                    <a:pt x="32634" y="221548"/>
                    <a:pt x="32634" y="245856"/>
                    <a:pt x="86620" y="245856"/>
                  </a:cubicBezTo>
                  <a:cubicBezTo>
                    <a:pt x="95125" y="245856"/>
                    <a:pt x="102243" y="244467"/>
                    <a:pt x="110748" y="243078"/>
                  </a:cubicBezTo>
                  <a:lnTo>
                    <a:pt x="110748" y="215992"/>
                  </a:lnTo>
                  <a:cubicBezTo>
                    <a:pt x="105020" y="217381"/>
                    <a:pt x="97903" y="218770"/>
                    <a:pt x="92348" y="218770"/>
                  </a:cubicBezTo>
                  <a:cubicBezTo>
                    <a:pt x="79503" y="218770"/>
                    <a:pt x="69608" y="211651"/>
                    <a:pt x="69608" y="198803"/>
                  </a:cubicBezTo>
                  <a:lnTo>
                    <a:pt x="69608" y="76743"/>
                  </a:lnTo>
                  <a:lnTo>
                    <a:pt x="113699" y="76743"/>
                  </a:lnTo>
                  <a:lnTo>
                    <a:pt x="113699" y="51220"/>
                  </a:lnTo>
                  <a:lnTo>
                    <a:pt x="69608" y="51220"/>
                  </a:lnTo>
                  <a:lnTo>
                    <a:pt x="69608" y="0"/>
                  </a:lnTo>
                  <a:lnTo>
                    <a:pt x="34023" y="11459"/>
                  </a:lnTo>
                  <a:lnTo>
                    <a:pt x="34023" y="51220"/>
                  </a:lnTo>
                  <a:lnTo>
                    <a:pt x="0" y="49657"/>
                  </a:ln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93" name="Vrije vorm: vorm 28"/>
            <p:cNvSpPr/>
            <p:nvPr/>
          </p:nvSpPr>
          <p:spPr>
            <a:xfrm>
              <a:off x="1387800" y="729000"/>
              <a:ext cx="239760" cy="295200"/>
            </a:xfrm>
            <a:custGeom>
              <a:avLst/>
              <a:gdLst>
                <a:gd name="textAreaLeft" fmla="*/ 0 w 239760"/>
                <a:gd name="textAreaRight" fmla="*/ 240120 w 239760"/>
                <a:gd name="textAreaTop" fmla="*/ 0 h 295200"/>
                <a:gd name="textAreaBottom" fmla="*/ 295560 h 295200"/>
              </a:gdLst>
              <a:ahLst/>
              <a:rect l="textAreaLeft" t="textAreaTop" r="textAreaRight" b="textAreaBottom"/>
              <a:pathLst>
                <a:path w="221843" h="272941">
                  <a:moveTo>
                    <a:pt x="0" y="272941"/>
                  </a:moveTo>
                  <a:lnTo>
                    <a:pt x="93910" y="272941"/>
                  </a:lnTo>
                  <a:cubicBezTo>
                    <a:pt x="210561" y="272941"/>
                    <a:pt x="221844" y="174842"/>
                    <a:pt x="221844" y="136471"/>
                  </a:cubicBezTo>
                  <a:cubicBezTo>
                    <a:pt x="221844" y="99488"/>
                    <a:pt x="208998" y="0"/>
                    <a:pt x="93910" y="0"/>
                  </a:cubicBezTo>
                  <a:lnTo>
                    <a:pt x="0" y="0"/>
                  </a:lnTo>
                  <a:lnTo>
                    <a:pt x="0" y="272941"/>
                  </a:lnTo>
                  <a:close/>
                  <a:moveTo>
                    <a:pt x="38363" y="32468"/>
                  </a:moveTo>
                  <a:lnTo>
                    <a:pt x="93737" y="32468"/>
                  </a:lnTo>
                  <a:cubicBezTo>
                    <a:pt x="156228" y="32468"/>
                    <a:pt x="183307" y="79347"/>
                    <a:pt x="183307" y="136297"/>
                  </a:cubicBezTo>
                  <a:cubicBezTo>
                    <a:pt x="183307" y="193247"/>
                    <a:pt x="157790" y="240126"/>
                    <a:pt x="93737" y="240126"/>
                  </a:cubicBezTo>
                  <a:lnTo>
                    <a:pt x="38363" y="240126"/>
                  </a:lnTo>
                  <a:cubicBezTo>
                    <a:pt x="38363" y="240126"/>
                    <a:pt x="38363" y="32468"/>
                    <a:pt x="38363" y="32468"/>
                  </a:cubicBez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7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1698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99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700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701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702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703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704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05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706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1707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708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709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710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711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1712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713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714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715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716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717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718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719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720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721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722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1723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1724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725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726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727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728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729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730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731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1732" name="PlaceHolder 1"/>
          <p:cNvSpPr>
            <a:spLocks noGrp="1"/>
          </p:cNvSpPr>
          <p:nvPr>
            <p:ph type="title"/>
          </p:nvPr>
        </p:nvSpPr>
        <p:spPr>
          <a:xfrm>
            <a:off x="0" y="-428040"/>
            <a:ext cx="623880" cy="27468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Video</a:t>
            </a: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73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0000" rIns="90000" tIns="0" bIns="1260000" anchor="ctr">
            <a:noAutofit/>
          </a:bodyPr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to insert a video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734" name="PlaceHolder 3"/>
          <p:cNvSpPr>
            <a:spLocks noGrp="1"/>
          </p:cNvSpPr>
          <p:nvPr>
            <p:ph type="body"/>
          </p:nvPr>
        </p:nvSpPr>
        <p:spPr>
          <a:xfrm>
            <a:off x="0" y="4094280"/>
            <a:ext cx="12191760" cy="2763360"/>
          </a:xfrm>
          <a:prstGeom prst="rect">
            <a:avLst/>
          </a:prstGeom>
          <a:gradFill rotWithShape="0">
            <a:gsLst>
              <a:gs pos="0">
                <a:srgbClr val="000000">
                  <a:alpha val="29000"/>
                </a:srgbClr>
              </a:gs>
              <a:gs pos="48000">
                <a:srgbClr val="000000">
                  <a:alpha val="0"/>
                </a:srgbClr>
              </a:gs>
            </a:gsLst>
            <a:lin ang="16200000"/>
          </a:gradFill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00" strike="noStrike" u="non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b="0" lang="nl-NL" sz="1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735" name="PlaceHolder 4"/>
          <p:cNvSpPr>
            <a:spLocks noGrp="1"/>
          </p:cNvSpPr>
          <p:nvPr>
            <p:ph type="body"/>
          </p:nvPr>
        </p:nvSpPr>
        <p:spPr>
          <a:xfrm>
            <a:off x="720360" y="6216840"/>
            <a:ext cx="960840" cy="381240"/>
          </a:xfrm>
          <a:prstGeom prst="rect">
            <a:avLst/>
          </a:pr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8" t="47" r="-18" b="47"/>
            </a:stretch>
          </a:blipFill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00" strike="noStrike" u="non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b="0" lang="nl-NL" sz="1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736" name="PlaceHolder 5"/>
          <p:cNvSpPr>
            <a:spLocks noGrp="1"/>
          </p:cNvSpPr>
          <p:nvPr>
            <p:ph type="dt" idx="23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lt1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37" name="PlaceHolder 6"/>
          <p:cNvSpPr>
            <a:spLocks noGrp="1"/>
          </p:cNvSpPr>
          <p:nvPr>
            <p:ph type="sldNum" idx="24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3CC086F-4F06-4D15-B27E-9853487556F1}" type="slidenum">
              <a:rPr b="1" lang="en-GB" sz="1200" strike="noStrike" u="none">
                <a:solidFill>
                  <a:schemeClr val="lt1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grpSp>
        <p:nvGrpSpPr>
          <p:cNvPr id="1738" name="INSTRUCTION"/>
          <p:cNvGrpSpPr/>
          <p:nvPr/>
        </p:nvGrpSpPr>
        <p:grpSpPr>
          <a:xfrm>
            <a:off x="-3786120" y="0"/>
            <a:ext cx="3692880" cy="6680160"/>
            <a:chOff x="-3786120" y="0"/>
            <a:chExt cx="3692880" cy="6680160"/>
          </a:xfrm>
        </p:grpSpPr>
        <p:sp>
          <p:nvSpPr>
            <p:cNvPr id="1739" name="Rechthoek 3"/>
            <p:cNvSpPr/>
            <p:nvPr/>
          </p:nvSpPr>
          <p:spPr>
            <a:xfrm>
              <a:off x="-3786120" y="0"/>
              <a:ext cx="3592800" cy="593640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Insert/edit a video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40" name="Ovaal 4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741" name="Rechthoek 5"/>
            <p:cNvSpPr/>
            <p:nvPr/>
          </p:nvSpPr>
          <p:spPr>
            <a:xfrm>
              <a:off x="-3319560" y="465480"/>
              <a:ext cx="2944440" cy="65772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If necessary, delete the existing video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Click on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pictogram to insert a new video</a:t>
              </a:r>
              <a:br>
                <a:rPr sz="1200"/>
              </a:br>
              <a:r>
                <a:rPr b="0" i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(see example below)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42" name="Ovaal 11"/>
            <p:cNvSpPr/>
            <p:nvPr/>
          </p:nvSpPr>
          <p:spPr>
            <a:xfrm>
              <a:off x="-3603600" y="17298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743" name="Rechthoek 12"/>
            <p:cNvSpPr/>
            <p:nvPr/>
          </p:nvSpPr>
          <p:spPr>
            <a:xfrm>
              <a:off x="-3319560" y="172980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Select the preferred video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1744" name="Groep 13"/>
            <p:cNvGrpSpPr/>
            <p:nvPr/>
          </p:nvGrpSpPr>
          <p:grpSpPr>
            <a:xfrm>
              <a:off x="-3311280" y="2164320"/>
              <a:ext cx="825120" cy="209160"/>
              <a:chOff x="-3311280" y="2164320"/>
              <a:chExt cx="825120" cy="209160"/>
            </a:xfrm>
          </p:grpSpPr>
          <p:sp>
            <p:nvSpPr>
              <p:cNvPr id="1745" name="Rechthoek 72"/>
              <p:cNvSpPr/>
              <p:nvPr/>
            </p:nvSpPr>
            <p:spPr>
              <a:xfrm>
                <a:off x="-3311280" y="2164320"/>
                <a:ext cx="825120" cy="209160"/>
              </a:xfrm>
              <a:prstGeom prst="rect">
                <a:avLst/>
              </a:prstGeom>
              <a:solidFill>
                <a:srgbClr val="e5f1fb"/>
              </a:solidFill>
              <a:ln w="12600">
                <a:solidFill>
                  <a:srgbClr val="0b7ed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72000" rIns="28800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Insert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cxnSp>
            <p:nvCxnSpPr>
              <p:cNvPr id="1746" name="Rechte verbindingslijn 73"/>
              <p:cNvCxnSpPr/>
              <p:nvPr/>
            </p:nvCxnSpPr>
            <p:spPr>
              <a:xfrm>
                <a:off x="-2660400" y="2196360"/>
                <a:ext cx="360" cy="143280"/>
              </a:xfrm>
              <a:prstGeom prst="straightConnector1">
                <a:avLst/>
              </a:prstGeom>
              <a:ln w="3240">
                <a:solidFill>
                  <a:srgbClr val="44546a"/>
                </a:solidFill>
                <a:round/>
              </a:ln>
            </p:spPr>
          </p:cxnSp>
          <p:sp>
            <p:nvSpPr>
              <p:cNvPr id="1747" name="Gelijkbenige driehoek 74"/>
              <p:cNvSpPr/>
              <p:nvPr/>
            </p:nvSpPr>
            <p:spPr>
              <a:xfrm rot="10800000">
                <a:off x="-2619360" y="2248560"/>
                <a:ext cx="86400" cy="5076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9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1748" name="Ovaal 14"/>
            <p:cNvSpPr/>
            <p:nvPr/>
          </p:nvSpPr>
          <p:spPr>
            <a:xfrm>
              <a:off x="-3603600" y="2553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749" name="Rechthoek 15"/>
            <p:cNvSpPr/>
            <p:nvPr/>
          </p:nvSpPr>
          <p:spPr>
            <a:xfrm>
              <a:off x="-3319560" y="2553480"/>
              <a:ext cx="3125880" cy="4626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Click with the right mouse button on the thumbnail display of the slide on the left side 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of the screen and choose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‘Reset slide’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50" name="Ovaal 16"/>
            <p:cNvSpPr/>
            <p:nvPr/>
          </p:nvSpPr>
          <p:spPr>
            <a:xfrm>
              <a:off x="-3603600" y="4145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751" name="Rechthoek 17"/>
            <p:cNvSpPr/>
            <p:nvPr/>
          </p:nvSpPr>
          <p:spPr>
            <a:xfrm>
              <a:off x="-3319560" y="4145760"/>
              <a:ext cx="2944440" cy="79452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To scale or drag the video, go to the tab </a:t>
              </a:r>
              <a:br>
                <a:rPr sz="1200"/>
              </a:b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‘Video Tools - Format’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Scale the video itself with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spheres and scale the video frame with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brackets.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1752" name="Groep 18"/>
            <p:cNvGrpSpPr/>
            <p:nvPr/>
          </p:nvGrpSpPr>
          <p:grpSpPr>
            <a:xfrm>
              <a:off x="-3449160" y="5047560"/>
              <a:ext cx="622080" cy="612720"/>
              <a:chOff x="-3449160" y="5047560"/>
              <a:chExt cx="622080" cy="612720"/>
            </a:xfrm>
          </p:grpSpPr>
          <p:grpSp>
            <p:nvGrpSpPr>
              <p:cNvPr id="1753" name="Groep 56"/>
              <p:cNvGrpSpPr/>
              <p:nvPr/>
            </p:nvGrpSpPr>
            <p:grpSpPr>
              <a:xfrm>
                <a:off x="-3322080" y="5047560"/>
                <a:ext cx="385920" cy="370080"/>
                <a:chOff x="-3322080" y="5047560"/>
                <a:chExt cx="385920" cy="370080"/>
              </a:xfrm>
            </p:grpSpPr>
            <p:grpSp>
              <p:nvGrpSpPr>
                <p:cNvPr id="1754" name="Groep 59"/>
                <p:cNvGrpSpPr/>
                <p:nvPr/>
              </p:nvGrpSpPr>
              <p:grpSpPr>
                <a:xfrm>
                  <a:off x="-3322080" y="5047560"/>
                  <a:ext cx="340920" cy="326880"/>
                  <a:chOff x="-3322080" y="5047560"/>
                  <a:chExt cx="340920" cy="326880"/>
                </a:xfrm>
              </p:grpSpPr>
              <p:grpSp>
                <p:nvGrpSpPr>
                  <p:cNvPr id="1755" name="Groep 66"/>
                  <p:cNvGrpSpPr/>
                  <p:nvPr/>
                </p:nvGrpSpPr>
                <p:grpSpPr>
                  <a:xfrm>
                    <a:off x="-3322080" y="5047560"/>
                    <a:ext cx="340920" cy="326880"/>
                    <a:chOff x="-3322080" y="5047560"/>
                    <a:chExt cx="340920" cy="326880"/>
                  </a:xfrm>
                </p:grpSpPr>
                <p:sp>
                  <p:nvSpPr>
                    <p:cNvPr id="1756" name="Rechthoek 69"/>
                    <p:cNvSpPr/>
                    <p:nvPr/>
                  </p:nvSpPr>
                  <p:spPr>
                    <a:xfrm>
                      <a:off x="-3322080" y="5047560"/>
                      <a:ext cx="340920" cy="32688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757" name="Rechthoek 70"/>
                    <p:cNvSpPr/>
                    <p:nvPr/>
                  </p:nvSpPr>
                  <p:spPr>
                    <a:xfrm>
                      <a:off x="-3322080" y="5047560"/>
                      <a:ext cx="200880" cy="19800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758" name="Ovaal 71"/>
                    <p:cNvSpPr/>
                    <p:nvPr/>
                  </p:nvSpPr>
                  <p:spPr>
                    <a:xfrm>
                      <a:off x="-3199320" y="5072400"/>
                      <a:ext cx="55080" cy="5508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1759" name="Afbeelding 67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-3312360" y="5128200"/>
                    <a:ext cx="132840" cy="107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1760" name="Afbeelding 6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 flipH="1">
                    <a:off x="-3259440" y="5150160"/>
                    <a:ext cx="132840" cy="85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1761" name="Groep 60"/>
                <p:cNvGrpSpPr/>
                <p:nvPr/>
              </p:nvGrpSpPr>
              <p:grpSpPr>
                <a:xfrm>
                  <a:off x="-3056400" y="5297040"/>
                  <a:ext cx="120240" cy="120600"/>
                  <a:chOff x="-3056400" y="5297040"/>
                  <a:chExt cx="120240" cy="120600"/>
                </a:xfrm>
              </p:grpSpPr>
              <p:sp>
                <p:nvSpPr>
                  <p:cNvPr id="1762" name="Rechthoek 64"/>
                  <p:cNvSpPr/>
                  <p:nvPr/>
                </p:nvSpPr>
                <p:spPr>
                  <a:xfrm>
                    <a:off x="-3056400" y="5297040"/>
                    <a:ext cx="120240" cy="2304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763" name="Rechthoek 65"/>
                  <p:cNvSpPr/>
                  <p:nvPr/>
                </p:nvSpPr>
                <p:spPr>
                  <a:xfrm rot="5400000">
                    <a:off x="-3104640" y="5346000"/>
                    <a:ext cx="120240" cy="2304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1764" name="Groep 61"/>
                <p:cNvGrpSpPr/>
                <p:nvPr/>
              </p:nvGrpSpPr>
              <p:grpSpPr>
                <a:xfrm>
                  <a:off x="-3090960" y="5264640"/>
                  <a:ext cx="120240" cy="120600"/>
                  <a:chOff x="-3090960" y="5264640"/>
                  <a:chExt cx="120240" cy="120600"/>
                </a:xfrm>
              </p:grpSpPr>
              <p:sp>
                <p:nvSpPr>
                  <p:cNvPr id="1765" name="Rechthoek 62"/>
                  <p:cNvSpPr/>
                  <p:nvPr/>
                </p:nvSpPr>
                <p:spPr>
                  <a:xfrm rot="10800000">
                    <a:off x="-3090960" y="5362200"/>
                    <a:ext cx="120240" cy="2304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766" name="Rechthoek 63"/>
                  <p:cNvSpPr/>
                  <p:nvPr/>
                </p:nvSpPr>
                <p:spPr>
                  <a:xfrm rot="16200000">
                    <a:off x="-3042720" y="5313240"/>
                    <a:ext cx="120240" cy="2304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1767" name="Rechthoek 57"/>
              <p:cNvSpPr/>
              <p:nvPr/>
            </p:nvSpPr>
            <p:spPr>
              <a:xfrm>
                <a:off x="-3449160" y="5449680"/>
                <a:ext cx="622080" cy="13284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768" name="Gelijkbenige driehoek 58"/>
              <p:cNvSpPr/>
              <p:nvPr/>
            </p:nvSpPr>
            <p:spPr>
              <a:xfrm rot="10800000">
                <a:off x="-3173400" y="5618520"/>
                <a:ext cx="71280" cy="417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1769" name="Rechthoek 19"/>
            <p:cNvSpPr/>
            <p:nvPr/>
          </p:nvSpPr>
          <p:spPr>
            <a:xfrm>
              <a:off x="-3316680" y="3119760"/>
              <a:ext cx="1238760" cy="719640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600">
              <a:solidFill>
                <a:srgbClr val="d3d3d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72000" rIns="0" tIns="0" bIns="0" anchor="ctr">
              <a:noAutofit/>
            </a:bodyPr>
            <a:p>
              <a:endParaRPr b="0" i="1" lang="en-GB" sz="1000" strike="noStrike" u="none">
                <a:solidFill>
                  <a:srgbClr val="211f26"/>
                </a:solidFill>
                <a:uFillTx/>
                <a:latin typeface="Calibri"/>
              </a:endParaRPr>
            </a:p>
          </p:txBody>
        </p:sp>
        <p:grpSp>
          <p:nvGrpSpPr>
            <p:cNvPr id="1770" name="Groep 20"/>
            <p:cNvGrpSpPr/>
            <p:nvPr/>
          </p:nvGrpSpPr>
          <p:grpSpPr>
            <a:xfrm>
              <a:off x="-2485800" y="3399120"/>
              <a:ext cx="1222560" cy="563760"/>
              <a:chOff x="-2485800" y="3399120"/>
              <a:chExt cx="1222560" cy="563760"/>
            </a:xfrm>
          </p:grpSpPr>
          <p:sp>
            <p:nvSpPr>
              <p:cNvPr id="1771" name="Rechthoek 35"/>
              <p:cNvSpPr/>
              <p:nvPr/>
            </p:nvSpPr>
            <p:spPr>
              <a:xfrm>
                <a:off x="-2485800" y="3399120"/>
                <a:ext cx="1176120" cy="504360"/>
              </a:xfrm>
              <a:prstGeom prst="rect">
                <a:avLst/>
              </a:prstGeom>
              <a:solidFill>
                <a:schemeClr val="lt1"/>
              </a:solidFill>
              <a:ln w="12600">
                <a:solidFill>
                  <a:srgbClr val="d1d1d1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08000" rIns="0" tIns="0" bIns="0" anchor="ctr">
                <a:noAutofit/>
              </a:bodyPr>
              <a:p>
                <a:endParaRPr b="0" lang="en-GB" sz="8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72" name="Rechthoek 36"/>
              <p:cNvSpPr/>
              <p:nvPr/>
            </p:nvSpPr>
            <p:spPr>
              <a:xfrm>
                <a:off x="-2479680" y="3652920"/>
                <a:ext cx="1163520" cy="246240"/>
              </a:xfrm>
              <a:prstGeom prst="rect">
                <a:avLst/>
              </a:prstGeom>
              <a:solidFill>
                <a:srgbClr val="fce4dc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1773" name="Groep 37"/>
              <p:cNvGrpSpPr/>
              <p:nvPr/>
            </p:nvGrpSpPr>
            <p:grpSpPr>
              <a:xfrm>
                <a:off x="-2403720" y="3460680"/>
                <a:ext cx="155520" cy="131400"/>
                <a:chOff x="-2403720" y="3460680"/>
                <a:chExt cx="155520" cy="131400"/>
              </a:xfrm>
            </p:grpSpPr>
            <p:sp>
              <p:nvSpPr>
                <p:cNvPr id="1774" name="Rechthoek: afgeronde hoeken 50"/>
                <p:cNvSpPr/>
                <p:nvPr/>
              </p:nvSpPr>
              <p:spPr>
                <a:xfrm>
                  <a:off x="-2403720" y="3460680"/>
                  <a:ext cx="155520" cy="131400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lt1"/>
                </a:solidFill>
                <a:ln w="12600">
                  <a:solidFill>
                    <a:srgbClr val="818181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08000" rIns="0" tIns="0" bIns="0" anchor="ctr">
                  <a:noAutofit/>
                </a:bodyPr>
                <a:p>
                  <a:endParaRPr b="0" lang="en-GB" sz="8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775" name="Rechthoek 51"/>
                <p:cNvSpPr/>
                <p:nvPr/>
              </p:nvSpPr>
              <p:spPr>
                <a:xfrm>
                  <a:off x="-2382120" y="3478680"/>
                  <a:ext cx="117360" cy="15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776" name="Rechthoek 52"/>
                <p:cNvSpPr/>
                <p:nvPr/>
              </p:nvSpPr>
              <p:spPr>
                <a:xfrm>
                  <a:off x="-2382120" y="3505680"/>
                  <a:ext cx="45360" cy="69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777" name="Rechthoek 53"/>
                <p:cNvSpPr/>
                <p:nvPr/>
              </p:nvSpPr>
              <p:spPr>
                <a:xfrm>
                  <a:off x="-2322360" y="3509640"/>
                  <a:ext cx="5184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778" name="Rechthoek 54"/>
                <p:cNvSpPr/>
                <p:nvPr/>
              </p:nvSpPr>
              <p:spPr>
                <a:xfrm>
                  <a:off x="-2322360" y="353772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779" name="Rechthoek 55"/>
                <p:cNvSpPr/>
                <p:nvPr/>
              </p:nvSpPr>
              <p:spPr>
                <a:xfrm>
                  <a:off x="-2322360" y="356580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1780" name="Groep 38"/>
              <p:cNvGrpSpPr/>
              <p:nvPr/>
            </p:nvGrpSpPr>
            <p:grpSpPr>
              <a:xfrm>
                <a:off x="-2463840" y="3681360"/>
                <a:ext cx="206640" cy="237240"/>
                <a:chOff x="-2463840" y="3681360"/>
                <a:chExt cx="206640" cy="237240"/>
              </a:xfrm>
            </p:grpSpPr>
            <p:grpSp>
              <p:nvGrpSpPr>
                <p:cNvPr id="1781" name="Groep 42"/>
                <p:cNvGrpSpPr/>
                <p:nvPr/>
              </p:nvGrpSpPr>
              <p:grpSpPr>
                <a:xfrm>
                  <a:off x="-2400480" y="3711960"/>
                  <a:ext cx="143280" cy="121320"/>
                  <a:chOff x="-2400480" y="3711960"/>
                  <a:chExt cx="143280" cy="121320"/>
                </a:xfrm>
              </p:grpSpPr>
              <p:sp>
                <p:nvSpPr>
                  <p:cNvPr id="1782" name="Rechthoek: afgeronde hoeken 44"/>
                  <p:cNvSpPr/>
                  <p:nvPr/>
                </p:nvSpPr>
                <p:spPr>
                  <a:xfrm>
                    <a:off x="-2400480" y="3711960"/>
                    <a:ext cx="143280" cy="12132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lt1"/>
                  </a:solidFill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108000" rIns="0" tIns="0" bIns="0" anchor="ctr">
                    <a:noAutofit/>
                  </a:bodyPr>
                  <a:p>
                    <a:endParaRPr b="0" lang="en-GB" sz="8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783" name="Rechthoek 45"/>
                  <p:cNvSpPr/>
                  <p:nvPr/>
                </p:nvSpPr>
                <p:spPr>
                  <a:xfrm>
                    <a:off x="-2380320" y="3728520"/>
                    <a:ext cx="108000" cy="1440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784" name="Rechthoek 46"/>
                  <p:cNvSpPr/>
                  <p:nvPr/>
                </p:nvSpPr>
                <p:spPr>
                  <a:xfrm>
                    <a:off x="-2380320" y="3753720"/>
                    <a:ext cx="41760" cy="6408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785" name="Rechthoek 47"/>
                  <p:cNvSpPr/>
                  <p:nvPr/>
                </p:nvSpPr>
                <p:spPr>
                  <a:xfrm>
                    <a:off x="-2325240" y="3757320"/>
                    <a:ext cx="475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786" name="Rechthoek 48"/>
                  <p:cNvSpPr/>
                  <p:nvPr/>
                </p:nvSpPr>
                <p:spPr>
                  <a:xfrm>
                    <a:off x="-2325240" y="378324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787" name="Rechthoek 49"/>
                  <p:cNvSpPr/>
                  <p:nvPr/>
                </p:nvSpPr>
                <p:spPr>
                  <a:xfrm>
                    <a:off x="-2325240" y="380916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1788" name="Boog 43"/>
                <p:cNvSpPr/>
                <p:nvPr/>
              </p:nvSpPr>
              <p:spPr>
                <a:xfrm rot="17637000">
                  <a:off x="-2486520" y="3753720"/>
                  <a:ext cx="218520" cy="91800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80">
                  <a:solidFill>
                    <a:srgbClr val="4d82b8"/>
                  </a:solidFill>
                  <a:round/>
                  <a:headEnd len="sm" type="arrow" w="med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120" bIns="33120" anchor="ctr">
                  <a:noAutofit/>
                </a:bodyPr>
                <a:p>
                  <a:endParaRPr b="0" lang="en-GB" sz="24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1789" name="Tekstvak 39"/>
              <p:cNvSpPr/>
              <p:nvPr/>
            </p:nvSpPr>
            <p:spPr>
              <a:xfrm>
                <a:off x="-2245320" y="3460680"/>
                <a:ext cx="895680" cy="134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Layout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790" name="Tekstvak 40"/>
              <p:cNvSpPr/>
              <p:nvPr/>
            </p:nvSpPr>
            <p:spPr>
              <a:xfrm>
                <a:off x="-2259000" y="3713040"/>
                <a:ext cx="909360" cy="126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Reset slide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791" name="Vrije vorm: vorm 41"/>
              <p:cNvSpPr/>
              <p:nvPr/>
            </p:nvSpPr>
            <p:spPr>
              <a:xfrm>
                <a:off x="-1360440" y="3783240"/>
                <a:ext cx="97200" cy="179640"/>
              </a:xfrm>
              <a:custGeom>
                <a:avLst/>
                <a:gdLst>
                  <a:gd name="textAreaLeft" fmla="*/ 0 w 97200"/>
                  <a:gd name="textAreaRight" fmla="*/ 97560 w 97200"/>
                  <a:gd name="textAreaTop" fmla="*/ 0 h 179640"/>
                  <a:gd name="textAreaBottom" fmla="*/ 180000 h 179640"/>
                </a:gdLst>
                <a:ahLst/>
                <a:rect l="textAreaLeft" t="textAreaTop" r="textAreaRight" b="textAreaBottom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90000" bIns="900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1792" name="Groep 21"/>
            <p:cNvGrpSpPr/>
            <p:nvPr/>
          </p:nvGrpSpPr>
          <p:grpSpPr>
            <a:xfrm>
              <a:off x="-3310920" y="1231200"/>
              <a:ext cx="311040" cy="313200"/>
              <a:chOff x="-3310920" y="1231200"/>
              <a:chExt cx="311040" cy="313200"/>
            </a:xfrm>
          </p:grpSpPr>
          <p:sp>
            <p:nvSpPr>
              <p:cNvPr id="1793" name="Rechthoek 32"/>
              <p:cNvSpPr/>
              <p:nvPr/>
            </p:nvSpPr>
            <p:spPr>
              <a:xfrm>
                <a:off x="-3310920" y="1231200"/>
                <a:ext cx="308520" cy="308520"/>
              </a:xfrm>
              <a:prstGeom prst="rect">
                <a:avLst/>
              </a:prstGeom>
              <a:solidFill>
                <a:schemeClr val="lt1"/>
              </a:solidFill>
              <a:ln w="12600">
                <a:solidFill>
                  <a:srgbClr val="6c6c6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GB" sz="24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94" name="Vrije vorm 112"/>
              <p:cNvSpPr/>
              <p:nvPr/>
            </p:nvSpPr>
            <p:spPr>
              <a:xfrm>
                <a:off x="-3308400" y="1231200"/>
                <a:ext cx="308520" cy="46440"/>
              </a:xfrm>
              <a:custGeom>
                <a:avLst/>
                <a:gdLst>
                  <a:gd name="textAreaLeft" fmla="*/ 0 w 308520"/>
                  <a:gd name="textAreaRight" fmla="*/ 308880 w 308520"/>
                  <a:gd name="textAreaTop" fmla="*/ 0 h 46440"/>
                  <a:gd name="textAreaBottom" fmla="*/ 46800 h 46440"/>
                </a:gdLst>
                <a:ahLst/>
                <a:rect l="textAreaLeft" t="textAreaTop" r="textAreaRight" b="textAreaBottom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ctr">
                <a:noAutofit/>
              </a:bodyPr>
              <a:p>
                <a:endParaRPr b="0" lang="en-GB" sz="24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95" name="Vrije vorm 113"/>
              <p:cNvSpPr/>
              <p:nvPr/>
            </p:nvSpPr>
            <p:spPr>
              <a:xfrm>
                <a:off x="-3309480" y="1497960"/>
                <a:ext cx="308520" cy="46440"/>
              </a:xfrm>
              <a:custGeom>
                <a:avLst/>
                <a:gdLst>
                  <a:gd name="textAreaLeft" fmla="*/ 0 w 308520"/>
                  <a:gd name="textAreaRight" fmla="*/ 308880 w 308520"/>
                  <a:gd name="textAreaTop" fmla="*/ 0 h 46440"/>
                  <a:gd name="textAreaBottom" fmla="*/ 46800 h 46440"/>
                </a:gdLst>
                <a:ahLst/>
                <a:rect l="textAreaLeft" t="textAreaTop" r="textAreaRight" b="textAreaBottom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ctr">
                <a:noAutofit/>
              </a:bodyPr>
              <a:p>
                <a:endParaRPr b="0" lang="en-GB" sz="24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1796" name="Rechthoek 22"/>
            <p:cNvSpPr/>
            <p:nvPr/>
          </p:nvSpPr>
          <p:spPr>
            <a:xfrm>
              <a:off x="-3786120" y="585252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ctr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1797" name="ICOON_info"/>
            <p:cNvGrpSpPr/>
            <p:nvPr/>
          </p:nvGrpSpPr>
          <p:grpSpPr>
            <a:xfrm>
              <a:off x="-376560" y="5681160"/>
              <a:ext cx="283320" cy="283320"/>
              <a:chOff x="-376560" y="5681160"/>
              <a:chExt cx="283320" cy="283320"/>
            </a:xfrm>
          </p:grpSpPr>
          <p:sp>
            <p:nvSpPr>
              <p:cNvPr id="1798" name="Ovaal 30"/>
              <p:cNvSpPr/>
              <p:nvPr/>
            </p:nvSpPr>
            <p:spPr>
              <a:xfrm>
                <a:off x="-356760" y="570060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86400" bIns="864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99" name="Graphic 163"/>
              <p:cNvSpPr/>
              <p:nvPr/>
            </p:nvSpPr>
            <p:spPr>
              <a:xfrm>
                <a:off x="-376560" y="568116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GB" sz="2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1800" name="Groep 24"/>
            <p:cNvGrpSpPr/>
            <p:nvPr/>
          </p:nvGrpSpPr>
          <p:grpSpPr>
            <a:xfrm>
              <a:off x="-938520" y="5989680"/>
              <a:ext cx="627480" cy="576360"/>
              <a:chOff x="-938520" y="5989680"/>
              <a:chExt cx="627480" cy="576360"/>
            </a:xfrm>
          </p:grpSpPr>
          <p:grpSp>
            <p:nvGrpSpPr>
              <p:cNvPr id="1801" name="Inspireren"/>
              <p:cNvGrpSpPr/>
              <p:nvPr/>
            </p:nvGrpSpPr>
            <p:grpSpPr>
              <a:xfrm>
                <a:off x="-716040" y="5989680"/>
                <a:ext cx="169560" cy="241920"/>
                <a:chOff x="-716040" y="5989680"/>
                <a:chExt cx="169560" cy="241920"/>
              </a:xfrm>
            </p:grpSpPr>
            <p:sp>
              <p:nvSpPr>
                <p:cNvPr id="1802" name="Freeform 12"/>
                <p:cNvSpPr/>
                <p:nvPr/>
              </p:nvSpPr>
              <p:spPr>
                <a:xfrm>
                  <a:off x="-666000" y="607644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30960" bIns="3096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803" name="Freeform 13"/>
                <p:cNvSpPr/>
                <p:nvPr/>
              </p:nvSpPr>
              <p:spPr>
                <a:xfrm>
                  <a:off x="-661320" y="62078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11880" bIns="1188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804" name="Freeform 14"/>
                <p:cNvSpPr/>
                <p:nvPr/>
              </p:nvSpPr>
              <p:spPr>
                <a:xfrm>
                  <a:off x="-716040" y="598968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1805" name="Tekstvak 26"/>
              <p:cNvSpPr/>
              <p:nvPr/>
            </p:nvSpPr>
            <p:spPr>
              <a:xfrm>
                <a:off x="-938520" y="624420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6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9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1810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11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12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13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14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15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816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17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818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1819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20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21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822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823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1824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25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26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27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28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29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30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31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32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33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34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1835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1836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37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38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39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40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41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42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43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1844" name="Rechthoek 20"/>
          <p:cNvSpPr/>
          <p:nvPr/>
        </p:nvSpPr>
        <p:spPr>
          <a:xfrm>
            <a:off x="3960" y="-439560"/>
            <a:ext cx="1000440" cy="275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0" rIns="0" tIns="0" bIns="0" anchor="ctr">
            <a:spAutoFit/>
          </a:bodyPr>
          <a:p>
            <a:pPr defTabSz="914400">
              <a:lnSpc>
                <a:spcPct val="100000"/>
              </a:lnSpc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Title only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45" name="PlaceHolder 1"/>
          <p:cNvSpPr>
            <a:spLocks noGrp="1"/>
          </p:cNvSpPr>
          <p:nvPr>
            <p:ph type="dt" idx="25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46" name="PlaceHolder 2"/>
          <p:cNvSpPr>
            <a:spLocks noGrp="1"/>
          </p:cNvSpPr>
          <p:nvPr>
            <p:ph type="sldNum" idx="26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BA11B34-45C3-477F-8EE3-922A7367666E}" type="slidenum">
              <a:rPr b="1" lang="en-GB" sz="1200" strike="noStrike" u="none">
                <a:solidFill>
                  <a:schemeClr val="dk2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47" name="PlaceHolder 3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-27720" bIns="350280" anchor="t">
            <a:noAutofit/>
          </a:bodyPr>
          <a:p>
            <a:pPr indent="0" defTabSz="914400">
              <a:lnSpc>
                <a:spcPts val="3600"/>
              </a:lnSpc>
              <a:buNone/>
            </a:pPr>
            <a:r>
              <a:rPr b="1" lang="en-GB" sz="3600" strike="noStrike" u="non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b="0" lang="nl-NL" sz="3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848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Click to edit the outline text format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Second Outline Level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1" lang="nl-NL" sz="3600" strike="noStrike" u="none">
                <a:solidFill>
                  <a:schemeClr val="dk2"/>
                </a:solidFill>
                <a:uFillTx/>
                <a:latin typeface="Arial"/>
              </a:rPr>
              <a:t>Third Outline Level</a:t>
            </a:r>
            <a:endParaRPr b="1" lang="nl-NL" sz="36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712800"/>
              </a:tabLst>
            </a:pPr>
            <a:r>
              <a:rPr b="0" lang="nl-NL" sz="2400" strike="noStrike" u="none">
                <a:solidFill>
                  <a:schemeClr val="accent1"/>
                </a:solidFill>
                <a:uFillTx/>
                <a:latin typeface="Arial"/>
              </a:rPr>
              <a:t>Fourth Outline Level</a:t>
            </a:r>
            <a:endParaRPr b="0" lang="nl-NL" sz="24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accent1"/>
                </a:solidFill>
                <a:uFillTx/>
                <a:latin typeface="Arial"/>
              </a:rPr>
              <a:t>Fifth Outline Level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accent1"/>
                </a:solidFill>
                <a:uFillTx/>
                <a:latin typeface="Arial"/>
              </a:rPr>
              <a:t>Sixth Outline Level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accent1"/>
                </a:solidFill>
                <a:uFillTx/>
                <a:latin typeface="Arial"/>
              </a:rPr>
              <a:t>Seventh Outline Level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9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1860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61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62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63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64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65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866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67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868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1869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70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71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872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873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1874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75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76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77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78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79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80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81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82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83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84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1885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1886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87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88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89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90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91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92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93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1894" name="Rechthoek 20"/>
          <p:cNvSpPr/>
          <p:nvPr/>
        </p:nvSpPr>
        <p:spPr>
          <a:xfrm>
            <a:off x="38520" y="-439560"/>
            <a:ext cx="2395080" cy="275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0" rIns="0" tIns="0" bIns="0" anchor="ctr">
            <a:spAutoFit/>
          </a:bodyPr>
          <a:p>
            <a:pPr defTabSz="914400">
              <a:lnSpc>
                <a:spcPct val="100000"/>
              </a:lnSpc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Organogram + photos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95" name="PlaceHolder 1"/>
          <p:cNvSpPr>
            <a:spLocks noGrp="1"/>
          </p:cNvSpPr>
          <p:nvPr>
            <p:ph type="dt" idx="27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96" name="PlaceHolder 2"/>
          <p:cNvSpPr>
            <a:spLocks noGrp="1"/>
          </p:cNvSpPr>
          <p:nvPr>
            <p:ph type="sldNum" idx="28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911F2F3-0164-4FD6-AD2D-FCFA1A2ABAAF}" type="slidenum">
              <a:rPr b="1" lang="en-GB" sz="1200" strike="noStrike" u="none">
                <a:solidFill>
                  <a:schemeClr val="dk2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97" name="PlaceHolder 3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-27720" bIns="350280" anchor="t">
            <a:noAutofit/>
          </a:bodyPr>
          <a:p>
            <a:pPr indent="0" defTabSz="914400">
              <a:lnSpc>
                <a:spcPts val="3600"/>
              </a:lnSpc>
              <a:buNone/>
            </a:pPr>
            <a:r>
              <a:rPr b="1" lang="en-GB" sz="3600" strike="noStrike" u="non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b="0" lang="nl-NL" sz="3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898" name="PlaceHolder 4"/>
          <p:cNvSpPr>
            <a:spLocks noGrp="1"/>
          </p:cNvSpPr>
          <p:nvPr>
            <p:ph type="body"/>
          </p:nvPr>
        </p:nvSpPr>
        <p:spPr>
          <a:xfrm>
            <a:off x="5227200" y="1577160"/>
            <a:ext cx="562320" cy="8204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-93960" bIns="914040" anchor="ctr">
            <a:noAutofit/>
          </a:bodyPr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GB" sz="9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 to insert an image</a:t>
            </a:r>
            <a:endParaRPr b="0" lang="nl-NL" sz="9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899" name="PlaceHolder 5"/>
          <p:cNvSpPr>
            <a:spLocks noGrp="1"/>
          </p:cNvSpPr>
          <p:nvPr>
            <p:ph type="body"/>
          </p:nvPr>
        </p:nvSpPr>
        <p:spPr>
          <a:xfrm>
            <a:off x="9758520" y="2778120"/>
            <a:ext cx="562320" cy="8204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-93960" bIns="91404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9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 to insert an image</a:t>
            </a:r>
            <a:endParaRPr b="0" lang="nl-NL" sz="9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900" name="PlaceHolder 6"/>
          <p:cNvSpPr>
            <a:spLocks noGrp="1"/>
          </p:cNvSpPr>
          <p:nvPr>
            <p:ph type="body"/>
          </p:nvPr>
        </p:nvSpPr>
        <p:spPr>
          <a:xfrm>
            <a:off x="9758520" y="3979080"/>
            <a:ext cx="562320" cy="8204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-93960" bIns="91404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9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 to insert an image</a:t>
            </a:r>
            <a:endParaRPr b="0" lang="nl-NL" sz="9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901" name="PlaceHolder 7"/>
          <p:cNvSpPr>
            <a:spLocks noGrp="1"/>
          </p:cNvSpPr>
          <p:nvPr>
            <p:ph type="body"/>
          </p:nvPr>
        </p:nvSpPr>
        <p:spPr>
          <a:xfrm>
            <a:off x="9758520" y="5180040"/>
            <a:ext cx="562320" cy="8204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-93960" bIns="91404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9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 to insert an image</a:t>
            </a:r>
            <a:endParaRPr b="0" lang="nl-NL" sz="9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902" name="PlaceHolder 8"/>
          <p:cNvSpPr>
            <a:spLocks noGrp="1"/>
          </p:cNvSpPr>
          <p:nvPr>
            <p:ph type="body"/>
          </p:nvPr>
        </p:nvSpPr>
        <p:spPr>
          <a:xfrm>
            <a:off x="7498800" y="2778120"/>
            <a:ext cx="562320" cy="8204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-93960" bIns="91404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9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 to insert an image</a:t>
            </a:r>
            <a:endParaRPr b="0" lang="nl-NL" sz="9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903" name="PlaceHolder 9"/>
          <p:cNvSpPr>
            <a:spLocks noGrp="1"/>
          </p:cNvSpPr>
          <p:nvPr>
            <p:ph type="body"/>
          </p:nvPr>
        </p:nvSpPr>
        <p:spPr>
          <a:xfrm>
            <a:off x="7498800" y="3979080"/>
            <a:ext cx="562320" cy="8204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-93960" bIns="91404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9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 to insert an image</a:t>
            </a:r>
            <a:endParaRPr b="0" lang="nl-NL" sz="9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904" name="PlaceHolder 10"/>
          <p:cNvSpPr>
            <a:spLocks noGrp="1"/>
          </p:cNvSpPr>
          <p:nvPr>
            <p:ph type="body"/>
          </p:nvPr>
        </p:nvSpPr>
        <p:spPr>
          <a:xfrm>
            <a:off x="7498800" y="5180040"/>
            <a:ext cx="562320" cy="8204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-93960" bIns="91404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9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 to insert an image</a:t>
            </a:r>
            <a:endParaRPr b="0" lang="nl-NL" sz="9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905" name="PlaceHolder 11"/>
          <p:cNvSpPr>
            <a:spLocks noGrp="1"/>
          </p:cNvSpPr>
          <p:nvPr>
            <p:ph type="body"/>
          </p:nvPr>
        </p:nvSpPr>
        <p:spPr>
          <a:xfrm>
            <a:off x="5226840" y="2778120"/>
            <a:ext cx="562320" cy="8204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-93960" bIns="91404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9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 to insert an image</a:t>
            </a:r>
            <a:endParaRPr b="0" lang="nl-NL" sz="9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906" name="PlaceHolder 12"/>
          <p:cNvSpPr>
            <a:spLocks noGrp="1"/>
          </p:cNvSpPr>
          <p:nvPr>
            <p:ph type="body"/>
          </p:nvPr>
        </p:nvSpPr>
        <p:spPr>
          <a:xfrm>
            <a:off x="5226840" y="3979080"/>
            <a:ext cx="562320" cy="8204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-93960" bIns="91404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9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 to insert an image</a:t>
            </a:r>
            <a:endParaRPr b="0" lang="nl-NL" sz="9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907" name="PlaceHolder 13"/>
          <p:cNvSpPr>
            <a:spLocks noGrp="1"/>
          </p:cNvSpPr>
          <p:nvPr>
            <p:ph type="body"/>
          </p:nvPr>
        </p:nvSpPr>
        <p:spPr>
          <a:xfrm>
            <a:off x="5226840" y="5180040"/>
            <a:ext cx="562320" cy="8204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-93960" bIns="91404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9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 to insert an image</a:t>
            </a:r>
            <a:endParaRPr b="0" lang="nl-NL" sz="9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908" name="PlaceHolder 14"/>
          <p:cNvSpPr>
            <a:spLocks noGrp="1"/>
          </p:cNvSpPr>
          <p:nvPr>
            <p:ph type="body"/>
          </p:nvPr>
        </p:nvSpPr>
        <p:spPr>
          <a:xfrm>
            <a:off x="2978640" y="2778120"/>
            <a:ext cx="562320" cy="8204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-93960" bIns="91404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9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 to insert an image</a:t>
            </a:r>
            <a:endParaRPr b="0" lang="nl-NL" sz="9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909" name="PlaceHolder 15"/>
          <p:cNvSpPr>
            <a:spLocks noGrp="1"/>
          </p:cNvSpPr>
          <p:nvPr>
            <p:ph type="body"/>
          </p:nvPr>
        </p:nvSpPr>
        <p:spPr>
          <a:xfrm>
            <a:off x="2978640" y="3979080"/>
            <a:ext cx="562320" cy="8204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-93960" bIns="91404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9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 to insert an image</a:t>
            </a:r>
            <a:endParaRPr b="0" lang="nl-NL" sz="9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910" name="PlaceHolder 16"/>
          <p:cNvSpPr>
            <a:spLocks noGrp="1"/>
          </p:cNvSpPr>
          <p:nvPr>
            <p:ph type="body"/>
          </p:nvPr>
        </p:nvSpPr>
        <p:spPr>
          <a:xfrm>
            <a:off x="2978640" y="5180040"/>
            <a:ext cx="562320" cy="8204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-93960" bIns="91404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9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 to insert an image</a:t>
            </a:r>
            <a:endParaRPr b="0" lang="nl-NL" sz="9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911" name="PlaceHolder 17"/>
          <p:cNvSpPr>
            <a:spLocks noGrp="1"/>
          </p:cNvSpPr>
          <p:nvPr>
            <p:ph type="body"/>
          </p:nvPr>
        </p:nvSpPr>
        <p:spPr>
          <a:xfrm>
            <a:off x="718560" y="2778120"/>
            <a:ext cx="562320" cy="8204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-93960" bIns="91404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9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 to insert an image</a:t>
            </a:r>
            <a:endParaRPr b="0" lang="nl-NL" sz="9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912" name="PlaceHolder 18"/>
          <p:cNvSpPr>
            <a:spLocks noGrp="1"/>
          </p:cNvSpPr>
          <p:nvPr>
            <p:ph type="body"/>
          </p:nvPr>
        </p:nvSpPr>
        <p:spPr>
          <a:xfrm>
            <a:off x="718560" y="3979080"/>
            <a:ext cx="562320" cy="8204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-93960" bIns="91404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9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 to insert an image</a:t>
            </a:r>
            <a:endParaRPr b="0" lang="nl-NL" sz="9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913" name="PlaceHolder 19"/>
          <p:cNvSpPr>
            <a:spLocks noGrp="1"/>
          </p:cNvSpPr>
          <p:nvPr>
            <p:ph type="body"/>
          </p:nvPr>
        </p:nvSpPr>
        <p:spPr>
          <a:xfrm>
            <a:off x="718560" y="5180040"/>
            <a:ext cx="562320" cy="8204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-93960" bIns="91404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9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 to insert an image</a:t>
            </a:r>
            <a:endParaRPr b="0" lang="nl-NL" sz="9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6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1917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18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19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20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21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22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923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924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1925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1926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27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28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929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1930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1931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32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33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34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35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36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37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38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39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40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41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1942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1943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44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45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46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47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48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49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50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1951" name="Rechthoek 4"/>
          <p:cNvSpPr/>
          <p:nvPr/>
        </p:nvSpPr>
        <p:spPr>
          <a:xfrm>
            <a:off x="-10800" y="0"/>
            <a:ext cx="12202560" cy="6857640"/>
          </a:xfrm>
          <a:prstGeom prst="rect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nl-NL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952" name="Vrije vorm: vorm 41"/>
          <p:cNvSpPr/>
          <p:nvPr/>
        </p:nvSpPr>
        <p:spPr>
          <a:xfrm>
            <a:off x="-10800" y="0"/>
            <a:ext cx="12202560" cy="6857640"/>
          </a:xfrm>
          <a:custGeom>
            <a:avLst/>
            <a:gdLst>
              <a:gd name="textAreaLeft" fmla="*/ 0 w 12202560"/>
              <a:gd name="textAreaRight" fmla="*/ 12202920 w 1220256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12202750" h="6857999">
                <a:moveTo>
                  <a:pt x="12202750" y="3750218"/>
                </a:moveTo>
                <a:lnTo>
                  <a:pt x="12202750" y="6857999"/>
                </a:lnTo>
                <a:lnTo>
                  <a:pt x="11114530" y="6857999"/>
                </a:lnTo>
                <a:lnTo>
                  <a:pt x="11256844" y="6595461"/>
                </a:lnTo>
                <a:cubicBezTo>
                  <a:pt x="11629965" y="5862402"/>
                  <a:pt x="11898764" y="5050891"/>
                  <a:pt x="12121807" y="4108853"/>
                </a:cubicBezTo>
                <a:close/>
                <a:moveTo>
                  <a:pt x="7260002" y="0"/>
                </a:moveTo>
                <a:lnTo>
                  <a:pt x="12202750" y="0"/>
                </a:lnTo>
                <a:lnTo>
                  <a:pt x="12202750" y="1540137"/>
                </a:lnTo>
                <a:lnTo>
                  <a:pt x="12200549" y="1543414"/>
                </a:lnTo>
                <a:cubicBezTo>
                  <a:pt x="12110526" y="1684115"/>
                  <a:pt x="12003525" y="1893029"/>
                  <a:pt x="11867141" y="2106148"/>
                </a:cubicBezTo>
                <a:cubicBezTo>
                  <a:pt x="10880238" y="3959252"/>
                  <a:pt x="7486531" y="6089453"/>
                  <a:pt x="6343721" y="3249151"/>
                </a:cubicBezTo>
                <a:cubicBezTo>
                  <a:pt x="5919494" y="2184051"/>
                  <a:pt x="6486561" y="1153587"/>
                  <a:pt x="7248419" y="17042"/>
                </a:cubicBezTo>
                <a:close/>
                <a:moveTo>
                  <a:pt x="0" y="0"/>
                </a:moveTo>
                <a:lnTo>
                  <a:pt x="4336814" y="0"/>
                </a:lnTo>
                <a:lnTo>
                  <a:pt x="3953814" y="290459"/>
                </a:lnTo>
                <a:cubicBezTo>
                  <a:pt x="2295623" y="1565228"/>
                  <a:pt x="719287" y="2947698"/>
                  <a:pt x="34757" y="4907294"/>
                </a:cubicBezTo>
                <a:lnTo>
                  <a:pt x="0" y="5022063"/>
                </a:lnTo>
                <a:close/>
              </a:path>
            </a:pathLst>
          </a:custGeom>
          <a:solidFill>
            <a:srgbClr val="00b8c8"/>
          </a:solidFill>
          <a:ln w="18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GB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953" name="PlaceHolder 1"/>
          <p:cNvSpPr>
            <a:spLocks noGrp="1"/>
          </p:cNvSpPr>
          <p:nvPr>
            <p:ph type="title"/>
          </p:nvPr>
        </p:nvSpPr>
        <p:spPr>
          <a:xfrm>
            <a:off x="0" y="-428040"/>
            <a:ext cx="858960" cy="27468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Closure</a:t>
            </a: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954" name="PlaceHolder 2"/>
          <p:cNvSpPr>
            <a:spLocks noGrp="1"/>
          </p:cNvSpPr>
          <p:nvPr>
            <p:ph type="body"/>
          </p:nvPr>
        </p:nvSpPr>
        <p:spPr>
          <a:xfrm>
            <a:off x="719280" y="3962880"/>
            <a:ext cx="10751760" cy="132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marL="432000" indent="-324000" algn="r" defTabSz="914400">
              <a:lnSpc>
                <a:spcPts val="5199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-GB" sz="4800" strike="noStrike" u="none">
                <a:solidFill>
                  <a:schemeClr val="lt1"/>
                </a:solidFill>
                <a:uFillTx/>
                <a:latin typeface="Arial"/>
              </a:rPr>
              <a:t>Title slide</a:t>
            </a:r>
            <a:br>
              <a:rPr sz="4800"/>
            </a:br>
            <a:r>
              <a:rPr b="1" lang="en-GB" sz="4800" strike="noStrike" u="none">
                <a:solidFill>
                  <a:schemeClr val="lt1"/>
                </a:solidFill>
                <a:uFillTx/>
                <a:latin typeface="Arial"/>
              </a:rPr>
              <a:t>max. 2 lines</a:t>
            </a:r>
            <a:endParaRPr b="0" lang="nl-NL" sz="48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955" name="PlaceHolder 3"/>
          <p:cNvSpPr>
            <a:spLocks noGrp="1"/>
          </p:cNvSpPr>
          <p:nvPr>
            <p:ph type="body"/>
          </p:nvPr>
        </p:nvSpPr>
        <p:spPr>
          <a:xfrm>
            <a:off x="719280" y="5404320"/>
            <a:ext cx="10762920" cy="32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r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400" strike="noStrike" u="none">
                <a:solidFill>
                  <a:schemeClr val="dk2"/>
                </a:solidFill>
                <a:uFillTx/>
                <a:latin typeface="Arial"/>
              </a:rPr>
              <a:t>Subtitle | Name speaker</a:t>
            </a:r>
            <a:endParaRPr b="0" lang="nl-NL" sz="24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956" name="PlaceHolder 4"/>
          <p:cNvSpPr>
            <a:spLocks noGrp="1"/>
          </p:cNvSpPr>
          <p:nvPr>
            <p:ph type="dt" idx="29"/>
          </p:nvPr>
        </p:nvSpPr>
        <p:spPr>
          <a:xfrm>
            <a:off x="10704960" y="58136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grpSp>
        <p:nvGrpSpPr>
          <p:cNvPr id="1957" name="Graphic 4"/>
          <p:cNvGrpSpPr/>
          <p:nvPr/>
        </p:nvGrpSpPr>
        <p:grpSpPr>
          <a:xfrm>
            <a:off x="721080" y="437400"/>
            <a:ext cx="1530000" cy="594000"/>
            <a:chOff x="721080" y="437400"/>
            <a:chExt cx="1530000" cy="594000"/>
          </a:xfrm>
        </p:grpSpPr>
        <p:sp>
          <p:nvSpPr>
            <p:cNvPr id="1958" name="Vrije vorm: vorm 21"/>
            <p:cNvSpPr/>
            <p:nvPr/>
          </p:nvSpPr>
          <p:spPr>
            <a:xfrm>
              <a:off x="1026000" y="730080"/>
              <a:ext cx="279720" cy="299880"/>
            </a:xfrm>
            <a:custGeom>
              <a:avLst/>
              <a:gdLst>
                <a:gd name="textAreaLeft" fmla="*/ 0 w 279720"/>
                <a:gd name="textAreaRight" fmla="*/ 280080 w 279720"/>
                <a:gd name="textAreaTop" fmla="*/ 0 h 299880"/>
                <a:gd name="textAreaBottom" fmla="*/ 300240 h 299880"/>
              </a:gdLst>
              <a:ahLst/>
              <a:rect l="textAreaLeft" t="textAreaTop" r="textAreaRight" b="textAreaBottom"/>
              <a:pathLst>
                <a:path w="258644" h="277455">
                  <a:moveTo>
                    <a:pt x="129322" y="224847"/>
                  </a:moveTo>
                  <a:cubicBezTo>
                    <a:pt x="164907" y="224847"/>
                    <a:pt x="183307" y="200713"/>
                    <a:pt x="183307" y="167897"/>
                  </a:cubicBezTo>
                  <a:lnTo>
                    <a:pt x="183307" y="0"/>
                  </a:lnTo>
                  <a:lnTo>
                    <a:pt x="258644" y="0"/>
                  </a:lnTo>
                  <a:lnTo>
                    <a:pt x="258644" y="172238"/>
                  </a:lnTo>
                  <a:cubicBezTo>
                    <a:pt x="257255" y="247592"/>
                    <a:pt x="197542" y="277456"/>
                    <a:pt x="129322" y="277456"/>
                  </a:cubicBezTo>
                  <a:cubicBezTo>
                    <a:pt x="61102" y="277456"/>
                    <a:pt x="0" y="247592"/>
                    <a:pt x="0" y="172238"/>
                  </a:cubicBezTo>
                  <a:lnTo>
                    <a:pt x="0" y="174"/>
                  </a:lnTo>
                  <a:lnTo>
                    <a:pt x="75337" y="174"/>
                  </a:lnTo>
                  <a:lnTo>
                    <a:pt x="75337" y="168071"/>
                  </a:lnTo>
                  <a:cubicBezTo>
                    <a:pt x="73948" y="200713"/>
                    <a:pt x="93910" y="224847"/>
                    <a:pt x="129322" y="224847"/>
                  </a:cubicBez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59" name="Vrije vorm: vorm 22"/>
            <p:cNvSpPr/>
            <p:nvPr/>
          </p:nvSpPr>
          <p:spPr>
            <a:xfrm>
              <a:off x="721080" y="730080"/>
              <a:ext cx="264600" cy="293760"/>
            </a:xfrm>
            <a:custGeom>
              <a:avLst/>
              <a:gdLst>
                <a:gd name="textAreaLeft" fmla="*/ 0 w 264600"/>
                <a:gd name="textAreaRight" fmla="*/ 264960 w 264600"/>
                <a:gd name="textAreaTop" fmla="*/ 0 h 293760"/>
                <a:gd name="textAreaBottom" fmla="*/ 294120 h 293760"/>
              </a:gdLst>
              <a:ahLst/>
              <a:rect l="textAreaLeft" t="textAreaTop" r="textAreaRight" b="textAreaBottom"/>
              <a:pathLst>
                <a:path w="244583" h="271726">
                  <a:moveTo>
                    <a:pt x="85405" y="271726"/>
                  </a:moveTo>
                  <a:lnTo>
                    <a:pt x="160741" y="271726"/>
                  </a:lnTo>
                  <a:lnTo>
                    <a:pt x="160741" y="52609"/>
                  </a:lnTo>
                  <a:lnTo>
                    <a:pt x="244583" y="52609"/>
                  </a:lnTo>
                  <a:lnTo>
                    <a:pt x="244583" y="0"/>
                  </a:lnTo>
                  <a:lnTo>
                    <a:pt x="0" y="0"/>
                  </a:lnTo>
                  <a:lnTo>
                    <a:pt x="0" y="52609"/>
                  </a:lnTo>
                  <a:lnTo>
                    <a:pt x="85405" y="52609"/>
                  </a:ln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60" name="Vrije vorm: vorm 23"/>
            <p:cNvSpPr/>
            <p:nvPr/>
          </p:nvSpPr>
          <p:spPr>
            <a:xfrm>
              <a:off x="802440" y="437400"/>
              <a:ext cx="277920" cy="274680"/>
            </a:xfrm>
            <a:custGeom>
              <a:avLst/>
              <a:gdLst>
                <a:gd name="textAreaLeft" fmla="*/ 0 w 277920"/>
                <a:gd name="textAreaRight" fmla="*/ 278280 w 277920"/>
                <a:gd name="textAreaTop" fmla="*/ 0 h 274680"/>
                <a:gd name="textAreaBottom" fmla="*/ 275040 h 274680"/>
              </a:gdLst>
              <a:ahLst/>
              <a:rect l="textAreaLeft" t="textAreaTop" r="textAreaRight" b="textAreaBottom"/>
              <a:pathLst>
                <a:path w="256862" h="254189">
                  <a:moveTo>
                    <a:pt x="190726" y="138033"/>
                  </a:moveTo>
                  <a:cubicBezTo>
                    <a:pt x="172326" y="143763"/>
                    <a:pt x="153752" y="139422"/>
                    <a:pt x="153752" y="115288"/>
                  </a:cubicBezTo>
                  <a:cubicBezTo>
                    <a:pt x="153752" y="78306"/>
                    <a:pt x="241934" y="47053"/>
                    <a:pt x="254780" y="14237"/>
                  </a:cubicBezTo>
                  <a:cubicBezTo>
                    <a:pt x="257557" y="5730"/>
                    <a:pt x="257557" y="0"/>
                    <a:pt x="254780" y="0"/>
                  </a:cubicBezTo>
                  <a:cubicBezTo>
                    <a:pt x="252002" y="0"/>
                    <a:pt x="254780" y="4341"/>
                    <a:pt x="247663" y="9897"/>
                  </a:cubicBezTo>
                  <a:cubicBezTo>
                    <a:pt x="210689" y="46879"/>
                    <a:pt x="149586" y="46879"/>
                    <a:pt x="102718" y="66846"/>
                  </a:cubicBezTo>
                  <a:cubicBezTo>
                    <a:pt x="71472" y="81084"/>
                    <a:pt x="-18098" y="123796"/>
                    <a:pt x="3253" y="217555"/>
                  </a:cubicBezTo>
                  <a:cubicBezTo>
                    <a:pt x="4642" y="221895"/>
                    <a:pt x="7593" y="237522"/>
                    <a:pt x="10370" y="237522"/>
                  </a:cubicBezTo>
                  <a:cubicBezTo>
                    <a:pt x="13147" y="237522"/>
                    <a:pt x="13147" y="229014"/>
                    <a:pt x="13147" y="217555"/>
                  </a:cubicBezTo>
                  <a:cubicBezTo>
                    <a:pt x="13147" y="160605"/>
                    <a:pt x="78589" y="144978"/>
                    <a:pt x="101329" y="107996"/>
                  </a:cubicBezTo>
                  <a:cubicBezTo>
                    <a:pt x="104107" y="103655"/>
                    <a:pt x="108446" y="98099"/>
                    <a:pt x="109835" y="100877"/>
                  </a:cubicBezTo>
                  <a:cubicBezTo>
                    <a:pt x="109835" y="102266"/>
                    <a:pt x="109835" y="103655"/>
                    <a:pt x="109835" y="107996"/>
                  </a:cubicBezTo>
                  <a:cubicBezTo>
                    <a:pt x="102718" y="137860"/>
                    <a:pt x="71472" y="157827"/>
                    <a:pt x="79978" y="179183"/>
                  </a:cubicBezTo>
                  <a:cubicBezTo>
                    <a:pt x="91435" y="207658"/>
                    <a:pt x="125458" y="186302"/>
                    <a:pt x="135352" y="167724"/>
                  </a:cubicBezTo>
                  <a:cubicBezTo>
                    <a:pt x="138130" y="163383"/>
                    <a:pt x="139692" y="159216"/>
                    <a:pt x="141081" y="160605"/>
                  </a:cubicBezTo>
                  <a:cubicBezTo>
                    <a:pt x="142469" y="160605"/>
                    <a:pt x="142469" y="166335"/>
                    <a:pt x="141081" y="172064"/>
                  </a:cubicBezTo>
                  <a:cubicBezTo>
                    <a:pt x="135352" y="204706"/>
                    <a:pt x="128235" y="223284"/>
                    <a:pt x="104107" y="241689"/>
                  </a:cubicBezTo>
                  <a:cubicBezTo>
                    <a:pt x="96990" y="247418"/>
                    <a:pt x="84144" y="248807"/>
                    <a:pt x="85706" y="253148"/>
                  </a:cubicBezTo>
                  <a:cubicBezTo>
                    <a:pt x="85706" y="254537"/>
                    <a:pt x="91435" y="254537"/>
                    <a:pt x="95601" y="253148"/>
                  </a:cubicBezTo>
                  <a:cubicBezTo>
                    <a:pt x="159654" y="248807"/>
                    <a:pt x="212251" y="174842"/>
                    <a:pt x="226485" y="125185"/>
                  </a:cubicBezTo>
                  <a:cubicBezTo>
                    <a:pt x="227874" y="122407"/>
                    <a:pt x="227874" y="118066"/>
                    <a:pt x="226485" y="116677"/>
                  </a:cubicBezTo>
                  <a:cubicBezTo>
                    <a:pt x="225097" y="115288"/>
                    <a:pt x="222146" y="118066"/>
                    <a:pt x="219368" y="121018"/>
                  </a:cubicBezTo>
                  <a:cubicBezTo>
                    <a:pt x="209127" y="128137"/>
                    <a:pt x="200621" y="133866"/>
                    <a:pt x="190726" y="138033"/>
                  </a:cubicBez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61" name="Vrije vorm: vorm 24"/>
            <p:cNvSpPr/>
            <p:nvPr/>
          </p:nvSpPr>
          <p:spPr>
            <a:xfrm>
              <a:off x="1664640" y="813600"/>
              <a:ext cx="185760" cy="216720"/>
            </a:xfrm>
            <a:custGeom>
              <a:avLst/>
              <a:gdLst>
                <a:gd name="textAreaLeft" fmla="*/ 0 w 185760"/>
                <a:gd name="textAreaRight" fmla="*/ 186120 w 185760"/>
                <a:gd name="textAreaTop" fmla="*/ 0 h 216720"/>
                <a:gd name="textAreaBottom" fmla="*/ 217080 h 216720"/>
              </a:gdLst>
              <a:ahLst/>
              <a:rect l="textAreaLeft" t="textAreaTop" r="textAreaRight" b="textAreaBottom"/>
              <a:pathLst>
                <a:path w="172024" h="200539">
                  <a:moveTo>
                    <a:pt x="38363" y="82299"/>
                  </a:moveTo>
                  <a:cubicBezTo>
                    <a:pt x="38363" y="52435"/>
                    <a:pt x="56763" y="25350"/>
                    <a:pt x="86620" y="25350"/>
                  </a:cubicBezTo>
                  <a:cubicBezTo>
                    <a:pt x="120816" y="25350"/>
                    <a:pt x="134877" y="49484"/>
                    <a:pt x="134877" y="82299"/>
                  </a:cubicBezTo>
                  <a:lnTo>
                    <a:pt x="38363" y="82299"/>
                  </a:lnTo>
                  <a:close/>
                  <a:moveTo>
                    <a:pt x="172024" y="106607"/>
                  </a:moveTo>
                  <a:lnTo>
                    <a:pt x="172024" y="89591"/>
                  </a:lnTo>
                  <a:cubicBezTo>
                    <a:pt x="172024" y="36983"/>
                    <a:pt x="142167" y="0"/>
                    <a:pt x="88182" y="0"/>
                  </a:cubicBezTo>
                  <a:cubicBezTo>
                    <a:pt x="28468" y="0"/>
                    <a:pt x="0" y="46879"/>
                    <a:pt x="0" y="102440"/>
                  </a:cubicBezTo>
                  <a:cubicBezTo>
                    <a:pt x="0" y="158001"/>
                    <a:pt x="24128" y="200539"/>
                    <a:pt x="85231" y="200539"/>
                  </a:cubicBezTo>
                  <a:cubicBezTo>
                    <a:pt x="130711" y="200539"/>
                    <a:pt x="163518" y="179183"/>
                    <a:pt x="169073" y="136471"/>
                  </a:cubicBezTo>
                  <a:lnTo>
                    <a:pt x="130711" y="136471"/>
                  </a:lnTo>
                  <a:cubicBezTo>
                    <a:pt x="126371" y="163557"/>
                    <a:pt x="112310" y="174842"/>
                    <a:pt x="85231" y="174842"/>
                  </a:cubicBezTo>
                  <a:cubicBezTo>
                    <a:pt x="48257" y="174842"/>
                    <a:pt x="36974" y="142200"/>
                    <a:pt x="36974" y="107996"/>
                  </a:cubicBezTo>
                  <a:lnTo>
                    <a:pt x="172024" y="107996"/>
                  </a:lnTo>
                  <a:lnTo>
                    <a:pt x="172024" y="106607"/>
                  </a:ln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62" name="Vrije vorm: vorm 25"/>
            <p:cNvSpPr/>
            <p:nvPr/>
          </p:nvSpPr>
          <p:spPr>
            <a:xfrm>
              <a:off x="1897200" y="730080"/>
              <a:ext cx="38160" cy="293760"/>
            </a:xfrm>
            <a:custGeom>
              <a:avLst/>
              <a:gdLst>
                <a:gd name="textAreaLeft" fmla="*/ 0 w 38160"/>
                <a:gd name="textAreaRight" fmla="*/ 38520 w 38160"/>
                <a:gd name="textAreaTop" fmla="*/ 0 h 293760"/>
                <a:gd name="textAreaBottom" fmla="*/ 294120 h 293760"/>
              </a:gdLst>
              <a:ahLst/>
              <a:rect l="textAreaLeft" t="textAreaTop" r="textAreaRight" b="textAreaBottom"/>
              <a:pathLst>
                <a:path w="35585" h="271552">
                  <a:moveTo>
                    <a:pt x="0" y="0"/>
                  </a:moveTo>
                  <a:lnTo>
                    <a:pt x="35585" y="0"/>
                  </a:lnTo>
                  <a:lnTo>
                    <a:pt x="35585" y="271552"/>
                  </a:lnTo>
                  <a:lnTo>
                    <a:pt x="0" y="271552"/>
                  </a:ln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63" name="Vrije vorm: vorm 26"/>
            <p:cNvSpPr/>
            <p:nvPr/>
          </p:nvSpPr>
          <p:spPr>
            <a:xfrm>
              <a:off x="1980360" y="722520"/>
              <a:ext cx="132120" cy="301320"/>
            </a:xfrm>
            <a:custGeom>
              <a:avLst/>
              <a:gdLst>
                <a:gd name="textAreaLeft" fmla="*/ 0 w 132120"/>
                <a:gd name="textAreaRight" fmla="*/ 132480 w 132120"/>
                <a:gd name="textAreaTop" fmla="*/ 0 h 301320"/>
                <a:gd name="textAreaBottom" fmla="*/ 301680 h 301320"/>
              </a:gdLst>
              <a:ahLst/>
              <a:rect l="textAreaLeft" t="textAreaTop" r="textAreaRight" b="textAreaBottom"/>
              <a:pathLst>
                <a:path w="122204" h="278671">
                  <a:moveTo>
                    <a:pt x="72559" y="278671"/>
                  </a:moveTo>
                  <a:lnTo>
                    <a:pt x="72559" y="113726"/>
                  </a:lnTo>
                  <a:lnTo>
                    <a:pt x="116650" y="113726"/>
                  </a:lnTo>
                  <a:lnTo>
                    <a:pt x="116650" y="88202"/>
                  </a:lnTo>
                  <a:lnTo>
                    <a:pt x="72559" y="88202"/>
                  </a:lnTo>
                  <a:lnTo>
                    <a:pt x="72559" y="58339"/>
                  </a:lnTo>
                  <a:cubicBezTo>
                    <a:pt x="72559" y="36983"/>
                    <a:pt x="82454" y="32816"/>
                    <a:pt x="103805" y="32816"/>
                  </a:cubicBezTo>
                  <a:cubicBezTo>
                    <a:pt x="109533" y="32816"/>
                    <a:pt x="115262" y="34205"/>
                    <a:pt x="122205" y="34205"/>
                  </a:cubicBezTo>
                  <a:lnTo>
                    <a:pt x="122205" y="4341"/>
                  </a:lnTo>
                  <a:cubicBezTo>
                    <a:pt x="113699" y="2952"/>
                    <a:pt x="105194" y="0"/>
                    <a:pt x="96688" y="0"/>
                  </a:cubicBezTo>
                  <a:cubicBezTo>
                    <a:pt x="62491" y="0"/>
                    <a:pt x="36974" y="17015"/>
                    <a:pt x="36974" y="52609"/>
                  </a:cubicBezTo>
                  <a:lnTo>
                    <a:pt x="36974" y="88202"/>
                  </a:lnTo>
                  <a:lnTo>
                    <a:pt x="0" y="88202"/>
                  </a:lnTo>
                  <a:lnTo>
                    <a:pt x="0" y="113726"/>
                  </a:lnTo>
                  <a:lnTo>
                    <a:pt x="36974" y="113726"/>
                  </a:lnTo>
                  <a:lnTo>
                    <a:pt x="36974" y="278671"/>
                  </a:lnTo>
                  <a:lnTo>
                    <a:pt x="72559" y="278671"/>
                  </a:ln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64" name="Vrije vorm: vorm 27"/>
            <p:cNvSpPr/>
            <p:nvPr/>
          </p:nvSpPr>
          <p:spPr>
            <a:xfrm>
              <a:off x="2128320" y="765720"/>
              <a:ext cx="122760" cy="265680"/>
            </a:xfrm>
            <a:custGeom>
              <a:avLst/>
              <a:gdLst>
                <a:gd name="textAreaLeft" fmla="*/ 0 w 122760"/>
                <a:gd name="textAreaRight" fmla="*/ 123120 w 122760"/>
                <a:gd name="textAreaTop" fmla="*/ 0 h 265680"/>
                <a:gd name="textAreaBottom" fmla="*/ 266040 h 265680"/>
              </a:gdLst>
              <a:ahLst/>
              <a:rect l="textAreaLeft" t="textAreaTop" r="textAreaRight" b="textAreaBottom"/>
              <a:pathLst>
                <a:path w="113699" h="245855">
                  <a:moveTo>
                    <a:pt x="0" y="49657"/>
                  </a:moveTo>
                  <a:lnTo>
                    <a:pt x="0" y="75180"/>
                  </a:lnTo>
                  <a:lnTo>
                    <a:pt x="32634" y="75180"/>
                  </a:lnTo>
                  <a:lnTo>
                    <a:pt x="32634" y="196025"/>
                  </a:lnTo>
                  <a:cubicBezTo>
                    <a:pt x="32634" y="221548"/>
                    <a:pt x="32634" y="245856"/>
                    <a:pt x="86620" y="245856"/>
                  </a:cubicBezTo>
                  <a:cubicBezTo>
                    <a:pt x="95125" y="245856"/>
                    <a:pt x="102243" y="244467"/>
                    <a:pt x="110748" y="243078"/>
                  </a:cubicBezTo>
                  <a:lnTo>
                    <a:pt x="110748" y="215992"/>
                  </a:lnTo>
                  <a:cubicBezTo>
                    <a:pt x="105020" y="217381"/>
                    <a:pt x="97903" y="218770"/>
                    <a:pt x="92348" y="218770"/>
                  </a:cubicBezTo>
                  <a:cubicBezTo>
                    <a:pt x="79503" y="218770"/>
                    <a:pt x="69608" y="211651"/>
                    <a:pt x="69608" y="198803"/>
                  </a:cubicBezTo>
                  <a:lnTo>
                    <a:pt x="69608" y="76743"/>
                  </a:lnTo>
                  <a:lnTo>
                    <a:pt x="113699" y="76743"/>
                  </a:lnTo>
                  <a:lnTo>
                    <a:pt x="113699" y="51220"/>
                  </a:lnTo>
                  <a:lnTo>
                    <a:pt x="69608" y="51220"/>
                  </a:lnTo>
                  <a:lnTo>
                    <a:pt x="69608" y="0"/>
                  </a:lnTo>
                  <a:lnTo>
                    <a:pt x="34023" y="11459"/>
                  </a:lnTo>
                  <a:lnTo>
                    <a:pt x="34023" y="51220"/>
                  </a:lnTo>
                  <a:lnTo>
                    <a:pt x="0" y="49657"/>
                  </a:ln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65" name="Vrije vorm: vorm 28"/>
            <p:cNvSpPr/>
            <p:nvPr/>
          </p:nvSpPr>
          <p:spPr>
            <a:xfrm>
              <a:off x="1387800" y="729000"/>
              <a:ext cx="239760" cy="295200"/>
            </a:xfrm>
            <a:custGeom>
              <a:avLst/>
              <a:gdLst>
                <a:gd name="textAreaLeft" fmla="*/ 0 w 239760"/>
                <a:gd name="textAreaRight" fmla="*/ 240120 w 239760"/>
                <a:gd name="textAreaTop" fmla="*/ 0 h 295200"/>
                <a:gd name="textAreaBottom" fmla="*/ 295560 h 295200"/>
              </a:gdLst>
              <a:ahLst/>
              <a:rect l="textAreaLeft" t="textAreaTop" r="textAreaRight" b="textAreaBottom"/>
              <a:pathLst>
                <a:path w="221843" h="272941">
                  <a:moveTo>
                    <a:pt x="0" y="272941"/>
                  </a:moveTo>
                  <a:lnTo>
                    <a:pt x="93910" y="272941"/>
                  </a:lnTo>
                  <a:cubicBezTo>
                    <a:pt x="210561" y="272941"/>
                    <a:pt x="221844" y="174842"/>
                    <a:pt x="221844" y="136471"/>
                  </a:cubicBezTo>
                  <a:cubicBezTo>
                    <a:pt x="221844" y="99488"/>
                    <a:pt x="208998" y="0"/>
                    <a:pt x="93910" y="0"/>
                  </a:cubicBezTo>
                  <a:lnTo>
                    <a:pt x="0" y="0"/>
                  </a:lnTo>
                  <a:lnTo>
                    <a:pt x="0" y="272941"/>
                  </a:lnTo>
                  <a:close/>
                  <a:moveTo>
                    <a:pt x="38363" y="32468"/>
                  </a:moveTo>
                  <a:lnTo>
                    <a:pt x="93737" y="32468"/>
                  </a:lnTo>
                  <a:cubicBezTo>
                    <a:pt x="156228" y="32468"/>
                    <a:pt x="183307" y="79347"/>
                    <a:pt x="183307" y="136297"/>
                  </a:cubicBezTo>
                  <a:cubicBezTo>
                    <a:pt x="183307" y="193247"/>
                    <a:pt x="157790" y="240126"/>
                    <a:pt x="93737" y="240126"/>
                  </a:cubicBezTo>
                  <a:lnTo>
                    <a:pt x="38363" y="240126"/>
                  </a:lnTo>
                  <a:cubicBezTo>
                    <a:pt x="38363" y="240126"/>
                    <a:pt x="38363" y="32468"/>
                    <a:pt x="38363" y="32468"/>
                  </a:cubicBez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8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1969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70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71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72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73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74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975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76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977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1978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79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80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981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982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1983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84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85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86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87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88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89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90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91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92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93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1994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1995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96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97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98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99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000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001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002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2003" name="PlaceHolder 1"/>
          <p:cNvSpPr>
            <a:spLocks noGrp="1"/>
          </p:cNvSpPr>
          <p:nvPr>
            <p:ph type="title"/>
          </p:nvPr>
        </p:nvSpPr>
        <p:spPr>
          <a:xfrm>
            <a:off x="0" y="-428040"/>
            <a:ext cx="1782000" cy="27468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!Place title here!</a:t>
            </a: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004" name="PlaceHolder 2"/>
          <p:cNvSpPr>
            <a:spLocks noGrp="1"/>
          </p:cNvSpPr>
          <p:nvPr>
            <p:ph type="dt" idx="30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05" name="PlaceHolder 3"/>
          <p:cNvSpPr>
            <a:spLocks noGrp="1"/>
          </p:cNvSpPr>
          <p:nvPr>
            <p:ph type="sldNum" idx="31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BBC2E8C-237F-45C5-B913-12DAA13C3A8E}" type="slidenum">
              <a:rPr b="1" lang="en-GB" sz="1200" strike="noStrike" u="none">
                <a:solidFill>
                  <a:schemeClr val="dk2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06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Click to edit the outline text format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Second Outline Level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1" lang="nl-NL" sz="3600" strike="noStrike" u="none">
                <a:solidFill>
                  <a:schemeClr val="dk2"/>
                </a:solidFill>
                <a:uFillTx/>
                <a:latin typeface="Arial"/>
              </a:rPr>
              <a:t>Third Outline Level</a:t>
            </a:r>
            <a:endParaRPr b="1" lang="nl-NL" sz="36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712800"/>
              </a:tabLst>
            </a:pPr>
            <a:r>
              <a:rPr b="0" lang="nl-NL" sz="2400" strike="noStrike" u="none">
                <a:solidFill>
                  <a:schemeClr val="accent1"/>
                </a:solidFill>
                <a:uFillTx/>
                <a:latin typeface="Arial"/>
              </a:rPr>
              <a:t>Fourth Outline Level</a:t>
            </a:r>
            <a:endParaRPr b="0" lang="nl-NL" sz="24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accent1"/>
                </a:solidFill>
                <a:uFillTx/>
                <a:latin typeface="Arial"/>
              </a:rPr>
              <a:t>Fifth Outline Level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accent1"/>
                </a:solidFill>
                <a:uFillTx/>
                <a:latin typeface="Arial"/>
              </a:rPr>
              <a:t>Sixth Outline Level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accent1"/>
                </a:solidFill>
                <a:uFillTx/>
                <a:latin typeface="Arial"/>
              </a:rPr>
              <a:t>Seventh Outline Level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2010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11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12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13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14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15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016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17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018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2019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20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21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022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023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2024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25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26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27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28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29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30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31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32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33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34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2035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2036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037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038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039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040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041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042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043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2044" name="PlaceHolder 1"/>
          <p:cNvSpPr>
            <a:spLocks noGrp="1"/>
          </p:cNvSpPr>
          <p:nvPr>
            <p:ph type="dt" idx="32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45" name="PlaceHolder 2"/>
          <p:cNvSpPr>
            <a:spLocks noGrp="1"/>
          </p:cNvSpPr>
          <p:nvPr>
            <p:ph type="sldNum" idx="33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547154C-286A-428D-A15E-DA279DA72ACB}" type="slidenum">
              <a:rPr b="1" lang="en-GB" sz="1200" strike="noStrike" u="none">
                <a:solidFill>
                  <a:schemeClr val="dk2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46" name="PlaceHolder 3"/>
          <p:cNvSpPr>
            <a:spLocks noGrp="1"/>
          </p:cNvSpPr>
          <p:nvPr>
            <p:ph type="body"/>
          </p:nvPr>
        </p:nvSpPr>
        <p:spPr>
          <a:xfrm>
            <a:off x="721080" y="1553040"/>
            <a:ext cx="1642680" cy="11448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0" anchor="ctr">
            <a:noAutofit/>
          </a:bodyPr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47" name="PlaceHolder 4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-27720" bIns="350280" anchor="t">
            <a:noAutofit/>
          </a:bodyPr>
          <a:p>
            <a:pPr indent="0" defTabSz="914400">
              <a:lnSpc>
                <a:spcPts val="3600"/>
              </a:lnSpc>
              <a:buNone/>
            </a:pPr>
            <a:r>
              <a:rPr b="1" lang="en-GB" sz="3600" strike="noStrike" u="non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b="0" lang="nl-NL" sz="3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048" name="PlaceHolder 5"/>
          <p:cNvSpPr>
            <a:spLocks noGrp="1"/>
          </p:cNvSpPr>
          <p:nvPr>
            <p:ph type="body"/>
          </p:nvPr>
        </p:nvSpPr>
        <p:spPr>
          <a:xfrm>
            <a:off x="719280" y="2804400"/>
            <a:ext cx="1642680" cy="56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indent="0" defTabSz="914400">
              <a:lnSpc>
                <a:spcPts val="2200"/>
              </a:lnSpc>
              <a:buNone/>
              <a:tabLst>
                <a:tab algn="l" pos="0"/>
              </a:tabLst>
            </a:pPr>
            <a:r>
              <a:rPr b="0" lang="en-GB" sz="1600" strike="noStrike" u="none">
                <a:solidFill>
                  <a:schemeClr val="accent1"/>
                </a:solidFill>
                <a:uFillTx/>
                <a:latin typeface="Arial"/>
              </a:rPr>
              <a:t>Name</a:t>
            </a:r>
            <a:br>
              <a:rPr sz="1600"/>
            </a:br>
            <a:r>
              <a:rPr b="0" lang="en-GB" sz="1600" strike="noStrike" u="none">
                <a:solidFill>
                  <a:schemeClr val="accent1"/>
                </a:solidFill>
                <a:uFillTx/>
                <a:latin typeface="Arial"/>
              </a:rPr>
              <a:t>+ Surname</a:t>
            </a:r>
            <a:endParaRPr b="0" lang="nl-NL" sz="16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49" name="PlaceHolder 6"/>
          <p:cNvSpPr>
            <a:spLocks noGrp="1"/>
          </p:cNvSpPr>
          <p:nvPr>
            <p:ph type="body"/>
          </p:nvPr>
        </p:nvSpPr>
        <p:spPr>
          <a:xfrm>
            <a:off x="718560" y="3379320"/>
            <a:ext cx="1642680" cy="248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chemeClr val="dk2"/>
                </a:solidFill>
                <a:uFillTx/>
                <a:latin typeface="Arial"/>
              </a:rPr>
              <a:t>Job function</a:t>
            </a:r>
            <a:endParaRPr b="0" lang="nl-NL" sz="14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50" name="PlaceHolder 7"/>
          <p:cNvSpPr>
            <a:spLocks noGrp="1"/>
          </p:cNvSpPr>
          <p:nvPr>
            <p:ph type="body"/>
          </p:nvPr>
        </p:nvSpPr>
        <p:spPr>
          <a:xfrm>
            <a:off x="2540880" y="1553040"/>
            <a:ext cx="1642680" cy="11448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51" name="PlaceHolder 8"/>
          <p:cNvSpPr>
            <a:spLocks noGrp="1"/>
          </p:cNvSpPr>
          <p:nvPr>
            <p:ph type="body"/>
          </p:nvPr>
        </p:nvSpPr>
        <p:spPr>
          <a:xfrm>
            <a:off x="2539080" y="2804400"/>
            <a:ext cx="1642680" cy="56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indent="0" defTabSz="914400">
              <a:lnSpc>
                <a:spcPts val="2200"/>
              </a:lnSpc>
              <a:buNone/>
              <a:tabLst>
                <a:tab algn="l" pos="0"/>
              </a:tabLst>
            </a:pPr>
            <a:r>
              <a:rPr b="0" lang="en-GB" sz="1600" strike="noStrike" u="none">
                <a:solidFill>
                  <a:schemeClr val="accent1"/>
                </a:solidFill>
                <a:uFillTx/>
                <a:latin typeface="Arial"/>
              </a:rPr>
              <a:t>Name</a:t>
            </a:r>
            <a:br>
              <a:rPr sz="1600"/>
            </a:br>
            <a:r>
              <a:rPr b="0" lang="en-GB" sz="1600" strike="noStrike" u="none">
                <a:solidFill>
                  <a:schemeClr val="accent1"/>
                </a:solidFill>
                <a:uFillTx/>
                <a:latin typeface="Arial"/>
              </a:rPr>
              <a:t>+ Surname</a:t>
            </a:r>
            <a:endParaRPr b="0" lang="nl-NL" sz="16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52" name="PlaceHolder 9"/>
          <p:cNvSpPr>
            <a:spLocks noGrp="1"/>
          </p:cNvSpPr>
          <p:nvPr>
            <p:ph type="body"/>
          </p:nvPr>
        </p:nvSpPr>
        <p:spPr>
          <a:xfrm>
            <a:off x="2538360" y="3379320"/>
            <a:ext cx="1642680" cy="248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chemeClr val="dk2"/>
                </a:solidFill>
                <a:uFillTx/>
                <a:latin typeface="Arial"/>
              </a:rPr>
              <a:t>Job function</a:t>
            </a:r>
            <a:endParaRPr b="0" lang="nl-NL" sz="14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53" name="PlaceHolder 10"/>
          <p:cNvSpPr>
            <a:spLocks noGrp="1"/>
          </p:cNvSpPr>
          <p:nvPr>
            <p:ph type="body"/>
          </p:nvPr>
        </p:nvSpPr>
        <p:spPr>
          <a:xfrm>
            <a:off x="4360680" y="1553040"/>
            <a:ext cx="1642680" cy="11448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54" name="PlaceHolder 11"/>
          <p:cNvSpPr>
            <a:spLocks noGrp="1"/>
          </p:cNvSpPr>
          <p:nvPr>
            <p:ph type="body"/>
          </p:nvPr>
        </p:nvSpPr>
        <p:spPr>
          <a:xfrm>
            <a:off x="4358880" y="2804400"/>
            <a:ext cx="1642680" cy="56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indent="0" defTabSz="914400">
              <a:lnSpc>
                <a:spcPts val="2200"/>
              </a:lnSpc>
              <a:buNone/>
              <a:tabLst>
                <a:tab algn="l" pos="0"/>
              </a:tabLst>
            </a:pPr>
            <a:r>
              <a:rPr b="0" lang="en-GB" sz="1600" strike="noStrike" u="none">
                <a:solidFill>
                  <a:schemeClr val="accent1"/>
                </a:solidFill>
                <a:uFillTx/>
                <a:latin typeface="Arial"/>
              </a:rPr>
              <a:t>Name</a:t>
            </a:r>
            <a:br>
              <a:rPr sz="1600"/>
            </a:br>
            <a:r>
              <a:rPr b="0" lang="en-GB" sz="1600" strike="noStrike" u="none">
                <a:solidFill>
                  <a:schemeClr val="accent1"/>
                </a:solidFill>
                <a:uFillTx/>
                <a:latin typeface="Arial"/>
              </a:rPr>
              <a:t>+ Surname</a:t>
            </a:r>
            <a:endParaRPr b="0" lang="nl-NL" sz="16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55" name="PlaceHolder 12"/>
          <p:cNvSpPr>
            <a:spLocks noGrp="1"/>
          </p:cNvSpPr>
          <p:nvPr>
            <p:ph type="body"/>
          </p:nvPr>
        </p:nvSpPr>
        <p:spPr>
          <a:xfrm>
            <a:off x="4358160" y="3379320"/>
            <a:ext cx="1642680" cy="248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chemeClr val="dk2"/>
                </a:solidFill>
                <a:uFillTx/>
                <a:latin typeface="Arial"/>
              </a:rPr>
              <a:t>Job function</a:t>
            </a:r>
            <a:endParaRPr b="0" lang="nl-NL" sz="14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56" name="PlaceHolder 13"/>
          <p:cNvSpPr>
            <a:spLocks noGrp="1"/>
          </p:cNvSpPr>
          <p:nvPr>
            <p:ph type="body"/>
          </p:nvPr>
        </p:nvSpPr>
        <p:spPr>
          <a:xfrm>
            <a:off x="6180480" y="1553040"/>
            <a:ext cx="1642680" cy="11448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57" name="PlaceHolder 14"/>
          <p:cNvSpPr>
            <a:spLocks noGrp="1"/>
          </p:cNvSpPr>
          <p:nvPr>
            <p:ph type="body"/>
          </p:nvPr>
        </p:nvSpPr>
        <p:spPr>
          <a:xfrm>
            <a:off x="6178680" y="2804400"/>
            <a:ext cx="1642680" cy="56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indent="0" defTabSz="914400">
              <a:lnSpc>
                <a:spcPts val="2200"/>
              </a:lnSpc>
              <a:buNone/>
              <a:tabLst>
                <a:tab algn="l" pos="0"/>
              </a:tabLst>
            </a:pPr>
            <a:r>
              <a:rPr b="0" lang="en-GB" sz="1600" strike="noStrike" u="none">
                <a:solidFill>
                  <a:schemeClr val="accent1"/>
                </a:solidFill>
                <a:uFillTx/>
                <a:latin typeface="Arial"/>
              </a:rPr>
              <a:t>Name</a:t>
            </a:r>
            <a:br>
              <a:rPr sz="1600"/>
            </a:br>
            <a:r>
              <a:rPr b="0" lang="en-GB" sz="1600" strike="noStrike" u="none">
                <a:solidFill>
                  <a:schemeClr val="accent1"/>
                </a:solidFill>
                <a:uFillTx/>
                <a:latin typeface="Arial"/>
              </a:rPr>
              <a:t>+ Surname</a:t>
            </a:r>
            <a:endParaRPr b="0" lang="nl-NL" sz="16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58" name="PlaceHolder 15"/>
          <p:cNvSpPr>
            <a:spLocks noGrp="1"/>
          </p:cNvSpPr>
          <p:nvPr>
            <p:ph type="body"/>
          </p:nvPr>
        </p:nvSpPr>
        <p:spPr>
          <a:xfrm>
            <a:off x="6177960" y="3379320"/>
            <a:ext cx="1642680" cy="248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chemeClr val="dk2"/>
                </a:solidFill>
                <a:uFillTx/>
                <a:latin typeface="Arial"/>
              </a:rPr>
              <a:t>Job function</a:t>
            </a:r>
            <a:endParaRPr b="0" lang="nl-NL" sz="14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59" name="PlaceHolder 16"/>
          <p:cNvSpPr>
            <a:spLocks noGrp="1"/>
          </p:cNvSpPr>
          <p:nvPr>
            <p:ph type="body"/>
          </p:nvPr>
        </p:nvSpPr>
        <p:spPr>
          <a:xfrm>
            <a:off x="8000280" y="1553040"/>
            <a:ext cx="1642680" cy="11448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60" name="PlaceHolder 17"/>
          <p:cNvSpPr>
            <a:spLocks noGrp="1"/>
          </p:cNvSpPr>
          <p:nvPr>
            <p:ph type="body"/>
          </p:nvPr>
        </p:nvSpPr>
        <p:spPr>
          <a:xfrm>
            <a:off x="7998480" y="2804400"/>
            <a:ext cx="1642680" cy="56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indent="0" defTabSz="914400">
              <a:lnSpc>
                <a:spcPts val="2200"/>
              </a:lnSpc>
              <a:buNone/>
              <a:tabLst>
                <a:tab algn="l" pos="0"/>
              </a:tabLst>
            </a:pPr>
            <a:r>
              <a:rPr b="0" lang="en-GB" sz="1600" strike="noStrike" u="none">
                <a:solidFill>
                  <a:schemeClr val="accent1"/>
                </a:solidFill>
                <a:uFillTx/>
                <a:latin typeface="Arial"/>
              </a:rPr>
              <a:t>Name</a:t>
            </a:r>
            <a:br>
              <a:rPr sz="1600"/>
            </a:br>
            <a:r>
              <a:rPr b="0" lang="en-GB" sz="1600" strike="noStrike" u="none">
                <a:solidFill>
                  <a:schemeClr val="accent1"/>
                </a:solidFill>
                <a:uFillTx/>
                <a:latin typeface="Arial"/>
              </a:rPr>
              <a:t>+ Surname</a:t>
            </a:r>
            <a:endParaRPr b="0" lang="nl-NL" sz="16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61" name="PlaceHolder 18"/>
          <p:cNvSpPr>
            <a:spLocks noGrp="1"/>
          </p:cNvSpPr>
          <p:nvPr>
            <p:ph type="body"/>
          </p:nvPr>
        </p:nvSpPr>
        <p:spPr>
          <a:xfrm>
            <a:off x="7997760" y="3379320"/>
            <a:ext cx="1642680" cy="248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chemeClr val="dk2"/>
                </a:solidFill>
                <a:uFillTx/>
                <a:latin typeface="Arial"/>
              </a:rPr>
              <a:t>Job function</a:t>
            </a:r>
            <a:endParaRPr b="0" lang="nl-NL" sz="14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62" name="PlaceHolder 19"/>
          <p:cNvSpPr>
            <a:spLocks noGrp="1"/>
          </p:cNvSpPr>
          <p:nvPr>
            <p:ph type="body"/>
          </p:nvPr>
        </p:nvSpPr>
        <p:spPr>
          <a:xfrm>
            <a:off x="9820080" y="1553040"/>
            <a:ext cx="1642680" cy="11448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63" name="PlaceHolder 20"/>
          <p:cNvSpPr>
            <a:spLocks noGrp="1"/>
          </p:cNvSpPr>
          <p:nvPr>
            <p:ph type="body"/>
          </p:nvPr>
        </p:nvSpPr>
        <p:spPr>
          <a:xfrm>
            <a:off x="9818280" y="2804400"/>
            <a:ext cx="1642680" cy="56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indent="0" defTabSz="914400">
              <a:lnSpc>
                <a:spcPts val="2200"/>
              </a:lnSpc>
              <a:buNone/>
              <a:tabLst>
                <a:tab algn="l" pos="0"/>
              </a:tabLst>
            </a:pPr>
            <a:r>
              <a:rPr b="0" lang="en-GB" sz="1600" strike="noStrike" u="none">
                <a:solidFill>
                  <a:schemeClr val="accent1"/>
                </a:solidFill>
                <a:uFillTx/>
                <a:latin typeface="Arial"/>
              </a:rPr>
              <a:t>Name</a:t>
            </a:r>
            <a:br>
              <a:rPr sz="1600"/>
            </a:br>
            <a:r>
              <a:rPr b="0" lang="en-GB" sz="1600" strike="noStrike" u="none">
                <a:solidFill>
                  <a:schemeClr val="accent1"/>
                </a:solidFill>
                <a:uFillTx/>
                <a:latin typeface="Arial"/>
              </a:rPr>
              <a:t>+ Surname</a:t>
            </a:r>
            <a:endParaRPr b="0" lang="nl-NL" sz="16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64" name="PlaceHolder 21"/>
          <p:cNvSpPr>
            <a:spLocks noGrp="1"/>
          </p:cNvSpPr>
          <p:nvPr>
            <p:ph type="body"/>
          </p:nvPr>
        </p:nvSpPr>
        <p:spPr>
          <a:xfrm>
            <a:off x="9817560" y="3379320"/>
            <a:ext cx="1642680" cy="248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chemeClr val="dk2"/>
                </a:solidFill>
                <a:uFillTx/>
                <a:latin typeface="Arial"/>
              </a:rPr>
              <a:t>Job function</a:t>
            </a:r>
            <a:endParaRPr b="0" lang="nl-NL" sz="14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65" name="PlaceHolder 22"/>
          <p:cNvSpPr>
            <a:spLocks noGrp="1"/>
          </p:cNvSpPr>
          <p:nvPr>
            <p:ph type="body"/>
          </p:nvPr>
        </p:nvSpPr>
        <p:spPr>
          <a:xfrm>
            <a:off x="721080" y="3926160"/>
            <a:ext cx="1642680" cy="11448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66" name="PlaceHolder 23"/>
          <p:cNvSpPr>
            <a:spLocks noGrp="1"/>
          </p:cNvSpPr>
          <p:nvPr>
            <p:ph type="body"/>
          </p:nvPr>
        </p:nvSpPr>
        <p:spPr>
          <a:xfrm>
            <a:off x="719280" y="5177160"/>
            <a:ext cx="1642680" cy="56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indent="0" defTabSz="914400">
              <a:lnSpc>
                <a:spcPts val="2200"/>
              </a:lnSpc>
              <a:buNone/>
              <a:tabLst>
                <a:tab algn="l" pos="0"/>
              </a:tabLst>
            </a:pPr>
            <a:r>
              <a:rPr b="0" lang="en-GB" sz="1600" strike="noStrike" u="none">
                <a:solidFill>
                  <a:schemeClr val="accent1"/>
                </a:solidFill>
                <a:uFillTx/>
                <a:latin typeface="Arial"/>
              </a:rPr>
              <a:t>Name</a:t>
            </a:r>
            <a:br>
              <a:rPr sz="1600"/>
            </a:br>
            <a:r>
              <a:rPr b="0" lang="en-GB" sz="1600" strike="noStrike" u="none">
                <a:solidFill>
                  <a:schemeClr val="accent1"/>
                </a:solidFill>
                <a:uFillTx/>
                <a:latin typeface="Arial"/>
              </a:rPr>
              <a:t>+ Surname</a:t>
            </a:r>
            <a:endParaRPr b="0" lang="nl-NL" sz="16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67" name="PlaceHolder 24"/>
          <p:cNvSpPr>
            <a:spLocks noGrp="1"/>
          </p:cNvSpPr>
          <p:nvPr>
            <p:ph type="body"/>
          </p:nvPr>
        </p:nvSpPr>
        <p:spPr>
          <a:xfrm>
            <a:off x="718560" y="5752440"/>
            <a:ext cx="1642680" cy="248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chemeClr val="dk2"/>
                </a:solidFill>
                <a:uFillTx/>
                <a:latin typeface="Arial"/>
              </a:rPr>
              <a:t>Job function</a:t>
            </a:r>
            <a:endParaRPr b="0" lang="nl-NL" sz="14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68" name="PlaceHolder 25"/>
          <p:cNvSpPr>
            <a:spLocks noGrp="1"/>
          </p:cNvSpPr>
          <p:nvPr>
            <p:ph type="body"/>
          </p:nvPr>
        </p:nvSpPr>
        <p:spPr>
          <a:xfrm>
            <a:off x="2540880" y="3926160"/>
            <a:ext cx="1642680" cy="11448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69" name="PlaceHolder 26"/>
          <p:cNvSpPr>
            <a:spLocks noGrp="1"/>
          </p:cNvSpPr>
          <p:nvPr>
            <p:ph type="body"/>
          </p:nvPr>
        </p:nvSpPr>
        <p:spPr>
          <a:xfrm>
            <a:off x="2539080" y="5177160"/>
            <a:ext cx="1642680" cy="56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indent="0" defTabSz="914400">
              <a:lnSpc>
                <a:spcPts val="2200"/>
              </a:lnSpc>
              <a:buNone/>
              <a:tabLst>
                <a:tab algn="l" pos="0"/>
              </a:tabLst>
            </a:pPr>
            <a:r>
              <a:rPr b="0" lang="en-GB" sz="1600" strike="noStrike" u="none">
                <a:solidFill>
                  <a:schemeClr val="accent1"/>
                </a:solidFill>
                <a:uFillTx/>
                <a:latin typeface="Arial"/>
              </a:rPr>
              <a:t>Name</a:t>
            </a:r>
            <a:br>
              <a:rPr sz="1600"/>
            </a:br>
            <a:r>
              <a:rPr b="0" lang="en-GB" sz="1600" strike="noStrike" u="none">
                <a:solidFill>
                  <a:schemeClr val="accent1"/>
                </a:solidFill>
                <a:uFillTx/>
                <a:latin typeface="Arial"/>
              </a:rPr>
              <a:t>+ Surname</a:t>
            </a:r>
            <a:endParaRPr b="0" lang="nl-NL" sz="16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70" name="PlaceHolder 27"/>
          <p:cNvSpPr>
            <a:spLocks noGrp="1"/>
          </p:cNvSpPr>
          <p:nvPr>
            <p:ph type="body"/>
          </p:nvPr>
        </p:nvSpPr>
        <p:spPr>
          <a:xfrm>
            <a:off x="2538360" y="5752440"/>
            <a:ext cx="1642680" cy="248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chemeClr val="dk2"/>
                </a:solidFill>
                <a:uFillTx/>
                <a:latin typeface="Arial"/>
              </a:rPr>
              <a:t>Job function</a:t>
            </a:r>
            <a:endParaRPr b="0" lang="nl-NL" sz="14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71" name="PlaceHolder 28"/>
          <p:cNvSpPr>
            <a:spLocks noGrp="1"/>
          </p:cNvSpPr>
          <p:nvPr>
            <p:ph type="body"/>
          </p:nvPr>
        </p:nvSpPr>
        <p:spPr>
          <a:xfrm>
            <a:off x="4360680" y="3926160"/>
            <a:ext cx="1642680" cy="11448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72" name="PlaceHolder 29"/>
          <p:cNvSpPr>
            <a:spLocks noGrp="1"/>
          </p:cNvSpPr>
          <p:nvPr>
            <p:ph type="body"/>
          </p:nvPr>
        </p:nvSpPr>
        <p:spPr>
          <a:xfrm>
            <a:off x="4358880" y="5177160"/>
            <a:ext cx="1642680" cy="56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indent="0" defTabSz="914400">
              <a:lnSpc>
                <a:spcPts val="2200"/>
              </a:lnSpc>
              <a:buNone/>
              <a:tabLst>
                <a:tab algn="l" pos="0"/>
              </a:tabLst>
            </a:pPr>
            <a:r>
              <a:rPr b="0" lang="en-GB" sz="1600" strike="noStrike" u="none">
                <a:solidFill>
                  <a:schemeClr val="accent1"/>
                </a:solidFill>
                <a:uFillTx/>
                <a:latin typeface="Arial"/>
              </a:rPr>
              <a:t>Name</a:t>
            </a:r>
            <a:br>
              <a:rPr sz="1600"/>
            </a:br>
            <a:r>
              <a:rPr b="0" lang="en-GB" sz="1600" strike="noStrike" u="none">
                <a:solidFill>
                  <a:schemeClr val="accent1"/>
                </a:solidFill>
                <a:uFillTx/>
                <a:latin typeface="Arial"/>
              </a:rPr>
              <a:t>+ Surname</a:t>
            </a:r>
            <a:endParaRPr b="0" lang="nl-NL" sz="16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73" name="PlaceHolder 30"/>
          <p:cNvSpPr>
            <a:spLocks noGrp="1"/>
          </p:cNvSpPr>
          <p:nvPr>
            <p:ph type="body"/>
          </p:nvPr>
        </p:nvSpPr>
        <p:spPr>
          <a:xfrm>
            <a:off x="4358160" y="5752440"/>
            <a:ext cx="1642680" cy="248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chemeClr val="dk2"/>
                </a:solidFill>
                <a:uFillTx/>
                <a:latin typeface="Arial"/>
              </a:rPr>
              <a:t>Job function</a:t>
            </a:r>
            <a:endParaRPr b="0" lang="nl-NL" sz="14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74" name="PlaceHolder 31"/>
          <p:cNvSpPr>
            <a:spLocks noGrp="1"/>
          </p:cNvSpPr>
          <p:nvPr>
            <p:ph type="body"/>
          </p:nvPr>
        </p:nvSpPr>
        <p:spPr>
          <a:xfrm>
            <a:off x="6180480" y="3926160"/>
            <a:ext cx="1642680" cy="11448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75" name="PlaceHolder 32"/>
          <p:cNvSpPr>
            <a:spLocks noGrp="1"/>
          </p:cNvSpPr>
          <p:nvPr>
            <p:ph type="body"/>
          </p:nvPr>
        </p:nvSpPr>
        <p:spPr>
          <a:xfrm>
            <a:off x="6178680" y="5177160"/>
            <a:ext cx="1642680" cy="56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indent="0" defTabSz="914400">
              <a:lnSpc>
                <a:spcPts val="2200"/>
              </a:lnSpc>
              <a:buNone/>
              <a:tabLst>
                <a:tab algn="l" pos="0"/>
              </a:tabLst>
            </a:pPr>
            <a:r>
              <a:rPr b="0" lang="en-GB" sz="1600" strike="noStrike" u="none">
                <a:solidFill>
                  <a:schemeClr val="accent1"/>
                </a:solidFill>
                <a:uFillTx/>
                <a:latin typeface="Arial"/>
              </a:rPr>
              <a:t>Name</a:t>
            </a:r>
            <a:br>
              <a:rPr sz="1600"/>
            </a:br>
            <a:r>
              <a:rPr b="0" lang="en-GB" sz="1600" strike="noStrike" u="none">
                <a:solidFill>
                  <a:schemeClr val="accent1"/>
                </a:solidFill>
                <a:uFillTx/>
                <a:latin typeface="Arial"/>
              </a:rPr>
              <a:t>+ Surname</a:t>
            </a:r>
            <a:endParaRPr b="0" lang="nl-NL" sz="16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76" name="PlaceHolder 33"/>
          <p:cNvSpPr>
            <a:spLocks noGrp="1"/>
          </p:cNvSpPr>
          <p:nvPr>
            <p:ph type="body"/>
          </p:nvPr>
        </p:nvSpPr>
        <p:spPr>
          <a:xfrm>
            <a:off x="6177960" y="5752440"/>
            <a:ext cx="1642680" cy="248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chemeClr val="dk2"/>
                </a:solidFill>
                <a:uFillTx/>
                <a:latin typeface="Arial"/>
              </a:rPr>
              <a:t>Job function</a:t>
            </a:r>
            <a:endParaRPr b="0" lang="nl-NL" sz="14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77" name="PlaceHolder 34"/>
          <p:cNvSpPr>
            <a:spLocks noGrp="1"/>
          </p:cNvSpPr>
          <p:nvPr>
            <p:ph type="body"/>
          </p:nvPr>
        </p:nvSpPr>
        <p:spPr>
          <a:xfrm>
            <a:off x="8000280" y="3926160"/>
            <a:ext cx="1642680" cy="11448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78" name="PlaceHolder 35"/>
          <p:cNvSpPr>
            <a:spLocks noGrp="1"/>
          </p:cNvSpPr>
          <p:nvPr>
            <p:ph type="body"/>
          </p:nvPr>
        </p:nvSpPr>
        <p:spPr>
          <a:xfrm>
            <a:off x="7998480" y="5177160"/>
            <a:ext cx="1642680" cy="56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indent="0" defTabSz="914400">
              <a:lnSpc>
                <a:spcPts val="2200"/>
              </a:lnSpc>
              <a:buNone/>
              <a:tabLst>
                <a:tab algn="l" pos="0"/>
              </a:tabLst>
            </a:pPr>
            <a:r>
              <a:rPr b="0" lang="en-GB" sz="1600" strike="noStrike" u="none">
                <a:solidFill>
                  <a:schemeClr val="accent1"/>
                </a:solidFill>
                <a:uFillTx/>
                <a:latin typeface="Arial"/>
              </a:rPr>
              <a:t>Name</a:t>
            </a:r>
            <a:br>
              <a:rPr sz="1600"/>
            </a:br>
            <a:r>
              <a:rPr b="0" lang="en-GB" sz="1600" strike="noStrike" u="none">
                <a:solidFill>
                  <a:schemeClr val="accent1"/>
                </a:solidFill>
                <a:uFillTx/>
                <a:latin typeface="Arial"/>
              </a:rPr>
              <a:t>+ Surname</a:t>
            </a:r>
            <a:endParaRPr b="0" lang="nl-NL" sz="16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79" name="PlaceHolder 36"/>
          <p:cNvSpPr>
            <a:spLocks noGrp="1"/>
          </p:cNvSpPr>
          <p:nvPr>
            <p:ph type="body"/>
          </p:nvPr>
        </p:nvSpPr>
        <p:spPr>
          <a:xfrm>
            <a:off x="7997760" y="5752440"/>
            <a:ext cx="1642680" cy="248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chemeClr val="dk2"/>
                </a:solidFill>
                <a:uFillTx/>
                <a:latin typeface="Arial"/>
              </a:rPr>
              <a:t>Job function</a:t>
            </a:r>
            <a:endParaRPr b="0" lang="nl-NL" sz="14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80" name="PlaceHolder 37"/>
          <p:cNvSpPr>
            <a:spLocks noGrp="1"/>
          </p:cNvSpPr>
          <p:nvPr>
            <p:ph type="body"/>
          </p:nvPr>
        </p:nvSpPr>
        <p:spPr>
          <a:xfrm>
            <a:off x="9820080" y="3926160"/>
            <a:ext cx="1642680" cy="11448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81" name="PlaceHolder 38"/>
          <p:cNvSpPr>
            <a:spLocks noGrp="1"/>
          </p:cNvSpPr>
          <p:nvPr>
            <p:ph type="body"/>
          </p:nvPr>
        </p:nvSpPr>
        <p:spPr>
          <a:xfrm>
            <a:off x="9818280" y="5177160"/>
            <a:ext cx="1642680" cy="56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indent="0" defTabSz="914400">
              <a:lnSpc>
                <a:spcPts val="2200"/>
              </a:lnSpc>
              <a:buNone/>
              <a:tabLst>
                <a:tab algn="l" pos="0"/>
              </a:tabLst>
            </a:pPr>
            <a:r>
              <a:rPr b="0" lang="en-GB" sz="1600" strike="noStrike" u="none">
                <a:solidFill>
                  <a:schemeClr val="accent1"/>
                </a:solidFill>
                <a:uFillTx/>
                <a:latin typeface="Arial"/>
              </a:rPr>
              <a:t>Name</a:t>
            </a:r>
            <a:br>
              <a:rPr sz="1600"/>
            </a:br>
            <a:r>
              <a:rPr b="0" lang="en-GB" sz="1600" strike="noStrike" u="none">
                <a:solidFill>
                  <a:schemeClr val="accent1"/>
                </a:solidFill>
                <a:uFillTx/>
                <a:latin typeface="Arial"/>
              </a:rPr>
              <a:t>+ Surname</a:t>
            </a:r>
            <a:endParaRPr b="0" lang="nl-NL" sz="16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82" name="PlaceHolder 39"/>
          <p:cNvSpPr>
            <a:spLocks noGrp="1"/>
          </p:cNvSpPr>
          <p:nvPr>
            <p:ph type="body"/>
          </p:nvPr>
        </p:nvSpPr>
        <p:spPr>
          <a:xfrm>
            <a:off x="9817560" y="5752440"/>
            <a:ext cx="1642680" cy="248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chemeClr val="dk2"/>
                </a:solidFill>
                <a:uFillTx/>
                <a:latin typeface="Arial"/>
              </a:rPr>
              <a:t>Job function</a:t>
            </a:r>
            <a:endParaRPr b="0" lang="nl-NL" sz="14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83" name="Rechthoek 51"/>
          <p:cNvSpPr/>
          <p:nvPr/>
        </p:nvSpPr>
        <p:spPr>
          <a:xfrm>
            <a:off x="8280" y="-439560"/>
            <a:ext cx="1906560" cy="275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0" rIns="0" tIns="0" bIns="0" anchor="ctr">
            <a:spAutoFit/>
          </a:bodyPr>
          <a:p>
            <a:pPr defTabSz="914400">
              <a:lnSpc>
                <a:spcPct val="100000"/>
              </a:lnSpc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Introduction | 12x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084" name="INSTRUCTION"/>
          <p:cNvGrpSpPr/>
          <p:nvPr/>
        </p:nvGrpSpPr>
        <p:grpSpPr>
          <a:xfrm>
            <a:off x="-3786120" y="0"/>
            <a:ext cx="3692880" cy="5054400"/>
            <a:chOff x="-3786120" y="0"/>
            <a:chExt cx="3692880" cy="5054400"/>
          </a:xfrm>
        </p:grpSpPr>
        <p:sp>
          <p:nvSpPr>
            <p:cNvPr id="2085" name="Rechthoek 5"/>
            <p:cNvSpPr/>
            <p:nvPr/>
          </p:nvSpPr>
          <p:spPr>
            <a:xfrm>
              <a:off x="-3786120" y="0"/>
              <a:ext cx="3592800" cy="43912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86" name="Rechthoek 6"/>
            <p:cNvSpPr/>
            <p:nvPr/>
          </p:nvSpPr>
          <p:spPr>
            <a:xfrm>
              <a:off x="-3786120" y="422676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ctr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87" name="Ovaal 7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088" name="Rechthoek 8"/>
            <p:cNvSpPr/>
            <p:nvPr/>
          </p:nvSpPr>
          <p:spPr>
            <a:xfrm>
              <a:off x="-3319560" y="465480"/>
              <a:ext cx="3008520" cy="66132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89" name="Ovaal 9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090" name="Rechthoek 10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91" name="Rechthoek 11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000" strike="noStrike" u="non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92" name="Ovaal 12"/>
            <p:cNvSpPr/>
            <p:nvPr/>
          </p:nvSpPr>
          <p:spPr>
            <a:xfrm>
              <a:off x="-3603600" y="26348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093" name="Rechthoek 13"/>
            <p:cNvSpPr/>
            <p:nvPr/>
          </p:nvSpPr>
          <p:spPr>
            <a:xfrm>
              <a:off x="-3319560" y="2634840"/>
              <a:ext cx="2944440" cy="793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2094" name="Groep 14"/>
            <p:cNvGrpSpPr/>
            <p:nvPr/>
          </p:nvGrpSpPr>
          <p:grpSpPr>
            <a:xfrm>
              <a:off x="-3414600" y="3534480"/>
              <a:ext cx="514080" cy="506520"/>
              <a:chOff x="-3414600" y="3534480"/>
              <a:chExt cx="514080" cy="506520"/>
            </a:xfrm>
          </p:grpSpPr>
          <p:grpSp>
            <p:nvGrpSpPr>
              <p:cNvPr id="2095" name="Groep 68"/>
              <p:cNvGrpSpPr/>
              <p:nvPr/>
            </p:nvGrpSpPr>
            <p:grpSpPr>
              <a:xfrm>
                <a:off x="-3309480" y="3534480"/>
                <a:ext cx="318960" cy="306000"/>
                <a:chOff x="-3309480" y="3534480"/>
                <a:chExt cx="318960" cy="306000"/>
              </a:xfrm>
            </p:grpSpPr>
            <p:grpSp>
              <p:nvGrpSpPr>
                <p:cNvPr id="2096" name="Groep 71"/>
                <p:cNvGrpSpPr/>
                <p:nvPr/>
              </p:nvGrpSpPr>
              <p:grpSpPr>
                <a:xfrm>
                  <a:off x="-3309480" y="3534480"/>
                  <a:ext cx="281880" cy="270360"/>
                  <a:chOff x="-3309480" y="3534480"/>
                  <a:chExt cx="281880" cy="270360"/>
                </a:xfrm>
              </p:grpSpPr>
              <p:grpSp>
                <p:nvGrpSpPr>
                  <p:cNvPr id="2097" name="Groep 78"/>
                  <p:cNvGrpSpPr/>
                  <p:nvPr/>
                </p:nvGrpSpPr>
                <p:grpSpPr>
                  <a:xfrm>
                    <a:off x="-3309480" y="3534480"/>
                    <a:ext cx="281880" cy="270360"/>
                    <a:chOff x="-3309480" y="3534480"/>
                    <a:chExt cx="281880" cy="270360"/>
                  </a:xfrm>
                </p:grpSpPr>
                <p:sp>
                  <p:nvSpPr>
                    <p:cNvPr id="2098" name="Rechthoek 81"/>
                    <p:cNvSpPr/>
                    <p:nvPr/>
                  </p:nvSpPr>
                  <p:spPr>
                    <a:xfrm>
                      <a:off x="-3309480" y="353448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099" name="Rechthoek 82"/>
                    <p:cNvSpPr/>
                    <p:nvPr/>
                  </p:nvSpPr>
                  <p:spPr>
                    <a:xfrm>
                      <a:off x="-3309480" y="353448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100" name="Ovaal 83"/>
                    <p:cNvSpPr/>
                    <p:nvPr/>
                  </p:nvSpPr>
                  <p:spPr>
                    <a:xfrm>
                      <a:off x="-3207960" y="355500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2101" name="Afbeelding 79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-3301560" y="360108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2102" name="Afbeelding 80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 flipH="1">
                    <a:off x="-3257640" y="361656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2103" name="Groep 72"/>
                <p:cNvGrpSpPr/>
                <p:nvPr/>
              </p:nvGrpSpPr>
              <p:grpSpPr>
                <a:xfrm>
                  <a:off x="-3089880" y="3740760"/>
                  <a:ext cx="99360" cy="99720"/>
                  <a:chOff x="-3089880" y="3740760"/>
                  <a:chExt cx="99360" cy="99720"/>
                </a:xfrm>
              </p:grpSpPr>
              <p:sp>
                <p:nvSpPr>
                  <p:cNvPr id="2104" name="Rechthoek 76"/>
                  <p:cNvSpPr/>
                  <p:nvPr/>
                </p:nvSpPr>
                <p:spPr>
                  <a:xfrm>
                    <a:off x="-3089880" y="374076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105" name="Rechthoek 77"/>
                  <p:cNvSpPr/>
                  <p:nvPr/>
                </p:nvSpPr>
                <p:spPr>
                  <a:xfrm rot="5400000">
                    <a:off x="-3129480" y="37810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2106" name="Groep 73"/>
                <p:cNvGrpSpPr/>
                <p:nvPr/>
              </p:nvGrpSpPr>
              <p:grpSpPr>
                <a:xfrm>
                  <a:off x="-3118320" y="3713760"/>
                  <a:ext cx="99360" cy="99720"/>
                  <a:chOff x="-3118320" y="3713760"/>
                  <a:chExt cx="99360" cy="99720"/>
                </a:xfrm>
              </p:grpSpPr>
              <p:sp>
                <p:nvSpPr>
                  <p:cNvPr id="2107" name="Rechthoek 74"/>
                  <p:cNvSpPr/>
                  <p:nvPr/>
                </p:nvSpPr>
                <p:spPr>
                  <a:xfrm rot="10800000">
                    <a:off x="-3118320" y="379440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108" name="Rechthoek 75"/>
                  <p:cNvSpPr/>
                  <p:nvPr/>
                </p:nvSpPr>
                <p:spPr>
                  <a:xfrm rot="16200000">
                    <a:off x="-3078360" y="37537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2109" name="Rechthoek 69"/>
              <p:cNvSpPr/>
              <p:nvPr/>
            </p:nvSpPr>
            <p:spPr>
              <a:xfrm>
                <a:off x="-3414600" y="386676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110" name="Gelijkbenige driehoek 70"/>
              <p:cNvSpPr/>
              <p:nvPr/>
            </p:nvSpPr>
            <p:spPr>
              <a:xfrm rot="10800000">
                <a:off x="-3186720" y="400644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111" name="ICOON_info"/>
            <p:cNvGrpSpPr/>
            <p:nvPr/>
          </p:nvGrpSpPr>
          <p:grpSpPr>
            <a:xfrm>
              <a:off x="-376560" y="4055760"/>
              <a:ext cx="283320" cy="283320"/>
              <a:chOff x="-376560" y="4055760"/>
              <a:chExt cx="283320" cy="283320"/>
            </a:xfrm>
          </p:grpSpPr>
          <p:sp>
            <p:nvSpPr>
              <p:cNvPr id="2112" name="Ovaal 66"/>
              <p:cNvSpPr/>
              <p:nvPr/>
            </p:nvSpPr>
            <p:spPr>
              <a:xfrm>
                <a:off x="-356760" y="407520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86400" bIns="864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2113" name="Graphic 163"/>
              <p:cNvSpPr/>
              <p:nvPr/>
            </p:nvSpPr>
            <p:spPr>
              <a:xfrm>
                <a:off x="-376560" y="405576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GB" sz="2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114" name="Groep 53"/>
            <p:cNvGrpSpPr/>
            <p:nvPr/>
          </p:nvGrpSpPr>
          <p:grpSpPr>
            <a:xfrm>
              <a:off x="-938520" y="4363920"/>
              <a:ext cx="627480" cy="576360"/>
              <a:chOff x="-938520" y="4363920"/>
              <a:chExt cx="627480" cy="576360"/>
            </a:xfrm>
          </p:grpSpPr>
          <p:grpSp>
            <p:nvGrpSpPr>
              <p:cNvPr id="2115" name="Inspireren"/>
              <p:cNvGrpSpPr/>
              <p:nvPr/>
            </p:nvGrpSpPr>
            <p:grpSpPr>
              <a:xfrm>
                <a:off x="-716040" y="4363920"/>
                <a:ext cx="169560" cy="242280"/>
                <a:chOff x="-716040" y="4363920"/>
                <a:chExt cx="169560" cy="242280"/>
              </a:xfrm>
            </p:grpSpPr>
            <p:sp>
              <p:nvSpPr>
                <p:cNvPr id="2116" name="Freeform 12"/>
                <p:cNvSpPr/>
                <p:nvPr/>
              </p:nvSpPr>
              <p:spPr>
                <a:xfrm>
                  <a:off x="-666000" y="445068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30960" bIns="3096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117" name="Freeform 13"/>
                <p:cNvSpPr/>
                <p:nvPr/>
              </p:nvSpPr>
              <p:spPr>
                <a:xfrm>
                  <a:off x="-661320" y="45824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11880" bIns="1188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118" name="Freeform 14"/>
                <p:cNvSpPr/>
                <p:nvPr/>
              </p:nvSpPr>
              <p:spPr>
                <a:xfrm>
                  <a:off x="-716040" y="436392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2119" name="Tekstvak 62"/>
              <p:cNvSpPr/>
              <p:nvPr/>
            </p:nvSpPr>
            <p:spPr>
              <a:xfrm>
                <a:off x="-938520" y="461844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2120" name="Groep 54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2121" name="Groep 55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2122" name="Vrije vorm: vorm 57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ctr">
                  <a:noAutofit/>
                </a:bodyPr>
                <a:p>
                  <a:endParaRPr b="0" lang="en-GB" sz="72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2123" name="Groep 58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2124" name="Vrije vorm: vorm 59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125" name="Vrije vorm: vorm 60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2126" name="Tekstvak 56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18000" bIns="0" anchor="t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4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2130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31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32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33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34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35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136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37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138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2139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40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41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142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143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2144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45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46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47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48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49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50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51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52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53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54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2155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2156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157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158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159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160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161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162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163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2164" name="Rechthoek 20"/>
          <p:cNvSpPr/>
          <p:nvPr/>
        </p:nvSpPr>
        <p:spPr>
          <a:xfrm>
            <a:off x="7560" y="-439560"/>
            <a:ext cx="1820520" cy="275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0" rIns="0" tIns="0" bIns="0" anchor="ctr">
            <a:spAutoFit/>
          </a:bodyPr>
          <a:p>
            <a:pPr defTabSz="914400">
              <a:lnSpc>
                <a:spcPct val="100000"/>
              </a:lnSpc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Text + image | 3x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65" name="PlaceHolder 1"/>
          <p:cNvSpPr>
            <a:spLocks noGrp="1"/>
          </p:cNvSpPr>
          <p:nvPr>
            <p:ph type="dt" idx="34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66" name="PlaceHolder 2"/>
          <p:cNvSpPr>
            <a:spLocks noGrp="1"/>
          </p:cNvSpPr>
          <p:nvPr>
            <p:ph type="sldNum" idx="35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CB3E52B-63D9-493D-AF56-14B37C50873F}" type="slidenum">
              <a:rPr b="1" lang="en-GB" sz="1200" strike="noStrike" u="none">
                <a:solidFill>
                  <a:schemeClr val="dk2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67" name="PlaceHolder 3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-27720" bIns="350280" anchor="t">
            <a:noAutofit/>
          </a:bodyPr>
          <a:p>
            <a:pPr indent="0" defTabSz="914400">
              <a:lnSpc>
                <a:spcPts val="3600"/>
              </a:lnSpc>
              <a:buNone/>
            </a:pPr>
            <a:r>
              <a:rPr b="1" lang="en-GB" sz="3600" strike="noStrike" u="non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b="0" lang="nl-NL" sz="3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168" name="PlaceHolder 4"/>
          <p:cNvSpPr>
            <a:spLocks noGrp="1"/>
          </p:cNvSpPr>
          <p:nvPr>
            <p:ph type="body"/>
          </p:nvPr>
        </p:nvSpPr>
        <p:spPr>
          <a:xfrm>
            <a:off x="719280" y="1565280"/>
            <a:ext cx="3464640" cy="24008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1260000" anchor="ctr">
            <a:noAutofit/>
          </a:bodyPr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‘Slidebuilder’, click on ‘Images’,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169" name="PlaceHolder 5"/>
          <p:cNvSpPr>
            <a:spLocks noGrp="1"/>
          </p:cNvSpPr>
          <p:nvPr>
            <p:ph type="body"/>
          </p:nvPr>
        </p:nvSpPr>
        <p:spPr>
          <a:xfrm>
            <a:off x="4363200" y="1565280"/>
            <a:ext cx="3464640" cy="24008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126000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‘Slidebuilder’, click on ‘Images’,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170" name="PlaceHolder 6"/>
          <p:cNvSpPr>
            <a:spLocks noGrp="1"/>
          </p:cNvSpPr>
          <p:nvPr>
            <p:ph type="body"/>
          </p:nvPr>
        </p:nvSpPr>
        <p:spPr>
          <a:xfrm>
            <a:off x="8007120" y="1565280"/>
            <a:ext cx="3464640" cy="24008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126000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‘Slidebuilder’, click on ‘Images’,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2171" name="INSTRUCTION"/>
          <p:cNvGrpSpPr/>
          <p:nvPr/>
        </p:nvGrpSpPr>
        <p:grpSpPr>
          <a:xfrm>
            <a:off x="-3786120" y="0"/>
            <a:ext cx="3692880" cy="5054400"/>
            <a:chOff x="-3786120" y="0"/>
            <a:chExt cx="3692880" cy="5054400"/>
          </a:xfrm>
        </p:grpSpPr>
        <p:sp>
          <p:nvSpPr>
            <p:cNvPr id="2172" name="Rechthoek 5"/>
            <p:cNvSpPr/>
            <p:nvPr/>
          </p:nvSpPr>
          <p:spPr>
            <a:xfrm>
              <a:off x="-3786120" y="0"/>
              <a:ext cx="3592800" cy="43912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73" name="Rechthoek 6"/>
            <p:cNvSpPr/>
            <p:nvPr/>
          </p:nvSpPr>
          <p:spPr>
            <a:xfrm>
              <a:off x="-3786120" y="422676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ctr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74" name="Ovaal 7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175" name="Rechthoek 8"/>
            <p:cNvSpPr/>
            <p:nvPr/>
          </p:nvSpPr>
          <p:spPr>
            <a:xfrm>
              <a:off x="-3319560" y="465480"/>
              <a:ext cx="3008520" cy="66132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76" name="Ovaal 12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177" name="Rechthoek 13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78" name="Rechthoek 14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000" strike="noStrike" u="non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79" name="Ovaal 15"/>
            <p:cNvSpPr/>
            <p:nvPr/>
          </p:nvSpPr>
          <p:spPr>
            <a:xfrm>
              <a:off x="-3603600" y="26348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180" name="Rechthoek 16"/>
            <p:cNvSpPr/>
            <p:nvPr/>
          </p:nvSpPr>
          <p:spPr>
            <a:xfrm>
              <a:off x="-3319560" y="2634840"/>
              <a:ext cx="2944440" cy="793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2181" name="Groep 17"/>
            <p:cNvGrpSpPr/>
            <p:nvPr/>
          </p:nvGrpSpPr>
          <p:grpSpPr>
            <a:xfrm>
              <a:off x="-3414600" y="3534480"/>
              <a:ext cx="514080" cy="506520"/>
              <a:chOff x="-3414600" y="3534480"/>
              <a:chExt cx="514080" cy="506520"/>
            </a:xfrm>
          </p:grpSpPr>
          <p:grpSp>
            <p:nvGrpSpPr>
              <p:cNvPr id="2182" name="Groep 35"/>
              <p:cNvGrpSpPr/>
              <p:nvPr/>
            </p:nvGrpSpPr>
            <p:grpSpPr>
              <a:xfrm>
                <a:off x="-3309480" y="3534480"/>
                <a:ext cx="318960" cy="306000"/>
                <a:chOff x="-3309480" y="3534480"/>
                <a:chExt cx="318960" cy="306000"/>
              </a:xfrm>
            </p:grpSpPr>
            <p:grpSp>
              <p:nvGrpSpPr>
                <p:cNvPr id="2183" name="Groep 38"/>
                <p:cNvGrpSpPr/>
                <p:nvPr/>
              </p:nvGrpSpPr>
              <p:grpSpPr>
                <a:xfrm>
                  <a:off x="-3309480" y="3534480"/>
                  <a:ext cx="281880" cy="270360"/>
                  <a:chOff x="-3309480" y="3534480"/>
                  <a:chExt cx="281880" cy="270360"/>
                </a:xfrm>
              </p:grpSpPr>
              <p:grpSp>
                <p:nvGrpSpPr>
                  <p:cNvPr id="2184" name="Groep 45"/>
                  <p:cNvGrpSpPr/>
                  <p:nvPr/>
                </p:nvGrpSpPr>
                <p:grpSpPr>
                  <a:xfrm>
                    <a:off x="-3309480" y="3534480"/>
                    <a:ext cx="281880" cy="270360"/>
                    <a:chOff x="-3309480" y="3534480"/>
                    <a:chExt cx="281880" cy="270360"/>
                  </a:xfrm>
                </p:grpSpPr>
                <p:sp>
                  <p:nvSpPr>
                    <p:cNvPr id="2185" name="Rechthoek 48"/>
                    <p:cNvSpPr/>
                    <p:nvPr/>
                  </p:nvSpPr>
                  <p:spPr>
                    <a:xfrm>
                      <a:off x="-3309480" y="353448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186" name="Rechthoek 49"/>
                    <p:cNvSpPr/>
                    <p:nvPr/>
                  </p:nvSpPr>
                  <p:spPr>
                    <a:xfrm>
                      <a:off x="-3309480" y="353448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187" name="Ovaal 50"/>
                    <p:cNvSpPr/>
                    <p:nvPr/>
                  </p:nvSpPr>
                  <p:spPr>
                    <a:xfrm>
                      <a:off x="-3207960" y="355500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2188" name="Afbeelding 46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-3301560" y="360108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2189" name="Afbeelding 4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 flipH="1">
                    <a:off x="-3257640" y="361656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2190" name="Groep 39"/>
                <p:cNvGrpSpPr/>
                <p:nvPr/>
              </p:nvGrpSpPr>
              <p:grpSpPr>
                <a:xfrm>
                  <a:off x="-3089880" y="3740760"/>
                  <a:ext cx="99360" cy="99720"/>
                  <a:chOff x="-3089880" y="3740760"/>
                  <a:chExt cx="99360" cy="99720"/>
                </a:xfrm>
              </p:grpSpPr>
              <p:sp>
                <p:nvSpPr>
                  <p:cNvPr id="2191" name="Rechthoek 43"/>
                  <p:cNvSpPr/>
                  <p:nvPr/>
                </p:nvSpPr>
                <p:spPr>
                  <a:xfrm>
                    <a:off x="-3089880" y="374076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192" name="Rechthoek 44"/>
                  <p:cNvSpPr/>
                  <p:nvPr/>
                </p:nvSpPr>
                <p:spPr>
                  <a:xfrm rot="5400000">
                    <a:off x="-3129480" y="37810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2193" name="Groep 40"/>
                <p:cNvGrpSpPr/>
                <p:nvPr/>
              </p:nvGrpSpPr>
              <p:grpSpPr>
                <a:xfrm>
                  <a:off x="-3118320" y="3713760"/>
                  <a:ext cx="99360" cy="99720"/>
                  <a:chOff x="-3118320" y="3713760"/>
                  <a:chExt cx="99360" cy="99720"/>
                </a:xfrm>
              </p:grpSpPr>
              <p:sp>
                <p:nvSpPr>
                  <p:cNvPr id="2194" name="Rechthoek 41"/>
                  <p:cNvSpPr/>
                  <p:nvPr/>
                </p:nvSpPr>
                <p:spPr>
                  <a:xfrm rot="10800000">
                    <a:off x="-3118320" y="379440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195" name="Rechthoek 42"/>
                  <p:cNvSpPr/>
                  <p:nvPr/>
                </p:nvSpPr>
                <p:spPr>
                  <a:xfrm rot="16200000">
                    <a:off x="-3078360" y="37537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2196" name="Rechthoek 36"/>
              <p:cNvSpPr/>
              <p:nvPr/>
            </p:nvSpPr>
            <p:spPr>
              <a:xfrm>
                <a:off x="-3414600" y="386676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197" name="Gelijkbenige driehoek 37"/>
              <p:cNvSpPr/>
              <p:nvPr/>
            </p:nvSpPr>
            <p:spPr>
              <a:xfrm rot="10800000">
                <a:off x="-3186720" y="400644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198" name="ICOON_info"/>
            <p:cNvGrpSpPr/>
            <p:nvPr/>
          </p:nvGrpSpPr>
          <p:grpSpPr>
            <a:xfrm>
              <a:off x="-376560" y="4055760"/>
              <a:ext cx="283320" cy="283320"/>
              <a:chOff x="-376560" y="4055760"/>
              <a:chExt cx="283320" cy="283320"/>
            </a:xfrm>
          </p:grpSpPr>
          <p:sp>
            <p:nvSpPr>
              <p:cNvPr id="2199" name="Ovaal 33"/>
              <p:cNvSpPr/>
              <p:nvPr/>
            </p:nvSpPr>
            <p:spPr>
              <a:xfrm>
                <a:off x="-356760" y="407520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86400" bIns="864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2200" name="Graphic 163"/>
              <p:cNvSpPr/>
              <p:nvPr/>
            </p:nvSpPr>
            <p:spPr>
              <a:xfrm>
                <a:off x="-376560" y="405576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GB" sz="2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201" name="Groep 19"/>
            <p:cNvGrpSpPr/>
            <p:nvPr/>
          </p:nvGrpSpPr>
          <p:grpSpPr>
            <a:xfrm>
              <a:off x="-938520" y="4363920"/>
              <a:ext cx="627480" cy="576360"/>
              <a:chOff x="-938520" y="4363920"/>
              <a:chExt cx="627480" cy="576360"/>
            </a:xfrm>
          </p:grpSpPr>
          <p:grpSp>
            <p:nvGrpSpPr>
              <p:cNvPr id="2202" name="Inspireren"/>
              <p:cNvGrpSpPr/>
              <p:nvPr/>
            </p:nvGrpSpPr>
            <p:grpSpPr>
              <a:xfrm>
                <a:off x="-716040" y="4363920"/>
                <a:ext cx="169560" cy="242280"/>
                <a:chOff x="-716040" y="4363920"/>
                <a:chExt cx="169560" cy="242280"/>
              </a:xfrm>
            </p:grpSpPr>
            <p:sp>
              <p:nvSpPr>
                <p:cNvPr id="2203" name="Freeform 12"/>
                <p:cNvSpPr/>
                <p:nvPr/>
              </p:nvSpPr>
              <p:spPr>
                <a:xfrm>
                  <a:off x="-666000" y="445068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30960" bIns="3096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204" name="Freeform 13"/>
                <p:cNvSpPr/>
                <p:nvPr/>
              </p:nvSpPr>
              <p:spPr>
                <a:xfrm>
                  <a:off x="-661320" y="45824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11880" bIns="1188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205" name="Freeform 14"/>
                <p:cNvSpPr/>
                <p:nvPr/>
              </p:nvSpPr>
              <p:spPr>
                <a:xfrm>
                  <a:off x="-716040" y="436392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2206" name="Tekstvak 29"/>
              <p:cNvSpPr/>
              <p:nvPr/>
            </p:nvSpPr>
            <p:spPr>
              <a:xfrm>
                <a:off x="-938520" y="461844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2207" name="Groep 21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2208" name="Groep 22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2209" name="Vrije vorm: vorm 24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ctr">
                  <a:noAutofit/>
                </a:bodyPr>
                <a:p>
                  <a:endParaRPr b="0" lang="en-GB" sz="72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2210" name="Groep 25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2211" name="Vrije vorm: vorm 26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212" name="Vrije vorm: vorm 27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2213" name="Tekstvak 23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18000" bIns="0" anchor="t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120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21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22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23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24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25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26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7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128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129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30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31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32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133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134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35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36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37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38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39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40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41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42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43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44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145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146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47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48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49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50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51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52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53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15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1260000" anchor="ctr">
            <a:noAutofit/>
          </a:bodyPr>
          <a:p>
            <a:pPr marL="432000" indent="-324000" algn="ctr" defTabSz="9144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813720" y="1569240"/>
            <a:ext cx="4655520" cy="443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SzPct val="120000"/>
              <a:buFont typeface="Arial"/>
              <a:buChar char="•"/>
              <a:tabLst>
                <a:tab algn="l" pos="71280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Bullet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1" marL="712800" indent="-351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SzPct val="120000"/>
              <a:buFont typeface="Arial"/>
              <a:buChar char="•"/>
              <a:tabLst>
                <a:tab algn="l" pos="71280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Sub-bullet 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n-GB" sz="3600" strike="noStrike" u="none">
                <a:solidFill>
                  <a:schemeClr val="lt1"/>
                </a:solidFill>
                <a:uFillTx/>
                <a:latin typeface="Arial"/>
              </a:rPr>
              <a:t>Title/Quote</a:t>
            </a:r>
            <a:endParaRPr b="0" lang="nl-NL" sz="36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400" strike="noStrike" u="none">
                <a:solidFill>
                  <a:schemeClr val="lt1"/>
                </a:solidFill>
                <a:uFillTx/>
                <a:latin typeface="Arial"/>
              </a:rPr>
              <a:t>Subtitle</a:t>
            </a:r>
            <a:endParaRPr b="0" lang="nl-NL" sz="24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6"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Numerical bullet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lvl="7"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OpenSymbol"/>
              <a:buAutoNum type="alphaLcPeriod"/>
              <a:tabLst>
                <a:tab algn="l" pos="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Alphabetical bullet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i="1" lang="en-GB" sz="1600" strike="noStrike" u="none">
                <a:solidFill>
                  <a:schemeClr val="lt1"/>
                </a:solidFill>
                <a:uFillTx/>
                <a:latin typeface="Arial"/>
              </a:rPr>
              <a:t>Source</a:t>
            </a:r>
            <a:endParaRPr b="0" lang="nl-NL" sz="16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nl-NL" sz="16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56" name="Rechthoek 7"/>
          <p:cNvSpPr/>
          <p:nvPr/>
        </p:nvSpPr>
        <p:spPr>
          <a:xfrm>
            <a:off x="13680" y="-439560"/>
            <a:ext cx="3081960" cy="275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0" rIns="0" tIns="0" bIns="0" anchor="ctr">
            <a:spAutoFit/>
          </a:bodyPr>
          <a:p>
            <a:pPr defTabSz="914400">
              <a:lnSpc>
                <a:spcPct val="100000"/>
              </a:lnSpc>
            </a:pPr>
            <a:r>
              <a:rPr b="1" lang="fr-FR" sz="1800" strike="noStrike" u="none">
                <a:solidFill>
                  <a:schemeClr val="accent1"/>
                </a:solidFill>
                <a:uFillTx/>
                <a:latin typeface="Arial"/>
              </a:rPr>
              <a:t>Image (M) + text | dark mode</a:t>
            </a:r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dt" idx="2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lt1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sldNum" idx="3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CE27795-0B47-4420-A457-F2D6A1889A85}" type="slidenum">
              <a:rPr b="1" lang="en-GB" sz="1200" strike="noStrike" u="none">
                <a:solidFill>
                  <a:schemeClr val="lt1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title"/>
          </p:nvPr>
        </p:nvSpPr>
        <p:spPr>
          <a:xfrm>
            <a:off x="6814080" y="722520"/>
            <a:ext cx="4655160" cy="323280"/>
          </a:xfrm>
          <a:prstGeom prst="rect">
            <a:avLst/>
          </a:prstGeom>
          <a:noFill/>
          <a:ln w="0">
            <a:noFill/>
          </a:ln>
        </p:spPr>
        <p:txBody>
          <a:bodyPr lIns="0" rIns="0" tIns="-27360" bIns="350280" anchor="t">
            <a:noAutofit/>
          </a:bodyPr>
          <a:p>
            <a:pPr indent="0" defTabSz="914400">
              <a:lnSpc>
                <a:spcPts val="3600"/>
              </a:lnSpc>
              <a:buNone/>
            </a:pPr>
            <a:r>
              <a:rPr b="1" lang="en-GB" sz="3600" strike="noStrike" u="none">
                <a:solidFill>
                  <a:schemeClr val="lt1"/>
                </a:solidFill>
                <a:uFillTx/>
                <a:latin typeface="Arial"/>
              </a:rPr>
              <a:t>Title goes here</a:t>
            </a:r>
            <a:endParaRPr b="0" lang="nl-NL" sz="3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60" name="PlaceHolder 6"/>
          <p:cNvSpPr>
            <a:spLocks noGrp="1"/>
          </p:cNvSpPr>
          <p:nvPr>
            <p:ph type="body"/>
          </p:nvPr>
        </p:nvSpPr>
        <p:spPr>
          <a:xfrm>
            <a:off x="0" y="4094280"/>
            <a:ext cx="6095520" cy="2763360"/>
          </a:xfrm>
          <a:prstGeom prst="rect">
            <a:avLst/>
          </a:prstGeom>
          <a:gradFill rotWithShape="0">
            <a:gsLst>
              <a:gs pos="0">
                <a:srgbClr val="000000">
                  <a:alpha val="29000"/>
                </a:srgbClr>
              </a:gs>
              <a:gs pos="48000">
                <a:srgbClr val="000000">
                  <a:alpha val="0"/>
                </a:srgbClr>
              </a:gs>
            </a:gsLst>
            <a:lin ang="16200000"/>
          </a:gradFill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00" strike="noStrike" u="non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b="0" lang="nl-NL" sz="1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61" name="PlaceHolder 7"/>
          <p:cNvSpPr>
            <a:spLocks noGrp="1"/>
          </p:cNvSpPr>
          <p:nvPr>
            <p:ph type="body"/>
          </p:nvPr>
        </p:nvSpPr>
        <p:spPr>
          <a:xfrm>
            <a:off x="720360" y="6216840"/>
            <a:ext cx="960840" cy="381240"/>
          </a:xfrm>
          <a:prstGeom prst="rect">
            <a:avLst/>
          </a:pr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/>
          </a:blipFill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00" strike="noStrike" u="non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b="0" lang="nl-NL" sz="1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162" name="INSTRUCTION"/>
          <p:cNvGrpSpPr/>
          <p:nvPr/>
        </p:nvGrpSpPr>
        <p:grpSpPr>
          <a:xfrm>
            <a:off x="12377520" y="0"/>
            <a:ext cx="3693240" cy="5358960"/>
            <a:chOff x="12377520" y="0"/>
            <a:chExt cx="3693240" cy="5358960"/>
          </a:xfrm>
        </p:grpSpPr>
        <p:sp>
          <p:nvSpPr>
            <p:cNvPr id="163" name="Rechthoek 6"/>
            <p:cNvSpPr/>
            <p:nvPr/>
          </p:nvSpPr>
          <p:spPr>
            <a:xfrm>
              <a:off x="12377880" y="0"/>
              <a:ext cx="3592800" cy="46411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Choosing text levels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4" name="Rechthoek 9"/>
            <p:cNvSpPr/>
            <p:nvPr/>
          </p:nvSpPr>
          <p:spPr>
            <a:xfrm>
              <a:off x="12377880" y="1707480"/>
              <a:ext cx="3592800" cy="2835720"/>
            </a:xfrm>
            <a:prstGeom prst="rect">
              <a:avLst/>
            </a:prstGeom>
            <a:solidFill>
              <a:schemeClr val="accent1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 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65" name="Ovaal 10"/>
            <p:cNvSpPr/>
            <p:nvPr/>
          </p:nvSpPr>
          <p:spPr>
            <a:xfrm>
              <a:off x="12559680" y="18374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6" name="Rechthoek 11"/>
            <p:cNvSpPr/>
            <p:nvPr/>
          </p:nvSpPr>
          <p:spPr>
            <a:xfrm>
              <a:off x="12844440" y="1837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Calibri"/>
                <a:buChar char="•"/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Bullet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67" name="Ovaal 12"/>
            <p:cNvSpPr/>
            <p:nvPr/>
          </p:nvSpPr>
          <p:spPr>
            <a:xfrm>
              <a:off x="12559680" y="212868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8" name="Rechthoek 13"/>
            <p:cNvSpPr/>
            <p:nvPr/>
          </p:nvSpPr>
          <p:spPr>
            <a:xfrm>
              <a:off x="12559680" y="1196280"/>
              <a:ext cx="3228840" cy="4590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Under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‘Home’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, use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list level-buttons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to choose a text level. 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Choose from: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69" name="Rechthoek 14"/>
            <p:cNvSpPr/>
            <p:nvPr/>
          </p:nvSpPr>
          <p:spPr>
            <a:xfrm>
              <a:off x="12844440" y="21290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716040" indent="-3589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Calibri"/>
                <a:buChar char="•"/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Sub-bullet 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70" name="Ovaal 15"/>
            <p:cNvSpPr/>
            <p:nvPr/>
          </p:nvSpPr>
          <p:spPr>
            <a:xfrm>
              <a:off x="12559680" y="241992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1" name="Rechthoek 16"/>
            <p:cNvSpPr/>
            <p:nvPr/>
          </p:nvSpPr>
          <p:spPr>
            <a:xfrm>
              <a:off x="12844440" y="242028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Default text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72" name="Ovaal 17"/>
            <p:cNvSpPr/>
            <p:nvPr/>
          </p:nvSpPr>
          <p:spPr>
            <a:xfrm>
              <a:off x="12559680" y="271116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4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3" name="Rechthoek 20"/>
            <p:cNvSpPr/>
            <p:nvPr/>
          </p:nvSpPr>
          <p:spPr>
            <a:xfrm>
              <a:off x="12844440" y="27115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1" lang="en-GB" sz="2400" strike="noStrike" u="none">
                  <a:solidFill>
                    <a:schemeClr val="dk1"/>
                  </a:solidFill>
                  <a:uFillTx/>
                  <a:latin typeface="Arial"/>
                </a:rPr>
                <a:t>Title/Quote</a:t>
              </a:r>
              <a:endParaRPr b="0" lang="en-US" sz="2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74" name="Ovaal 21"/>
            <p:cNvSpPr/>
            <p:nvPr/>
          </p:nvSpPr>
          <p:spPr>
            <a:xfrm>
              <a:off x="12559680" y="300276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5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5" name="Rechthoek 22"/>
            <p:cNvSpPr/>
            <p:nvPr/>
          </p:nvSpPr>
          <p:spPr>
            <a:xfrm>
              <a:off x="12844440" y="30031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800" strike="noStrike" u="none">
                  <a:solidFill>
                    <a:schemeClr val="dk1"/>
                  </a:solidFill>
                  <a:uFillTx/>
                  <a:latin typeface="Arial"/>
                </a:rPr>
                <a:t>Subtitle</a:t>
              </a:r>
              <a:endParaRPr b="0" lang="en-US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76" name="Ovaal 23"/>
            <p:cNvSpPr/>
            <p:nvPr/>
          </p:nvSpPr>
          <p:spPr>
            <a:xfrm>
              <a:off x="12559680" y="329400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6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7" name="Rechthoek 24"/>
            <p:cNvSpPr/>
            <p:nvPr/>
          </p:nvSpPr>
          <p:spPr>
            <a:xfrm>
              <a:off x="12844440" y="35859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OpenSymbol"/>
                <a:buAutoNum type="arabicPeriod"/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Numerical bullet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78" name="Ovaal 25"/>
            <p:cNvSpPr/>
            <p:nvPr/>
          </p:nvSpPr>
          <p:spPr>
            <a:xfrm>
              <a:off x="12559680" y="35852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7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9" name="Rechthoek 26"/>
            <p:cNvSpPr/>
            <p:nvPr/>
          </p:nvSpPr>
          <p:spPr>
            <a:xfrm>
              <a:off x="12838320" y="387720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43080" indent="-34308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OpenSymbol"/>
                <a:buAutoNum type="alphaLcPeriod"/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Alphabetical bullet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80" name="Ovaal 27"/>
            <p:cNvSpPr/>
            <p:nvPr/>
          </p:nvSpPr>
          <p:spPr>
            <a:xfrm>
              <a:off x="12559680" y="387648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8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81" name="Rechthoek 28"/>
            <p:cNvSpPr/>
            <p:nvPr/>
          </p:nvSpPr>
          <p:spPr>
            <a:xfrm>
              <a:off x="12844440" y="4168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i="1" lang="en-GB" sz="1200" strike="noStrike" u="none">
                  <a:solidFill>
                    <a:schemeClr val="lt1"/>
                  </a:solidFill>
                  <a:uFillTx/>
                  <a:latin typeface="Arial"/>
                </a:rPr>
                <a:t>Source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82" name="Ovaal 29"/>
            <p:cNvSpPr/>
            <p:nvPr/>
          </p:nvSpPr>
          <p:spPr>
            <a:xfrm>
              <a:off x="12559680" y="41684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9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83" name="Rechthoek 30"/>
            <p:cNvSpPr/>
            <p:nvPr/>
          </p:nvSpPr>
          <p:spPr>
            <a:xfrm>
              <a:off x="12844440" y="32943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Default text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84" name="Rechthoek 31"/>
            <p:cNvSpPr/>
            <p:nvPr/>
          </p:nvSpPr>
          <p:spPr>
            <a:xfrm>
              <a:off x="12377520" y="453132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ctr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185" name="ICOON_info"/>
            <p:cNvGrpSpPr/>
            <p:nvPr/>
          </p:nvGrpSpPr>
          <p:grpSpPr>
            <a:xfrm>
              <a:off x="15787440" y="4400280"/>
              <a:ext cx="283320" cy="283320"/>
              <a:chOff x="15787440" y="4400280"/>
              <a:chExt cx="283320" cy="283320"/>
            </a:xfrm>
          </p:grpSpPr>
          <p:sp>
            <p:nvSpPr>
              <p:cNvPr id="186" name="Ovaal 80"/>
              <p:cNvSpPr/>
              <p:nvPr/>
            </p:nvSpPr>
            <p:spPr>
              <a:xfrm>
                <a:off x="15807240" y="441972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86400" bIns="864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187" name="Graphic 163"/>
              <p:cNvSpPr/>
              <p:nvPr/>
            </p:nvSpPr>
            <p:spPr>
              <a:xfrm>
                <a:off x="15787440" y="440028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GB" sz="2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188" name="VOORBEELD"/>
            <p:cNvGrpSpPr/>
            <p:nvPr/>
          </p:nvGrpSpPr>
          <p:grpSpPr>
            <a:xfrm>
              <a:off x="12550680" y="458640"/>
              <a:ext cx="3242160" cy="558720"/>
              <a:chOff x="12550680" y="458640"/>
              <a:chExt cx="3242160" cy="558720"/>
            </a:xfrm>
          </p:grpSpPr>
          <p:sp>
            <p:nvSpPr>
              <p:cNvPr id="189" name="Rechthoek 40"/>
              <p:cNvSpPr/>
              <p:nvPr/>
            </p:nvSpPr>
            <p:spPr>
              <a:xfrm>
                <a:off x="12559680" y="458640"/>
                <a:ext cx="393120" cy="183600"/>
              </a:xfrm>
              <a:prstGeom prst="rect">
                <a:avLst/>
              </a:prstGeom>
              <a:solidFill>
                <a:srgbClr val="f8f8f8"/>
              </a:solidFill>
              <a:ln w="648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18000" bIns="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1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Home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90" name="Rechthoek 41"/>
              <p:cNvSpPr/>
              <p:nvPr/>
            </p:nvSpPr>
            <p:spPr>
              <a:xfrm>
                <a:off x="12564720" y="621360"/>
                <a:ext cx="383400" cy="26640"/>
              </a:xfrm>
              <a:prstGeom prst="rect">
                <a:avLst/>
              </a:prstGeom>
              <a:solidFill>
                <a:srgbClr val="b74629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191" name="Groep 42"/>
              <p:cNvGrpSpPr/>
              <p:nvPr/>
            </p:nvGrpSpPr>
            <p:grpSpPr>
              <a:xfrm>
                <a:off x="12777480" y="830520"/>
                <a:ext cx="139680" cy="109800"/>
                <a:chOff x="12777480" y="830520"/>
                <a:chExt cx="139680" cy="109800"/>
              </a:xfrm>
            </p:grpSpPr>
            <p:grpSp>
              <p:nvGrpSpPr>
                <p:cNvPr id="192" name="Groep 73"/>
                <p:cNvGrpSpPr/>
                <p:nvPr/>
              </p:nvGrpSpPr>
              <p:grpSpPr>
                <a:xfrm>
                  <a:off x="12777480" y="830520"/>
                  <a:ext cx="139680" cy="109800"/>
                  <a:chOff x="12777480" y="830520"/>
                  <a:chExt cx="139680" cy="109800"/>
                </a:xfrm>
              </p:grpSpPr>
              <p:cxnSp>
                <p:nvCxnSpPr>
                  <p:cNvPr id="193" name="Rechte verbindingslijn 75"/>
                  <p:cNvCxnSpPr/>
                  <p:nvPr/>
                </p:nvCxnSpPr>
                <p:spPr>
                  <a:xfrm>
                    <a:off x="1277748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94" name="Rechte verbindingslijn 76"/>
                  <p:cNvCxnSpPr/>
                  <p:nvPr/>
                </p:nvCxnSpPr>
                <p:spPr>
                  <a:xfrm>
                    <a:off x="1277748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95" name="Rechte verbindingslijn 77"/>
                  <p:cNvCxnSpPr/>
                  <p:nvPr/>
                </p:nvCxnSpPr>
                <p:spPr>
                  <a:xfrm>
                    <a:off x="1285416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96" name="Rechte verbindingslijn 78"/>
                  <p:cNvCxnSpPr/>
                  <p:nvPr/>
                </p:nvCxnSpPr>
                <p:spPr>
                  <a:xfrm>
                    <a:off x="1285416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97" name="Rechte verbindingslijn 79"/>
                  <p:cNvCxnSpPr/>
                  <p:nvPr/>
                </p:nvCxnSpPr>
                <p:spPr>
                  <a:xfrm>
                    <a:off x="1285416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198" name="Pijl: rechts 74"/>
                <p:cNvSpPr/>
                <p:nvPr/>
              </p:nvSpPr>
              <p:spPr>
                <a:xfrm>
                  <a:off x="1277784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199" name="Groep 43"/>
              <p:cNvGrpSpPr/>
              <p:nvPr/>
            </p:nvGrpSpPr>
            <p:grpSpPr>
              <a:xfrm>
                <a:off x="12550680" y="830520"/>
                <a:ext cx="147600" cy="109800"/>
                <a:chOff x="12550680" y="830520"/>
                <a:chExt cx="147600" cy="109800"/>
              </a:xfrm>
            </p:grpSpPr>
            <p:grpSp>
              <p:nvGrpSpPr>
                <p:cNvPr id="200" name="Groep 66"/>
                <p:cNvGrpSpPr/>
                <p:nvPr/>
              </p:nvGrpSpPr>
              <p:grpSpPr>
                <a:xfrm>
                  <a:off x="12558600" y="830520"/>
                  <a:ext cx="139680" cy="109800"/>
                  <a:chOff x="12558600" y="830520"/>
                  <a:chExt cx="139680" cy="109800"/>
                </a:xfrm>
              </p:grpSpPr>
              <p:cxnSp>
                <p:nvCxnSpPr>
                  <p:cNvPr id="201" name="Rechte verbindingslijn 68"/>
                  <p:cNvCxnSpPr/>
                  <p:nvPr/>
                </p:nvCxnSpPr>
                <p:spPr>
                  <a:xfrm>
                    <a:off x="1255860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202" name="Rechte verbindingslijn 69"/>
                  <p:cNvCxnSpPr/>
                  <p:nvPr/>
                </p:nvCxnSpPr>
                <p:spPr>
                  <a:xfrm>
                    <a:off x="1255860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203" name="Rechte verbindingslijn 70"/>
                  <p:cNvCxnSpPr/>
                  <p:nvPr/>
                </p:nvCxnSpPr>
                <p:spPr>
                  <a:xfrm>
                    <a:off x="1263528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204" name="Rechte verbindingslijn 71"/>
                  <p:cNvCxnSpPr/>
                  <p:nvPr/>
                </p:nvCxnSpPr>
                <p:spPr>
                  <a:xfrm>
                    <a:off x="1263528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205" name="Rechte verbindingslijn 72"/>
                  <p:cNvCxnSpPr/>
                  <p:nvPr/>
                </p:nvCxnSpPr>
                <p:spPr>
                  <a:xfrm>
                    <a:off x="1263528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206" name="Pijl: rechts 67"/>
                <p:cNvSpPr/>
                <p:nvPr/>
              </p:nvSpPr>
              <p:spPr>
                <a:xfrm flipH="1">
                  <a:off x="1255032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cxnSp>
            <p:nvCxnSpPr>
              <p:cNvPr id="207" name="Rechte verbindingslijn 44"/>
              <p:cNvCxnSpPr/>
              <p:nvPr/>
            </p:nvCxnSpPr>
            <p:spPr>
              <a:xfrm flipV="1">
                <a:off x="12704040" y="587880"/>
                <a:ext cx="547920" cy="219600"/>
              </a:xfrm>
              <a:prstGeom prst="straightConnector1">
                <a:avLst/>
              </a:prstGeom>
              <a:ln cap="rnd" w="19080">
                <a:solidFill>
                  <a:schemeClr val="accent1"/>
                </a:solidFill>
                <a:round/>
                <a:headEnd len="med" type="oval" w="med"/>
              </a:ln>
            </p:spPr>
          </p:cxnSp>
          <p:cxnSp>
            <p:nvCxnSpPr>
              <p:cNvPr id="208" name="Rechte verbindingslijn 45"/>
              <p:cNvCxnSpPr/>
              <p:nvPr/>
            </p:nvCxnSpPr>
            <p:spPr>
              <a:xfrm>
                <a:off x="12939480" y="828360"/>
                <a:ext cx="319680" cy="360"/>
              </a:xfrm>
              <a:prstGeom prst="straightConnector1">
                <a:avLst/>
              </a:prstGeom>
              <a:ln cap="rnd" w="19080">
                <a:solidFill>
                  <a:schemeClr val="accent1"/>
                </a:solidFill>
                <a:round/>
                <a:headEnd len="med" type="oval" w="med"/>
              </a:ln>
            </p:spPr>
          </p:cxnSp>
          <p:sp>
            <p:nvSpPr>
              <p:cNvPr id="209" name="Rechthoek 46"/>
              <p:cNvSpPr/>
              <p:nvPr/>
            </p:nvSpPr>
            <p:spPr>
              <a:xfrm>
                <a:off x="13604040" y="512280"/>
                <a:ext cx="2188800" cy="150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100" strike="noStrike" u="none">
                    <a:solidFill>
                      <a:schemeClr val="dk1"/>
                    </a:solidFill>
                    <a:uFillTx/>
                    <a:latin typeface="Calibri"/>
                  </a:rPr>
                  <a:t>Text level down</a:t>
                </a:r>
                <a:endParaRPr b="0" lang="en-US" sz="11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10" name="Rechthoek 47"/>
              <p:cNvSpPr/>
              <p:nvPr/>
            </p:nvSpPr>
            <p:spPr>
              <a:xfrm>
                <a:off x="13604040" y="819720"/>
                <a:ext cx="2188800" cy="141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100" strike="noStrike" u="none">
                    <a:solidFill>
                      <a:schemeClr val="dk1"/>
                    </a:solidFill>
                    <a:uFillTx/>
                    <a:latin typeface="Calibri"/>
                  </a:rPr>
                  <a:t>Text level up</a:t>
                </a:r>
                <a:endParaRPr b="0" lang="en-US" sz="11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211" name="Groep 48"/>
              <p:cNvGrpSpPr/>
              <p:nvPr/>
            </p:nvGrpSpPr>
            <p:grpSpPr>
              <a:xfrm>
                <a:off x="13247280" y="769320"/>
                <a:ext cx="268200" cy="248040"/>
                <a:chOff x="13247280" y="769320"/>
                <a:chExt cx="268200" cy="248040"/>
              </a:xfrm>
            </p:grpSpPr>
            <p:sp>
              <p:nvSpPr>
                <p:cNvPr id="212" name="Rechthoek 58"/>
                <p:cNvSpPr/>
                <p:nvPr/>
              </p:nvSpPr>
              <p:spPr>
                <a:xfrm>
                  <a:off x="13247280" y="76932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0" lang="en-GB" sz="105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213" name="Groep 59"/>
                <p:cNvGrpSpPr/>
                <p:nvPr/>
              </p:nvGrpSpPr>
              <p:grpSpPr>
                <a:xfrm>
                  <a:off x="13296960" y="826920"/>
                  <a:ext cx="168840" cy="132480"/>
                  <a:chOff x="13296960" y="826920"/>
                  <a:chExt cx="168840" cy="132480"/>
                </a:xfrm>
              </p:grpSpPr>
              <p:cxnSp>
                <p:nvCxnSpPr>
                  <p:cNvPr id="214" name="Rechte verbindingslijn 61"/>
                  <p:cNvCxnSpPr/>
                  <p:nvPr/>
                </p:nvCxnSpPr>
                <p:spPr>
                  <a:xfrm>
                    <a:off x="13296960" y="8269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215" name="Rechte verbindingslijn 62"/>
                  <p:cNvCxnSpPr/>
                  <p:nvPr/>
                </p:nvCxnSpPr>
                <p:spPr>
                  <a:xfrm>
                    <a:off x="13296960" y="95940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216" name="Rechte verbindingslijn 63"/>
                  <p:cNvCxnSpPr/>
                  <p:nvPr/>
                </p:nvCxnSpPr>
                <p:spPr>
                  <a:xfrm>
                    <a:off x="13389840" y="926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217" name="Rechte verbindingslijn 64"/>
                  <p:cNvCxnSpPr/>
                  <p:nvPr/>
                </p:nvCxnSpPr>
                <p:spPr>
                  <a:xfrm>
                    <a:off x="13389840" y="893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218" name="Rechte verbindingslijn 65"/>
                  <p:cNvCxnSpPr/>
                  <p:nvPr/>
                </p:nvCxnSpPr>
                <p:spPr>
                  <a:xfrm>
                    <a:off x="13389840" y="86004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219" name="Pijl: rechts 60"/>
                <p:cNvSpPr/>
                <p:nvPr/>
              </p:nvSpPr>
              <p:spPr>
                <a:xfrm>
                  <a:off x="13297320" y="85860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220" name="Groep 49"/>
              <p:cNvGrpSpPr/>
              <p:nvPr/>
            </p:nvGrpSpPr>
            <p:grpSpPr>
              <a:xfrm>
                <a:off x="13247280" y="460080"/>
                <a:ext cx="268200" cy="248040"/>
                <a:chOff x="13247280" y="460080"/>
                <a:chExt cx="268200" cy="248040"/>
              </a:xfrm>
            </p:grpSpPr>
            <p:sp>
              <p:nvSpPr>
                <p:cNvPr id="221" name="Rechthoek 50"/>
                <p:cNvSpPr/>
                <p:nvPr/>
              </p:nvSpPr>
              <p:spPr>
                <a:xfrm>
                  <a:off x="13247280" y="46008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0" lang="en-GB" sz="105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222" name="Groep 51"/>
                <p:cNvGrpSpPr/>
                <p:nvPr/>
              </p:nvGrpSpPr>
              <p:grpSpPr>
                <a:xfrm>
                  <a:off x="13296960" y="518040"/>
                  <a:ext cx="168840" cy="132480"/>
                  <a:chOff x="13296960" y="518040"/>
                  <a:chExt cx="168840" cy="132480"/>
                </a:xfrm>
              </p:grpSpPr>
              <p:cxnSp>
                <p:nvCxnSpPr>
                  <p:cNvPr id="223" name="Rechte verbindingslijn 53"/>
                  <p:cNvCxnSpPr/>
                  <p:nvPr/>
                </p:nvCxnSpPr>
                <p:spPr>
                  <a:xfrm>
                    <a:off x="13296960" y="51804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224" name="Rechte verbindingslijn 54"/>
                  <p:cNvCxnSpPr/>
                  <p:nvPr/>
                </p:nvCxnSpPr>
                <p:spPr>
                  <a:xfrm>
                    <a:off x="13296960" y="6505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225" name="Rechte verbindingslijn 55"/>
                  <p:cNvCxnSpPr/>
                  <p:nvPr/>
                </p:nvCxnSpPr>
                <p:spPr>
                  <a:xfrm>
                    <a:off x="13389840" y="61740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226" name="Rechte verbindingslijn 56"/>
                  <p:cNvCxnSpPr/>
                  <p:nvPr/>
                </p:nvCxnSpPr>
                <p:spPr>
                  <a:xfrm>
                    <a:off x="13389840" y="584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227" name="Rechte verbindingslijn 57"/>
                  <p:cNvCxnSpPr/>
                  <p:nvPr/>
                </p:nvCxnSpPr>
                <p:spPr>
                  <a:xfrm>
                    <a:off x="13389840" y="551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228" name="Pijl: rechts 52"/>
                <p:cNvSpPr/>
                <p:nvPr/>
              </p:nvSpPr>
              <p:spPr>
                <a:xfrm flipH="1">
                  <a:off x="13288680" y="54972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</p:grpSp>
        <p:grpSp>
          <p:nvGrpSpPr>
            <p:cNvPr id="229" name="Groep 34"/>
            <p:cNvGrpSpPr/>
            <p:nvPr/>
          </p:nvGrpSpPr>
          <p:grpSpPr>
            <a:xfrm>
              <a:off x="15225480" y="4663080"/>
              <a:ext cx="627480" cy="576360"/>
              <a:chOff x="15225480" y="4663080"/>
              <a:chExt cx="627480" cy="576360"/>
            </a:xfrm>
          </p:grpSpPr>
          <p:grpSp>
            <p:nvGrpSpPr>
              <p:cNvPr id="230" name="Inspireren"/>
              <p:cNvGrpSpPr/>
              <p:nvPr/>
            </p:nvGrpSpPr>
            <p:grpSpPr>
              <a:xfrm>
                <a:off x="15447960" y="4663080"/>
                <a:ext cx="169560" cy="241920"/>
                <a:chOff x="15447960" y="4663080"/>
                <a:chExt cx="169560" cy="241920"/>
              </a:xfrm>
            </p:grpSpPr>
            <p:sp>
              <p:nvSpPr>
                <p:cNvPr id="231" name="Freeform 12"/>
                <p:cNvSpPr/>
                <p:nvPr/>
              </p:nvSpPr>
              <p:spPr>
                <a:xfrm>
                  <a:off x="15498000" y="474984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30960" bIns="3096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32" name="Freeform 13"/>
                <p:cNvSpPr/>
                <p:nvPr/>
              </p:nvSpPr>
              <p:spPr>
                <a:xfrm>
                  <a:off x="15502680" y="48812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11880" bIns="1188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33" name="Freeform 14"/>
                <p:cNvSpPr/>
                <p:nvPr/>
              </p:nvSpPr>
              <p:spPr>
                <a:xfrm>
                  <a:off x="15447960" y="466308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234" name="Tekstvak 36"/>
              <p:cNvSpPr/>
              <p:nvPr/>
            </p:nvSpPr>
            <p:spPr>
              <a:xfrm>
                <a:off x="15225480" y="491760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235" name="INSTRUCTION"/>
          <p:cNvGrpSpPr/>
          <p:nvPr/>
        </p:nvGrpSpPr>
        <p:grpSpPr>
          <a:xfrm>
            <a:off x="-3786120" y="0"/>
            <a:ext cx="3692880" cy="6639840"/>
            <a:chOff x="-3786120" y="0"/>
            <a:chExt cx="3692880" cy="6639840"/>
          </a:xfrm>
        </p:grpSpPr>
        <p:sp>
          <p:nvSpPr>
            <p:cNvPr id="236" name="Rechthoek 83"/>
            <p:cNvSpPr/>
            <p:nvPr/>
          </p:nvSpPr>
          <p:spPr>
            <a:xfrm>
              <a:off x="-3786120" y="0"/>
              <a:ext cx="3592800" cy="5991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7" name="Ovaal 84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38" name="Rechthoek 85"/>
            <p:cNvSpPr/>
            <p:nvPr/>
          </p:nvSpPr>
          <p:spPr>
            <a:xfrm>
              <a:off x="-3319560" y="465480"/>
              <a:ext cx="2962440" cy="667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39" name="Ovaal 86"/>
            <p:cNvSpPr/>
            <p:nvPr/>
          </p:nvSpPr>
          <p:spPr>
            <a:xfrm>
              <a:off x="-3603600" y="2633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40" name="Rechthoek 87"/>
            <p:cNvSpPr/>
            <p:nvPr/>
          </p:nvSpPr>
          <p:spPr>
            <a:xfrm>
              <a:off x="-3319560" y="2633760"/>
              <a:ext cx="3125880" cy="4626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Click with the right mouse button on the thumbnail display of the slide on the left side 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of the screen and choose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‘Reset slide’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41" name="Ovaal 88"/>
            <p:cNvSpPr/>
            <p:nvPr/>
          </p:nvSpPr>
          <p:spPr>
            <a:xfrm>
              <a:off x="-3603600" y="42264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42" name="Rechthoek 89"/>
            <p:cNvSpPr/>
            <p:nvPr/>
          </p:nvSpPr>
          <p:spPr>
            <a:xfrm>
              <a:off x="-3319560" y="4226400"/>
              <a:ext cx="2944440" cy="8204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43" name="Rechthoek 90"/>
            <p:cNvSpPr/>
            <p:nvPr/>
          </p:nvSpPr>
          <p:spPr>
            <a:xfrm>
              <a:off x="-3316680" y="3200400"/>
              <a:ext cx="1238760" cy="719640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600">
              <a:solidFill>
                <a:srgbClr val="d3d3d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72000" rIns="0" tIns="0" bIns="0" anchor="ctr">
              <a:noAutofit/>
            </a:bodyPr>
            <a:p>
              <a:endParaRPr b="0" i="1" lang="en-GB" sz="1000" strike="noStrike" u="none">
                <a:solidFill>
                  <a:srgbClr val="211f26"/>
                </a:solidFill>
                <a:uFillTx/>
                <a:latin typeface="Calibri"/>
              </a:endParaRPr>
            </a:p>
          </p:txBody>
        </p:sp>
        <p:grpSp>
          <p:nvGrpSpPr>
            <p:cNvPr id="244" name="Groep 91"/>
            <p:cNvGrpSpPr/>
            <p:nvPr/>
          </p:nvGrpSpPr>
          <p:grpSpPr>
            <a:xfrm>
              <a:off x="-2485800" y="3479760"/>
              <a:ext cx="1222560" cy="563760"/>
              <a:chOff x="-2485800" y="3479760"/>
              <a:chExt cx="1222560" cy="563760"/>
            </a:xfrm>
          </p:grpSpPr>
          <p:sp>
            <p:nvSpPr>
              <p:cNvPr id="245" name="Rechthoek 130"/>
              <p:cNvSpPr/>
              <p:nvPr/>
            </p:nvSpPr>
            <p:spPr>
              <a:xfrm>
                <a:off x="-2485800" y="3479760"/>
                <a:ext cx="1176120" cy="504360"/>
              </a:xfrm>
              <a:prstGeom prst="rect">
                <a:avLst/>
              </a:prstGeom>
              <a:solidFill>
                <a:schemeClr val="lt1"/>
              </a:solidFill>
              <a:ln w="12600">
                <a:solidFill>
                  <a:srgbClr val="d1d1d1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08000" rIns="0" tIns="0" bIns="0" anchor="ctr">
                <a:noAutofit/>
              </a:bodyPr>
              <a:p>
                <a:endParaRPr b="0" lang="en-GB" sz="8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sp>
            <p:nvSpPr>
              <p:cNvPr id="246" name="Rechthoek 131"/>
              <p:cNvSpPr/>
              <p:nvPr/>
            </p:nvSpPr>
            <p:spPr>
              <a:xfrm>
                <a:off x="-2479680" y="3733560"/>
                <a:ext cx="1163520" cy="246240"/>
              </a:xfrm>
              <a:prstGeom prst="rect">
                <a:avLst/>
              </a:prstGeom>
              <a:solidFill>
                <a:srgbClr val="fce4dc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247" name="Groep 132"/>
              <p:cNvGrpSpPr/>
              <p:nvPr/>
            </p:nvGrpSpPr>
            <p:grpSpPr>
              <a:xfrm>
                <a:off x="-2403720" y="3540960"/>
                <a:ext cx="155520" cy="131400"/>
                <a:chOff x="-2403720" y="3540960"/>
                <a:chExt cx="155520" cy="131400"/>
              </a:xfrm>
            </p:grpSpPr>
            <p:sp>
              <p:nvSpPr>
                <p:cNvPr id="248" name="Rechthoek: afgeronde hoeken 145"/>
                <p:cNvSpPr/>
                <p:nvPr/>
              </p:nvSpPr>
              <p:spPr>
                <a:xfrm>
                  <a:off x="-2403720" y="3540960"/>
                  <a:ext cx="155520" cy="131400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lt1"/>
                </a:solidFill>
                <a:ln w="12600">
                  <a:solidFill>
                    <a:srgbClr val="818181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08000" rIns="0" tIns="0" bIns="0" anchor="ctr">
                  <a:noAutofit/>
                </a:bodyPr>
                <a:p>
                  <a:endParaRPr b="0" lang="en-GB" sz="8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49" name="Rechthoek 146"/>
                <p:cNvSpPr/>
                <p:nvPr/>
              </p:nvSpPr>
              <p:spPr>
                <a:xfrm>
                  <a:off x="-2382120" y="3559320"/>
                  <a:ext cx="117360" cy="15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50" name="Rechthoek 147"/>
                <p:cNvSpPr/>
                <p:nvPr/>
              </p:nvSpPr>
              <p:spPr>
                <a:xfrm>
                  <a:off x="-2382120" y="3586320"/>
                  <a:ext cx="45360" cy="69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51" name="Rechthoek 148"/>
                <p:cNvSpPr/>
                <p:nvPr/>
              </p:nvSpPr>
              <p:spPr>
                <a:xfrm>
                  <a:off x="-2322360" y="3590280"/>
                  <a:ext cx="5184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52" name="Rechthoek 149"/>
                <p:cNvSpPr/>
                <p:nvPr/>
              </p:nvSpPr>
              <p:spPr>
                <a:xfrm>
                  <a:off x="-2322360" y="361836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53" name="Rechthoek 150"/>
                <p:cNvSpPr/>
                <p:nvPr/>
              </p:nvSpPr>
              <p:spPr>
                <a:xfrm>
                  <a:off x="-2322360" y="364644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254" name="Groep 133"/>
              <p:cNvGrpSpPr/>
              <p:nvPr/>
            </p:nvGrpSpPr>
            <p:grpSpPr>
              <a:xfrm>
                <a:off x="-2463840" y="3762000"/>
                <a:ext cx="206640" cy="237240"/>
                <a:chOff x="-2463840" y="3762000"/>
                <a:chExt cx="206640" cy="237240"/>
              </a:xfrm>
            </p:grpSpPr>
            <p:grpSp>
              <p:nvGrpSpPr>
                <p:cNvPr id="255" name="Groep 137"/>
                <p:cNvGrpSpPr/>
                <p:nvPr/>
              </p:nvGrpSpPr>
              <p:grpSpPr>
                <a:xfrm>
                  <a:off x="-2400480" y="3792600"/>
                  <a:ext cx="143280" cy="121320"/>
                  <a:chOff x="-2400480" y="3792600"/>
                  <a:chExt cx="143280" cy="121320"/>
                </a:xfrm>
              </p:grpSpPr>
              <p:sp>
                <p:nvSpPr>
                  <p:cNvPr id="256" name="Rechthoek: afgeronde hoeken 139"/>
                  <p:cNvSpPr/>
                  <p:nvPr/>
                </p:nvSpPr>
                <p:spPr>
                  <a:xfrm>
                    <a:off x="-2400480" y="3792600"/>
                    <a:ext cx="143280" cy="12132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lt1"/>
                  </a:solidFill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108000" rIns="0" tIns="0" bIns="0" anchor="ctr">
                    <a:noAutofit/>
                  </a:bodyPr>
                  <a:p>
                    <a:endParaRPr b="0" lang="en-GB" sz="8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57" name="Rechthoek 140"/>
                  <p:cNvSpPr/>
                  <p:nvPr/>
                </p:nvSpPr>
                <p:spPr>
                  <a:xfrm>
                    <a:off x="-2380320" y="3809160"/>
                    <a:ext cx="108000" cy="1440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58" name="Rechthoek 141"/>
                  <p:cNvSpPr/>
                  <p:nvPr/>
                </p:nvSpPr>
                <p:spPr>
                  <a:xfrm>
                    <a:off x="-2380320" y="3834000"/>
                    <a:ext cx="41760" cy="6408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59" name="Rechthoek 142"/>
                  <p:cNvSpPr/>
                  <p:nvPr/>
                </p:nvSpPr>
                <p:spPr>
                  <a:xfrm>
                    <a:off x="-2325240" y="3837960"/>
                    <a:ext cx="475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60" name="Rechthoek 143"/>
                  <p:cNvSpPr/>
                  <p:nvPr/>
                </p:nvSpPr>
                <p:spPr>
                  <a:xfrm>
                    <a:off x="-2325240" y="386388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61" name="Rechthoek 144"/>
                  <p:cNvSpPr/>
                  <p:nvPr/>
                </p:nvSpPr>
                <p:spPr>
                  <a:xfrm>
                    <a:off x="-2325240" y="388944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262" name="Boog 138"/>
                <p:cNvSpPr/>
                <p:nvPr/>
              </p:nvSpPr>
              <p:spPr>
                <a:xfrm rot="17637000">
                  <a:off x="-2486520" y="3834360"/>
                  <a:ext cx="218520" cy="91800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80">
                  <a:solidFill>
                    <a:srgbClr val="4d82b8"/>
                  </a:solidFill>
                  <a:round/>
                  <a:headEnd len="sm" type="arrow" w="med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120" bIns="33120" anchor="ctr">
                  <a:noAutofit/>
                </a:bodyPr>
                <a:p>
                  <a:endParaRPr b="0" lang="en-GB" sz="24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263" name="Tekstvak 134"/>
              <p:cNvSpPr/>
              <p:nvPr/>
            </p:nvSpPr>
            <p:spPr>
              <a:xfrm>
                <a:off x="-2245320" y="3540960"/>
                <a:ext cx="895680" cy="134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Layout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64" name="Tekstvak 135"/>
              <p:cNvSpPr/>
              <p:nvPr/>
            </p:nvSpPr>
            <p:spPr>
              <a:xfrm>
                <a:off x="-2259000" y="3793680"/>
                <a:ext cx="909360" cy="126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Reset slide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65" name="Vrije vorm: vorm 136"/>
              <p:cNvSpPr/>
              <p:nvPr/>
            </p:nvSpPr>
            <p:spPr>
              <a:xfrm>
                <a:off x="-1360440" y="3863880"/>
                <a:ext cx="97200" cy="179640"/>
              </a:xfrm>
              <a:custGeom>
                <a:avLst/>
                <a:gdLst>
                  <a:gd name="textAreaLeft" fmla="*/ 0 w 97200"/>
                  <a:gd name="textAreaRight" fmla="*/ 97560 w 97200"/>
                  <a:gd name="textAreaTop" fmla="*/ 0 h 179640"/>
                  <a:gd name="textAreaBottom" fmla="*/ 180000 h 179640"/>
                </a:gdLst>
                <a:ahLst/>
                <a:rect l="textAreaLeft" t="textAreaTop" r="textAreaRight" b="textAreaBottom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90000" bIns="900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66" name="Groep 92"/>
            <p:cNvGrpSpPr/>
            <p:nvPr/>
          </p:nvGrpSpPr>
          <p:grpSpPr>
            <a:xfrm>
              <a:off x="-3786120" y="5680800"/>
              <a:ext cx="3692880" cy="959040"/>
              <a:chOff x="-3786120" y="5680800"/>
              <a:chExt cx="3692880" cy="959040"/>
            </a:xfrm>
          </p:grpSpPr>
          <p:sp>
            <p:nvSpPr>
              <p:cNvPr id="267" name="Rechthoek 120"/>
              <p:cNvSpPr/>
              <p:nvPr/>
            </p:nvSpPr>
            <p:spPr>
              <a:xfrm>
                <a:off x="-3786120" y="581220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144000" bIns="14400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268" name="ICOON_info"/>
              <p:cNvGrpSpPr/>
              <p:nvPr/>
            </p:nvGrpSpPr>
            <p:grpSpPr>
              <a:xfrm>
                <a:off x="-376560" y="5680800"/>
                <a:ext cx="283320" cy="283320"/>
                <a:chOff x="-376560" y="5680800"/>
                <a:chExt cx="283320" cy="283320"/>
              </a:xfrm>
            </p:grpSpPr>
            <p:sp>
              <p:nvSpPr>
                <p:cNvPr id="269" name="Ovaal 128"/>
                <p:cNvSpPr/>
                <p:nvPr/>
              </p:nvSpPr>
              <p:spPr>
                <a:xfrm>
                  <a:off x="-356400" y="57002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80000" rIns="180000" tIns="86400" bIns="86400" anchor="ctr">
                  <a:noAutofit/>
                </a:bodyPr>
                <a:p>
                  <a:endParaRPr b="0" lang="en-GB" sz="1600" strike="noStrike" u="non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70" name="Graphic 163"/>
                <p:cNvSpPr/>
                <p:nvPr/>
              </p:nvSpPr>
              <p:spPr>
                <a:xfrm>
                  <a:off x="-376560" y="56808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endParaRPr b="0" lang="en-GB" sz="2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271" name="Groep 122"/>
              <p:cNvGrpSpPr/>
              <p:nvPr/>
            </p:nvGrpSpPr>
            <p:grpSpPr>
              <a:xfrm>
                <a:off x="-938160" y="5937840"/>
                <a:ext cx="627480" cy="576360"/>
                <a:chOff x="-938160" y="5937840"/>
                <a:chExt cx="627480" cy="576360"/>
              </a:xfrm>
            </p:grpSpPr>
            <p:grpSp>
              <p:nvGrpSpPr>
                <p:cNvPr id="272" name="Inspireren"/>
                <p:cNvGrpSpPr/>
                <p:nvPr/>
              </p:nvGrpSpPr>
              <p:grpSpPr>
                <a:xfrm>
                  <a:off x="-715680" y="5937840"/>
                  <a:ext cx="169560" cy="242280"/>
                  <a:chOff x="-715680" y="5937840"/>
                  <a:chExt cx="169560" cy="242280"/>
                </a:xfrm>
              </p:grpSpPr>
              <p:sp>
                <p:nvSpPr>
                  <p:cNvPr id="273" name="Freeform 12"/>
                  <p:cNvSpPr/>
                  <p:nvPr/>
                </p:nvSpPr>
                <p:spPr>
                  <a:xfrm>
                    <a:off x="-665640" y="602496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30960" bIns="3096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74" name="Freeform 13"/>
                  <p:cNvSpPr/>
                  <p:nvPr/>
                </p:nvSpPr>
                <p:spPr>
                  <a:xfrm>
                    <a:off x="-660960" y="615636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11880" bIns="1188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75" name="Freeform 14"/>
                  <p:cNvSpPr/>
                  <p:nvPr/>
                </p:nvSpPr>
                <p:spPr>
                  <a:xfrm>
                    <a:off x="-715680" y="59378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276" name="Tekstvak 124"/>
                <p:cNvSpPr/>
                <p:nvPr/>
              </p:nvSpPr>
              <p:spPr>
                <a:xfrm>
                  <a:off x="-938160" y="61923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algn="l" pos="0"/>
                    </a:tabLst>
                  </a:pPr>
                  <a:r>
                    <a:rPr b="0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277" name="Groep 93"/>
            <p:cNvGrpSpPr/>
            <p:nvPr/>
          </p:nvGrpSpPr>
          <p:grpSpPr>
            <a:xfrm>
              <a:off x="-3426840" y="5129640"/>
              <a:ext cx="514080" cy="506520"/>
              <a:chOff x="-3426840" y="5129640"/>
              <a:chExt cx="514080" cy="506520"/>
            </a:xfrm>
          </p:grpSpPr>
          <p:grpSp>
            <p:nvGrpSpPr>
              <p:cNvPr id="278" name="Groep 104"/>
              <p:cNvGrpSpPr/>
              <p:nvPr/>
            </p:nvGrpSpPr>
            <p:grpSpPr>
              <a:xfrm>
                <a:off x="-3321720" y="5129640"/>
                <a:ext cx="318960" cy="306000"/>
                <a:chOff x="-3321720" y="5129640"/>
                <a:chExt cx="318960" cy="306000"/>
              </a:xfrm>
            </p:grpSpPr>
            <p:grpSp>
              <p:nvGrpSpPr>
                <p:cNvPr id="279" name="Groep 107"/>
                <p:cNvGrpSpPr/>
                <p:nvPr/>
              </p:nvGrpSpPr>
              <p:grpSpPr>
                <a:xfrm>
                  <a:off x="-3321720" y="5129640"/>
                  <a:ext cx="281880" cy="270360"/>
                  <a:chOff x="-3321720" y="5129640"/>
                  <a:chExt cx="281880" cy="270360"/>
                </a:xfrm>
              </p:grpSpPr>
              <p:grpSp>
                <p:nvGrpSpPr>
                  <p:cNvPr id="280" name="Groep 114"/>
                  <p:cNvGrpSpPr/>
                  <p:nvPr/>
                </p:nvGrpSpPr>
                <p:grpSpPr>
                  <a:xfrm>
                    <a:off x="-3321720" y="5129640"/>
                    <a:ext cx="281880" cy="270360"/>
                    <a:chOff x="-3321720" y="5129640"/>
                    <a:chExt cx="281880" cy="270360"/>
                  </a:xfrm>
                </p:grpSpPr>
                <p:sp>
                  <p:nvSpPr>
                    <p:cNvPr id="281" name="Rechthoek 117"/>
                    <p:cNvSpPr/>
                    <p:nvPr/>
                  </p:nvSpPr>
                  <p:spPr>
                    <a:xfrm>
                      <a:off x="-3321720" y="512964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82" name="Rechthoek 118"/>
                    <p:cNvSpPr/>
                    <p:nvPr/>
                  </p:nvSpPr>
                  <p:spPr>
                    <a:xfrm>
                      <a:off x="-3321720" y="512964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83" name="Ovaal 119"/>
                    <p:cNvSpPr/>
                    <p:nvPr/>
                  </p:nvSpPr>
                  <p:spPr>
                    <a:xfrm>
                      <a:off x="-3220560" y="515016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284" name="Afbeelding 115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-3313800" y="519624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285" name="Afbeelding 116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 flipH="1">
                    <a:off x="-3270240" y="521172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286" name="Groep 108"/>
                <p:cNvGrpSpPr/>
                <p:nvPr/>
              </p:nvGrpSpPr>
              <p:grpSpPr>
                <a:xfrm>
                  <a:off x="-3102120" y="5335920"/>
                  <a:ext cx="99360" cy="99720"/>
                  <a:chOff x="-3102120" y="5335920"/>
                  <a:chExt cx="99360" cy="99720"/>
                </a:xfrm>
              </p:grpSpPr>
              <p:sp>
                <p:nvSpPr>
                  <p:cNvPr id="287" name="Rechthoek 112"/>
                  <p:cNvSpPr/>
                  <p:nvPr/>
                </p:nvSpPr>
                <p:spPr>
                  <a:xfrm>
                    <a:off x="-3102120" y="5335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88" name="Rechthoek 113"/>
                  <p:cNvSpPr/>
                  <p:nvPr/>
                </p:nvSpPr>
                <p:spPr>
                  <a:xfrm rot="5400000">
                    <a:off x="-3141720" y="537624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289" name="Groep 109"/>
                <p:cNvGrpSpPr/>
                <p:nvPr/>
              </p:nvGrpSpPr>
              <p:grpSpPr>
                <a:xfrm>
                  <a:off x="-3130560" y="5308920"/>
                  <a:ext cx="99360" cy="100080"/>
                  <a:chOff x="-3130560" y="5308920"/>
                  <a:chExt cx="99360" cy="100080"/>
                </a:xfrm>
              </p:grpSpPr>
              <p:sp>
                <p:nvSpPr>
                  <p:cNvPr id="290" name="Rechthoek 110"/>
                  <p:cNvSpPr/>
                  <p:nvPr/>
                </p:nvSpPr>
                <p:spPr>
                  <a:xfrm rot="10800000">
                    <a:off x="-3130560" y="5389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91" name="Rechthoek 111"/>
                  <p:cNvSpPr/>
                  <p:nvPr/>
                </p:nvSpPr>
                <p:spPr>
                  <a:xfrm rot="16200000">
                    <a:off x="-3090600" y="53488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292" name="Rechthoek 105"/>
              <p:cNvSpPr/>
              <p:nvPr/>
            </p:nvSpPr>
            <p:spPr>
              <a:xfrm>
                <a:off x="-3426840" y="546192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93" name="Gelijkbenige driehoek 106"/>
              <p:cNvSpPr/>
              <p:nvPr/>
            </p:nvSpPr>
            <p:spPr>
              <a:xfrm rot="10800000">
                <a:off x="-3198960" y="560160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294" name="Ovaal 94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95" name="Rechthoek 95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96" name="Rechthoek 96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000" strike="noStrike" u="non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297" name="Groep 97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298" name="Groep 98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299" name="Vrije vorm: vorm 100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ctr">
                  <a:noAutofit/>
                </a:bodyPr>
                <a:p>
                  <a:endParaRPr b="0" lang="en-GB" sz="72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300" name="Groep 101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301" name="Vrije vorm: vorm 102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302" name="Vrije vorm: vorm 103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303" name="Tekstvak 99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18000" bIns="0" anchor="t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6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6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2217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18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19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20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21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22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223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24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225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2226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27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28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229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230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2231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32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33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34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35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36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37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38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39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40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41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2242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2243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244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245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246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247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248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249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250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2251" name="Rechthoek 20"/>
          <p:cNvSpPr/>
          <p:nvPr/>
        </p:nvSpPr>
        <p:spPr>
          <a:xfrm>
            <a:off x="7560" y="-439560"/>
            <a:ext cx="1820520" cy="275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0" rIns="0" tIns="0" bIns="0" anchor="ctr">
            <a:spAutoFit/>
          </a:bodyPr>
          <a:p>
            <a:pPr defTabSz="914400">
              <a:lnSpc>
                <a:spcPct val="100000"/>
              </a:lnSpc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Text + image | 5x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52" name="PlaceHolder 1"/>
          <p:cNvSpPr>
            <a:spLocks noGrp="1"/>
          </p:cNvSpPr>
          <p:nvPr>
            <p:ph type="dt" idx="36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53" name="PlaceHolder 2"/>
          <p:cNvSpPr>
            <a:spLocks noGrp="1"/>
          </p:cNvSpPr>
          <p:nvPr>
            <p:ph type="sldNum" idx="37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1D86CDB-4057-42E5-8D8D-AE17D4D999D5}" type="slidenum">
              <a:rPr b="1" lang="en-GB" sz="1200" strike="noStrike" u="none">
                <a:solidFill>
                  <a:schemeClr val="dk2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54" name="PlaceHolder 3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-27720" bIns="350280" anchor="t">
            <a:noAutofit/>
          </a:bodyPr>
          <a:p>
            <a:pPr indent="0" defTabSz="914400">
              <a:lnSpc>
                <a:spcPts val="3600"/>
              </a:lnSpc>
              <a:buNone/>
            </a:pPr>
            <a:r>
              <a:rPr b="1" lang="en-GB" sz="3600" strike="noStrike" u="non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b="0" lang="nl-NL" sz="3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255" name="PlaceHolder 4"/>
          <p:cNvSpPr>
            <a:spLocks noGrp="1"/>
          </p:cNvSpPr>
          <p:nvPr>
            <p:ph type="body"/>
          </p:nvPr>
        </p:nvSpPr>
        <p:spPr>
          <a:xfrm>
            <a:off x="719280" y="1565280"/>
            <a:ext cx="2007720" cy="24008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1332000" anchor="ctr">
            <a:noAutofit/>
          </a:bodyPr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go to the tab ‘Slidebuilder’, click on ‘Images’,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256" name="PlaceHolder 5"/>
          <p:cNvSpPr>
            <a:spLocks noGrp="1"/>
          </p:cNvSpPr>
          <p:nvPr>
            <p:ph type="body"/>
          </p:nvPr>
        </p:nvSpPr>
        <p:spPr>
          <a:xfrm>
            <a:off x="2904840" y="1565280"/>
            <a:ext cx="2007720" cy="24008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133200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go to the tab ‘Slidebuilder’, click on ‘Images’,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257" name="PlaceHolder 6"/>
          <p:cNvSpPr>
            <a:spLocks noGrp="1"/>
          </p:cNvSpPr>
          <p:nvPr>
            <p:ph type="body"/>
          </p:nvPr>
        </p:nvSpPr>
        <p:spPr>
          <a:xfrm>
            <a:off x="5090400" y="1565280"/>
            <a:ext cx="2007720" cy="24008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133200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go to the tab ‘Slidebuilder’, click on ‘Images’,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258" name="PlaceHolder 7"/>
          <p:cNvSpPr>
            <a:spLocks noGrp="1"/>
          </p:cNvSpPr>
          <p:nvPr>
            <p:ph type="body"/>
          </p:nvPr>
        </p:nvSpPr>
        <p:spPr>
          <a:xfrm>
            <a:off x="7275960" y="1565280"/>
            <a:ext cx="2007720" cy="24008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133200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go to the tab ‘Slidebuilder’, click on ‘Images’,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259" name="PlaceHolder 8"/>
          <p:cNvSpPr>
            <a:spLocks noGrp="1"/>
          </p:cNvSpPr>
          <p:nvPr>
            <p:ph type="body"/>
          </p:nvPr>
        </p:nvSpPr>
        <p:spPr>
          <a:xfrm>
            <a:off x="9461880" y="1565280"/>
            <a:ext cx="2007720" cy="24008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133200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go to the tab ‘Slidebuilder’, click on ‘Images’,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2260" name="INSTRUCTION"/>
          <p:cNvGrpSpPr/>
          <p:nvPr/>
        </p:nvGrpSpPr>
        <p:grpSpPr>
          <a:xfrm>
            <a:off x="-3786120" y="0"/>
            <a:ext cx="3692880" cy="5054400"/>
            <a:chOff x="-3786120" y="0"/>
            <a:chExt cx="3692880" cy="5054400"/>
          </a:xfrm>
        </p:grpSpPr>
        <p:sp>
          <p:nvSpPr>
            <p:cNvPr id="2261" name="Rechthoek 5"/>
            <p:cNvSpPr/>
            <p:nvPr/>
          </p:nvSpPr>
          <p:spPr>
            <a:xfrm>
              <a:off x="-3786120" y="0"/>
              <a:ext cx="3592800" cy="43912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62" name="Rechthoek 6"/>
            <p:cNvSpPr/>
            <p:nvPr/>
          </p:nvSpPr>
          <p:spPr>
            <a:xfrm>
              <a:off x="-3786120" y="422676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ctr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63" name="Ovaal 7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264" name="Rechthoek 8"/>
            <p:cNvSpPr/>
            <p:nvPr/>
          </p:nvSpPr>
          <p:spPr>
            <a:xfrm>
              <a:off x="-3319560" y="465480"/>
              <a:ext cx="3008520" cy="66132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65" name="Ovaal 12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266" name="Rechthoek 15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67" name="Rechthoek 16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000" strike="noStrike" u="non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68" name="Ovaal 17"/>
            <p:cNvSpPr/>
            <p:nvPr/>
          </p:nvSpPr>
          <p:spPr>
            <a:xfrm>
              <a:off x="-3603600" y="26348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269" name="Rechthoek 18"/>
            <p:cNvSpPr/>
            <p:nvPr/>
          </p:nvSpPr>
          <p:spPr>
            <a:xfrm>
              <a:off x="-3319560" y="2634840"/>
              <a:ext cx="2944440" cy="793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2270" name="Groep 19"/>
            <p:cNvGrpSpPr/>
            <p:nvPr/>
          </p:nvGrpSpPr>
          <p:grpSpPr>
            <a:xfrm>
              <a:off x="-3414600" y="3534480"/>
              <a:ext cx="514080" cy="506520"/>
              <a:chOff x="-3414600" y="3534480"/>
              <a:chExt cx="514080" cy="506520"/>
            </a:xfrm>
          </p:grpSpPr>
          <p:grpSp>
            <p:nvGrpSpPr>
              <p:cNvPr id="2271" name="Groep 37"/>
              <p:cNvGrpSpPr/>
              <p:nvPr/>
            </p:nvGrpSpPr>
            <p:grpSpPr>
              <a:xfrm>
                <a:off x="-3309480" y="3534480"/>
                <a:ext cx="318960" cy="306000"/>
                <a:chOff x="-3309480" y="3534480"/>
                <a:chExt cx="318960" cy="306000"/>
              </a:xfrm>
            </p:grpSpPr>
            <p:grpSp>
              <p:nvGrpSpPr>
                <p:cNvPr id="2272" name="Groep 40"/>
                <p:cNvGrpSpPr/>
                <p:nvPr/>
              </p:nvGrpSpPr>
              <p:grpSpPr>
                <a:xfrm>
                  <a:off x="-3309480" y="3534480"/>
                  <a:ext cx="281880" cy="270360"/>
                  <a:chOff x="-3309480" y="3534480"/>
                  <a:chExt cx="281880" cy="270360"/>
                </a:xfrm>
              </p:grpSpPr>
              <p:grpSp>
                <p:nvGrpSpPr>
                  <p:cNvPr id="2273" name="Groep 47"/>
                  <p:cNvGrpSpPr/>
                  <p:nvPr/>
                </p:nvGrpSpPr>
                <p:grpSpPr>
                  <a:xfrm>
                    <a:off x="-3309480" y="3534480"/>
                    <a:ext cx="281880" cy="270360"/>
                    <a:chOff x="-3309480" y="3534480"/>
                    <a:chExt cx="281880" cy="270360"/>
                  </a:xfrm>
                </p:grpSpPr>
                <p:sp>
                  <p:nvSpPr>
                    <p:cNvPr id="2274" name="Rechthoek 50"/>
                    <p:cNvSpPr/>
                    <p:nvPr/>
                  </p:nvSpPr>
                  <p:spPr>
                    <a:xfrm>
                      <a:off x="-3309480" y="353448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275" name="Rechthoek 51"/>
                    <p:cNvSpPr/>
                    <p:nvPr/>
                  </p:nvSpPr>
                  <p:spPr>
                    <a:xfrm>
                      <a:off x="-3309480" y="353448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276" name="Ovaal 52"/>
                    <p:cNvSpPr/>
                    <p:nvPr/>
                  </p:nvSpPr>
                  <p:spPr>
                    <a:xfrm>
                      <a:off x="-3207960" y="355500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2277" name="Afbeelding 48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-3301560" y="360108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2278" name="Afbeelding 49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 flipH="1">
                    <a:off x="-3257640" y="361656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2279" name="Groep 41"/>
                <p:cNvGrpSpPr/>
                <p:nvPr/>
              </p:nvGrpSpPr>
              <p:grpSpPr>
                <a:xfrm>
                  <a:off x="-3089880" y="3740760"/>
                  <a:ext cx="99360" cy="99720"/>
                  <a:chOff x="-3089880" y="3740760"/>
                  <a:chExt cx="99360" cy="99720"/>
                </a:xfrm>
              </p:grpSpPr>
              <p:sp>
                <p:nvSpPr>
                  <p:cNvPr id="2280" name="Rechthoek 45"/>
                  <p:cNvSpPr/>
                  <p:nvPr/>
                </p:nvSpPr>
                <p:spPr>
                  <a:xfrm>
                    <a:off x="-3089880" y="374076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281" name="Rechthoek 46"/>
                  <p:cNvSpPr/>
                  <p:nvPr/>
                </p:nvSpPr>
                <p:spPr>
                  <a:xfrm rot="5400000">
                    <a:off x="-3129480" y="37810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2282" name="Groep 42"/>
                <p:cNvGrpSpPr/>
                <p:nvPr/>
              </p:nvGrpSpPr>
              <p:grpSpPr>
                <a:xfrm>
                  <a:off x="-3118320" y="3713760"/>
                  <a:ext cx="99360" cy="99720"/>
                  <a:chOff x="-3118320" y="3713760"/>
                  <a:chExt cx="99360" cy="99720"/>
                </a:xfrm>
              </p:grpSpPr>
              <p:sp>
                <p:nvSpPr>
                  <p:cNvPr id="2283" name="Rechthoek 43"/>
                  <p:cNvSpPr/>
                  <p:nvPr/>
                </p:nvSpPr>
                <p:spPr>
                  <a:xfrm rot="10800000">
                    <a:off x="-3118320" y="379440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284" name="Rechthoek 44"/>
                  <p:cNvSpPr/>
                  <p:nvPr/>
                </p:nvSpPr>
                <p:spPr>
                  <a:xfrm rot="16200000">
                    <a:off x="-3078360" y="37537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2285" name="Rechthoek 38"/>
              <p:cNvSpPr/>
              <p:nvPr/>
            </p:nvSpPr>
            <p:spPr>
              <a:xfrm>
                <a:off x="-3414600" y="386676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286" name="Gelijkbenige driehoek 39"/>
              <p:cNvSpPr/>
              <p:nvPr/>
            </p:nvSpPr>
            <p:spPr>
              <a:xfrm rot="10800000">
                <a:off x="-3186720" y="400644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287" name="ICOON_info"/>
            <p:cNvGrpSpPr/>
            <p:nvPr/>
          </p:nvGrpSpPr>
          <p:grpSpPr>
            <a:xfrm>
              <a:off x="-376560" y="4055760"/>
              <a:ext cx="283320" cy="283320"/>
              <a:chOff x="-376560" y="4055760"/>
              <a:chExt cx="283320" cy="283320"/>
            </a:xfrm>
          </p:grpSpPr>
          <p:sp>
            <p:nvSpPr>
              <p:cNvPr id="2288" name="Ovaal 35"/>
              <p:cNvSpPr/>
              <p:nvPr/>
            </p:nvSpPr>
            <p:spPr>
              <a:xfrm>
                <a:off x="-356760" y="407520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86400" bIns="864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2289" name="Graphic 163"/>
              <p:cNvSpPr/>
              <p:nvPr/>
            </p:nvSpPr>
            <p:spPr>
              <a:xfrm>
                <a:off x="-376560" y="405576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GB" sz="2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290" name="Groep 22"/>
            <p:cNvGrpSpPr/>
            <p:nvPr/>
          </p:nvGrpSpPr>
          <p:grpSpPr>
            <a:xfrm>
              <a:off x="-938520" y="4363920"/>
              <a:ext cx="627480" cy="576360"/>
              <a:chOff x="-938520" y="4363920"/>
              <a:chExt cx="627480" cy="576360"/>
            </a:xfrm>
          </p:grpSpPr>
          <p:grpSp>
            <p:nvGrpSpPr>
              <p:cNvPr id="2291" name="Inspireren"/>
              <p:cNvGrpSpPr/>
              <p:nvPr/>
            </p:nvGrpSpPr>
            <p:grpSpPr>
              <a:xfrm>
                <a:off x="-716040" y="4363920"/>
                <a:ext cx="169560" cy="242280"/>
                <a:chOff x="-716040" y="4363920"/>
                <a:chExt cx="169560" cy="242280"/>
              </a:xfrm>
            </p:grpSpPr>
            <p:sp>
              <p:nvSpPr>
                <p:cNvPr id="2292" name="Freeform 12"/>
                <p:cNvSpPr/>
                <p:nvPr/>
              </p:nvSpPr>
              <p:spPr>
                <a:xfrm>
                  <a:off x="-666000" y="445068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30960" bIns="3096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293" name="Freeform 13"/>
                <p:cNvSpPr/>
                <p:nvPr/>
              </p:nvSpPr>
              <p:spPr>
                <a:xfrm>
                  <a:off x="-661320" y="45824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11880" bIns="1188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294" name="Freeform 14"/>
                <p:cNvSpPr/>
                <p:nvPr/>
              </p:nvSpPr>
              <p:spPr>
                <a:xfrm>
                  <a:off x="-716040" y="436392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2295" name="Tekstvak 31"/>
              <p:cNvSpPr/>
              <p:nvPr/>
            </p:nvSpPr>
            <p:spPr>
              <a:xfrm>
                <a:off x="-938520" y="461844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2296" name="Groep 23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2297" name="Groep 24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2298" name="Vrije vorm: vorm 26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ctr">
                  <a:noAutofit/>
                </a:bodyPr>
                <a:p>
                  <a:endParaRPr b="0" lang="en-GB" sz="72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2299" name="Groep 27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2300" name="Vrije vorm: vorm 28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301" name="Vrije vorm: vorm 29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2302" name="Tekstvak 25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18000" bIns="0" anchor="t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4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5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2306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07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08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09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10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11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312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13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314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2315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16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17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318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319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2320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21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22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23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24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25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26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27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28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29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30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2331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2332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333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334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335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336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337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338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339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2340" name="Rechthoek 20"/>
          <p:cNvSpPr/>
          <p:nvPr/>
        </p:nvSpPr>
        <p:spPr>
          <a:xfrm>
            <a:off x="7560" y="-439560"/>
            <a:ext cx="1820520" cy="275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0" rIns="0" tIns="0" bIns="0" anchor="ctr">
            <a:spAutoFit/>
          </a:bodyPr>
          <a:p>
            <a:pPr defTabSz="914400">
              <a:lnSpc>
                <a:spcPct val="100000"/>
              </a:lnSpc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Text + image | 8x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41" name="PlaceHolder 1"/>
          <p:cNvSpPr>
            <a:spLocks noGrp="1"/>
          </p:cNvSpPr>
          <p:nvPr>
            <p:ph type="dt" idx="38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342" name="PlaceHolder 2"/>
          <p:cNvSpPr>
            <a:spLocks noGrp="1"/>
          </p:cNvSpPr>
          <p:nvPr>
            <p:ph type="sldNum" idx="39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229D6DD-1EE8-492D-80DA-63B556F99952}" type="slidenum">
              <a:rPr b="1" lang="en-GB" sz="1200" strike="noStrike" u="none">
                <a:solidFill>
                  <a:schemeClr val="dk2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343" name="PlaceHolder 3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-27720" bIns="350280" anchor="t">
            <a:noAutofit/>
          </a:bodyPr>
          <a:p>
            <a:pPr indent="0" defTabSz="914400">
              <a:lnSpc>
                <a:spcPts val="3600"/>
              </a:lnSpc>
              <a:buNone/>
            </a:pPr>
            <a:r>
              <a:rPr b="1" lang="en-GB" sz="3600" strike="noStrike" u="non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b="0" lang="nl-NL" sz="3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344" name="PlaceHolder 4"/>
          <p:cNvSpPr>
            <a:spLocks noGrp="1"/>
          </p:cNvSpPr>
          <p:nvPr>
            <p:ph type="body"/>
          </p:nvPr>
        </p:nvSpPr>
        <p:spPr>
          <a:xfrm>
            <a:off x="719280" y="1565280"/>
            <a:ext cx="2553120" cy="21294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1260000" anchor="ctr">
            <a:noAutofit/>
          </a:bodyPr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the tab ‘Slidebuilder’, click on ‘Images’, select the preferred image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345" name="PlaceHolder 5"/>
          <p:cNvSpPr>
            <a:spLocks noGrp="1"/>
          </p:cNvSpPr>
          <p:nvPr>
            <p:ph type="body"/>
          </p:nvPr>
        </p:nvSpPr>
        <p:spPr>
          <a:xfrm>
            <a:off x="3452040" y="1565280"/>
            <a:ext cx="2553120" cy="21294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126000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the tab ‘Slidebuilder’, click on ‘Images’, select the preferred image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346" name="PlaceHolder 6"/>
          <p:cNvSpPr>
            <a:spLocks noGrp="1"/>
          </p:cNvSpPr>
          <p:nvPr>
            <p:ph type="body"/>
          </p:nvPr>
        </p:nvSpPr>
        <p:spPr>
          <a:xfrm>
            <a:off x="6184800" y="1565280"/>
            <a:ext cx="2553120" cy="21294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126000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the tab ‘Slidebuilder’, click on ‘Images’, select the preferred image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347" name="PlaceHolder 7"/>
          <p:cNvSpPr>
            <a:spLocks noGrp="1"/>
          </p:cNvSpPr>
          <p:nvPr>
            <p:ph type="body"/>
          </p:nvPr>
        </p:nvSpPr>
        <p:spPr>
          <a:xfrm>
            <a:off x="8917920" y="1565280"/>
            <a:ext cx="2553120" cy="21294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126000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the tab ‘Slidebuilder’, click on ‘Images’, select the preferred image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348" name="PlaceHolder 8"/>
          <p:cNvSpPr>
            <a:spLocks noGrp="1"/>
          </p:cNvSpPr>
          <p:nvPr>
            <p:ph type="body"/>
          </p:nvPr>
        </p:nvSpPr>
        <p:spPr>
          <a:xfrm>
            <a:off x="719280" y="3873960"/>
            <a:ext cx="2553120" cy="21294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126000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the tab ‘Slidebuilder’, click on ‘Images’, select the preferred image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349" name="PlaceHolder 9"/>
          <p:cNvSpPr>
            <a:spLocks noGrp="1"/>
          </p:cNvSpPr>
          <p:nvPr>
            <p:ph type="body"/>
          </p:nvPr>
        </p:nvSpPr>
        <p:spPr>
          <a:xfrm>
            <a:off x="3452040" y="3873960"/>
            <a:ext cx="2553120" cy="21294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126000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the tab ‘Slidebuilder’, click on ‘Images’, select the preferred image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350" name="PlaceHolder 10"/>
          <p:cNvSpPr>
            <a:spLocks noGrp="1"/>
          </p:cNvSpPr>
          <p:nvPr>
            <p:ph type="body"/>
          </p:nvPr>
        </p:nvSpPr>
        <p:spPr>
          <a:xfrm>
            <a:off x="6184800" y="3873960"/>
            <a:ext cx="2553120" cy="21294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126000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the tab ‘Slidebuilder’, click on ‘Images’, select the preferred image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351" name="PlaceHolder 11"/>
          <p:cNvSpPr>
            <a:spLocks noGrp="1"/>
          </p:cNvSpPr>
          <p:nvPr>
            <p:ph type="body"/>
          </p:nvPr>
        </p:nvSpPr>
        <p:spPr>
          <a:xfrm>
            <a:off x="8917920" y="3873960"/>
            <a:ext cx="2553120" cy="21294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126000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the tab ‘Slidebuilder’, click on ‘Images’, select the preferred image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2352" name="INSTRUCTION"/>
          <p:cNvGrpSpPr/>
          <p:nvPr/>
        </p:nvGrpSpPr>
        <p:grpSpPr>
          <a:xfrm>
            <a:off x="-3786120" y="0"/>
            <a:ext cx="3692880" cy="5054400"/>
            <a:chOff x="-3786120" y="0"/>
            <a:chExt cx="3692880" cy="5054400"/>
          </a:xfrm>
        </p:grpSpPr>
        <p:sp>
          <p:nvSpPr>
            <p:cNvPr id="2353" name="Rechthoek 5"/>
            <p:cNvSpPr/>
            <p:nvPr/>
          </p:nvSpPr>
          <p:spPr>
            <a:xfrm>
              <a:off x="-3786120" y="0"/>
              <a:ext cx="3592800" cy="43912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54" name="Rechthoek 6"/>
            <p:cNvSpPr/>
            <p:nvPr/>
          </p:nvSpPr>
          <p:spPr>
            <a:xfrm>
              <a:off x="-3786120" y="422676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ctr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55" name="Ovaal 7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356" name="Rechthoek 8"/>
            <p:cNvSpPr/>
            <p:nvPr/>
          </p:nvSpPr>
          <p:spPr>
            <a:xfrm>
              <a:off x="-3319560" y="465480"/>
              <a:ext cx="3008520" cy="66132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57" name="Ovaal 12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358" name="Rechthoek 13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59" name="Rechthoek 14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000" strike="noStrike" u="non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60" name="Ovaal 21"/>
            <p:cNvSpPr/>
            <p:nvPr/>
          </p:nvSpPr>
          <p:spPr>
            <a:xfrm>
              <a:off x="-3603600" y="26348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361" name="Rechthoek 22"/>
            <p:cNvSpPr/>
            <p:nvPr/>
          </p:nvSpPr>
          <p:spPr>
            <a:xfrm>
              <a:off x="-3319560" y="2634840"/>
              <a:ext cx="2944440" cy="793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2362" name="Groep 23"/>
            <p:cNvGrpSpPr/>
            <p:nvPr/>
          </p:nvGrpSpPr>
          <p:grpSpPr>
            <a:xfrm>
              <a:off x="-3414600" y="3534480"/>
              <a:ext cx="514080" cy="506520"/>
              <a:chOff x="-3414600" y="3534480"/>
              <a:chExt cx="514080" cy="506520"/>
            </a:xfrm>
          </p:grpSpPr>
          <p:grpSp>
            <p:nvGrpSpPr>
              <p:cNvPr id="2363" name="Groep 40"/>
              <p:cNvGrpSpPr/>
              <p:nvPr/>
            </p:nvGrpSpPr>
            <p:grpSpPr>
              <a:xfrm>
                <a:off x="-3309480" y="3534480"/>
                <a:ext cx="318960" cy="306000"/>
                <a:chOff x="-3309480" y="3534480"/>
                <a:chExt cx="318960" cy="306000"/>
              </a:xfrm>
            </p:grpSpPr>
            <p:grpSp>
              <p:nvGrpSpPr>
                <p:cNvPr id="2364" name="Groep 43"/>
                <p:cNvGrpSpPr/>
                <p:nvPr/>
              </p:nvGrpSpPr>
              <p:grpSpPr>
                <a:xfrm>
                  <a:off x="-3309480" y="3534480"/>
                  <a:ext cx="281880" cy="270360"/>
                  <a:chOff x="-3309480" y="3534480"/>
                  <a:chExt cx="281880" cy="270360"/>
                </a:xfrm>
              </p:grpSpPr>
              <p:grpSp>
                <p:nvGrpSpPr>
                  <p:cNvPr id="2365" name="Groep 50"/>
                  <p:cNvGrpSpPr/>
                  <p:nvPr/>
                </p:nvGrpSpPr>
                <p:grpSpPr>
                  <a:xfrm>
                    <a:off x="-3309480" y="3534480"/>
                    <a:ext cx="281880" cy="270360"/>
                    <a:chOff x="-3309480" y="3534480"/>
                    <a:chExt cx="281880" cy="270360"/>
                  </a:xfrm>
                </p:grpSpPr>
                <p:sp>
                  <p:nvSpPr>
                    <p:cNvPr id="2366" name="Rechthoek 53"/>
                    <p:cNvSpPr/>
                    <p:nvPr/>
                  </p:nvSpPr>
                  <p:spPr>
                    <a:xfrm>
                      <a:off x="-3309480" y="353448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367" name="Rechthoek 54"/>
                    <p:cNvSpPr/>
                    <p:nvPr/>
                  </p:nvSpPr>
                  <p:spPr>
                    <a:xfrm>
                      <a:off x="-3309480" y="353448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368" name="Ovaal 55"/>
                    <p:cNvSpPr/>
                    <p:nvPr/>
                  </p:nvSpPr>
                  <p:spPr>
                    <a:xfrm>
                      <a:off x="-3207960" y="355500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2369" name="Afbeelding 5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-3301560" y="360108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2370" name="Afbeelding 52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 flipH="1">
                    <a:off x="-3257640" y="361656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2371" name="Groep 44"/>
                <p:cNvGrpSpPr/>
                <p:nvPr/>
              </p:nvGrpSpPr>
              <p:grpSpPr>
                <a:xfrm>
                  <a:off x="-3089880" y="3740760"/>
                  <a:ext cx="99360" cy="99720"/>
                  <a:chOff x="-3089880" y="3740760"/>
                  <a:chExt cx="99360" cy="99720"/>
                </a:xfrm>
              </p:grpSpPr>
              <p:sp>
                <p:nvSpPr>
                  <p:cNvPr id="2372" name="Rechthoek 48"/>
                  <p:cNvSpPr/>
                  <p:nvPr/>
                </p:nvSpPr>
                <p:spPr>
                  <a:xfrm>
                    <a:off x="-3089880" y="374076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373" name="Rechthoek 49"/>
                  <p:cNvSpPr/>
                  <p:nvPr/>
                </p:nvSpPr>
                <p:spPr>
                  <a:xfrm rot="5400000">
                    <a:off x="-3129480" y="37810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2374" name="Groep 45"/>
                <p:cNvGrpSpPr/>
                <p:nvPr/>
              </p:nvGrpSpPr>
              <p:grpSpPr>
                <a:xfrm>
                  <a:off x="-3118320" y="3713760"/>
                  <a:ext cx="99360" cy="99720"/>
                  <a:chOff x="-3118320" y="3713760"/>
                  <a:chExt cx="99360" cy="99720"/>
                </a:xfrm>
              </p:grpSpPr>
              <p:sp>
                <p:nvSpPr>
                  <p:cNvPr id="2375" name="Rechthoek 46"/>
                  <p:cNvSpPr/>
                  <p:nvPr/>
                </p:nvSpPr>
                <p:spPr>
                  <a:xfrm rot="10800000">
                    <a:off x="-3118320" y="379440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376" name="Rechthoek 47"/>
                  <p:cNvSpPr/>
                  <p:nvPr/>
                </p:nvSpPr>
                <p:spPr>
                  <a:xfrm rot="16200000">
                    <a:off x="-3078360" y="37537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2377" name="Rechthoek 41"/>
              <p:cNvSpPr/>
              <p:nvPr/>
            </p:nvSpPr>
            <p:spPr>
              <a:xfrm>
                <a:off x="-3414600" y="386676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378" name="Gelijkbenige driehoek 42"/>
              <p:cNvSpPr/>
              <p:nvPr/>
            </p:nvSpPr>
            <p:spPr>
              <a:xfrm rot="10800000">
                <a:off x="-3186720" y="400644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379" name="ICOON_info"/>
            <p:cNvGrpSpPr/>
            <p:nvPr/>
          </p:nvGrpSpPr>
          <p:grpSpPr>
            <a:xfrm>
              <a:off x="-376560" y="4055760"/>
              <a:ext cx="283320" cy="283320"/>
              <a:chOff x="-376560" y="4055760"/>
              <a:chExt cx="283320" cy="283320"/>
            </a:xfrm>
          </p:grpSpPr>
          <p:sp>
            <p:nvSpPr>
              <p:cNvPr id="2380" name="Ovaal 38"/>
              <p:cNvSpPr/>
              <p:nvPr/>
            </p:nvSpPr>
            <p:spPr>
              <a:xfrm>
                <a:off x="-356760" y="407520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86400" bIns="864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2381" name="Graphic 163"/>
              <p:cNvSpPr/>
              <p:nvPr/>
            </p:nvSpPr>
            <p:spPr>
              <a:xfrm>
                <a:off x="-376560" y="405576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GB" sz="2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382" name="Groep 25"/>
            <p:cNvGrpSpPr/>
            <p:nvPr/>
          </p:nvGrpSpPr>
          <p:grpSpPr>
            <a:xfrm>
              <a:off x="-938520" y="4363920"/>
              <a:ext cx="627480" cy="576360"/>
              <a:chOff x="-938520" y="4363920"/>
              <a:chExt cx="627480" cy="576360"/>
            </a:xfrm>
          </p:grpSpPr>
          <p:grpSp>
            <p:nvGrpSpPr>
              <p:cNvPr id="2383" name="Inspireren"/>
              <p:cNvGrpSpPr/>
              <p:nvPr/>
            </p:nvGrpSpPr>
            <p:grpSpPr>
              <a:xfrm>
                <a:off x="-716040" y="4363920"/>
                <a:ext cx="169560" cy="242280"/>
                <a:chOff x="-716040" y="4363920"/>
                <a:chExt cx="169560" cy="242280"/>
              </a:xfrm>
            </p:grpSpPr>
            <p:sp>
              <p:nvSpPr>
                <p:cNvPr id="2384" name="Freeform 12"/>
                <p:cNvSpPr/>
                <p:nvPr/>
              </p:nvSpPr>
              <p:spPr>
                <a:xfrm>
                  <a:off x="-666000" y="445068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30960" bIns="3096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385" name="Freeform 13"/>
                <p:cNvSpPr/>
                <p:nvPr/>
              </p:nvSpPr>
              <p:spPr>
                <a:xfrm>
                  <a:off x="-661320" y="45824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11880" bIns="1188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386" name="Freeform 14"/>
                <p:cNvSpPr/>
                <p:nvPr/>
              </p:nvSpPr>
              <p:spPr>
                <a:xfrm>
                  <a:off x="-716040" y="436392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2387" name="Tekstvak 34"/>
              <p:cNvSpPr/>
              <p:nvPr/>
            </p:nvSpPr>
            <p:spPr>
              <a:xfrm>
                <a:off x="-938520" y="461844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2388" name="Groep 26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2389" name="Groep 27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2390" name="Vrije vorm: vorm 29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ctr">
                  <a:noAutofit/>
                </a:bodyPr>
                <a:p>
                  <a:endParaRPr b="0" lang="en-GB" sz="72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2391" name="Groep 30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2392" name="Vrije vorm: vorm 31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393" name="Vrije vorm: vorm 32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2394" name="Tekstvak 28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18000" bIns="0" anchor="t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4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7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2398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99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400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401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402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403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404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405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2406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2407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408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409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410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2411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2412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413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414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415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416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417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418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419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420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421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422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2423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2424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425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426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427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428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429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430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431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2432" name="Vrije vorm: vorm 4"/>
          <p:cNvSpPr/>
          <p:nvPr/>
        </p:nvSpPr>
        <p:spPr>
          <a:xfrm>
            <a:off x="-10800" y="0"/>
            <a:ext cx="12202560" cy="6857640"/>
          </a:xfrm>
          <a:custGeom>
            <a:avLst/>
            <a:gdLst>
              <a:gd name="textAreaLeft" fmla="*/ 0 w 12202560"/>
              <a:gd name="textAreaRight" fmla="*/ 12202920 w 1220256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12202751" h="6858000">
                <a:moveTo>
                  <a:pt x="9196825" y="6253791"/>
                </a:moveTo>
                <a:cubicBezTo>
                  <a:pt x="9207202" y="6254820"/>
                  <a:pt x="9217676" y="6257130"/>
                  <a:pt x="9228283" y="6260764"/>
                </a:cubicBezTo>
                <a:cubicBezTo>
                  <a:pt x="9307834" y="6289395"/>
                  <a:pt x="9333091" y="6516346"/>
                  <a:pt x="9319129" y="6797771"/>
                </a:cubicBezTo>
                <a:lnTo>
                  <a:pt x="9315062" y="6858000"/>
                </a:lnTo>
                <a:lnTo>
                  <a:pt x="8712780" y="6858000"/>
                </a:lnTo>
                <a:lnTo>
                  <a:pt x="8752852" y="6786092"/>
                </a:lnTo>
                <a:cubicBezTo>
                  <a:pt x="8924836" y="6476801"/>
                  <a:pt x="9040774" y="6272774"/>
                  <a:pt x="9165949" y="6254507"/>
                </a:cubicBezTo>
                <a:cubicBezTo>
                  <a:pt x="9176167" y="6253017"/>
                  <a:pt x="9186447" y="6252763"/>
                  <a:pt x="9196825" y="6253791"/>
                </a:cubicBezTo>
                <a:close/>
                <a:moveTo>
                  <a:pt x="6322661" y="860036"/>
                </a:moveTo>
                <a:cubicBezTo>
                  <a:pt x="6359190" y="857387"/>
                  <a:pt x="6388114" y="876530"/>
                  <a:pt x="6406295" y="923793"/>
                </a:cubicBezTo>
                <a:cubicBezTo>
                  <a:pt x="6454783" y="1049825"/>
                  <a:pt x="6420842" y="1229178"/>
                  <a:pt x="6343263" y="1578190"/>
                </a:cubicBezTo>
                <a:cubicBezTo>
                  <a:pt x="5856638" y="3709453"/>
                  <a:pt x="3958041" y="5234882"/>
                  <a:pt x="3612233" y="6735009"/>
                </a:cubicBezTo>
                <a:lnTo>
                  <a:pt x="3592717" y="6858000"/>
                </a:lnTo>
                <a:lnTo>
                  <a:pt x="0" y="6858000"/>
                </a:lnTo>
                <a:lnTo>
                  <a:pt x="0" y="6632489"/>
                </a:lnTo>
                <a:lnTo>
                  <a:pt x="339610" y="6322172"/>
                </a:lnTo>
                <a:cubicBezTo>
                  <a:pt x="2196386" y="4691797"/>
                  <a:pt x="4577580" y="3447091"/>
                  <a:pt x="5674132" y="1607274"/>
                </a:cubicBezTo>
                <a:cubicBezTo>
                  <a:pt x="5863234" y="1292194"/>
                  <a:pt x="6164370" y="871513"/>
                  <a:pt x="6322661" y="860036"/>
                </a:cubicBezTo>
                <a:close/>
                <a:moveTo>
                  <a:pt x="11650950" y="0"/>
                </a:moveTo>
                <a:lnTo>
                  <a:pt x="12202751" y="0"/>
                </a:lnTo>
                <a:lnTo>
                  <a:pt x="12202751" y="4442690"/>
                </a:lnTo>
                <a:lnTo>
                  <a:pt x="12090669" y="4422014"/>
                </a:lnTo>
                <a:cubicBezTo>
                  <a:pt x="11211465" y="4223417"/>
                  <a:pt x="10568413" y="3552240"/>
                  <a:pt x="10571396" y="2213198"/>
                </a:cubicBezTo>
                <a:cubicBezTo>
                  <a:pt x="10572439" y="1498198"/>
                  <a:pt x="10939503" y="807920"/>
                  <a:pt x="11525799" y="135882"/>
                </a:cubicBezTo>
                <a:close/>
                <a:moveTo>
                  <a:pt x="0" y="0"/>
                </a:moveTo>
                <a:lnTo>
                  <a:pt x="2054194" y="0"/>
                </a:lnTo>
                <a:lnTo>
                  <a:pt x="1941123" y="75811"/>
                </a:lnTo>
                <a:cubicBezTo>
                  <a:pt x="1355823" y="476321"/>
                  <a:pt x="767225" y="928929"/>
                  <a:pt x="206525" y="1437904"/>
                </a:cubicBezTo>
                <a:lnTo>
                  <a:pt x="0" y="1632346"/>
                </a:lnTo>
                <a:close/>
              </a:path>
            </a:pathLst>
          </a:custGeom>
          <a:solidFill>
            <a:srgbClr val="00b8c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144000" rIns="144000" tIns="144000" bIns="144000" anchor="ctr">
            <a:noAutofit/>
          </a:bodyPr>
          <a:p>
            <a:pPr algn="ctr" defTabSz="914400">
              <a:lnSpc>
                <a:spcPct val="90000"/>
              </a:lnSpc>
              <a:spcBef>
                <a:spcPts val="201"/>
              </a:spcBef>
              <a:spcAft>
                <a:spcPts val="201"/>
              </a:spcAft>
            </a:pPr>
            <a:r>
              <a:rPr b="0" lang="en-GB" sz="1600" strike="noStrike" u="none">
                <a:solidFill>
                  <a:schemeClr val="lt1"/>
                </a:solidFill>
                <a:uFillTx/>
                <a:latin typeface="Arial"/>
              </a:rPr>
              <a:t> </a:t>
            </a:r>
            <a:endParaRPr b="0" lang="en-US" sz="16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433" name="PlaceHolder 1"/>
          <p:cNvSpPr>
            <a:spLocks noGrp="1"/>
          </p:cNvSpPr>
          <p:nvPr>
            <p:ph type="title"/>
          </p:nvPr>
        </p:nvSpPr>
        <p:spPr>
          <a:xfrm>
            <a:off x="0" y="-428040"/>
            <a:ext cx="1179360" cy="27468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Custom #1</a:t>
            </a: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434" name="PlaceHolder 2"/>
          <p:cNvSpPr>
            <a:spLocks noGrp="1"/>
          </p:cNvSpPr>
          <p:nvPr>
            <p:ph type="dt" idx="40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lt1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435" name="PlaceHolder 3"/>
          <p:cNvSpPr>
            <a:spLocks noGrp="1"/>
          </p:cNvSpPr>
          <p:nvPr>
            <p:ph type="sldNum" idx="41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6A14BA7-269A-49A5-87A2-8A6B90E21AD7}" type="slidenum">
              <a:rPr b="1" lang="en-GB" sz="1200" strike="noStrike" u="none">
                <a:solidFill>
                  <a:schemeClr val="lt1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436" name="PlaceHolder 4"/>
          <p:cNvSpPr>
            <a:spLocks noGrp="1"/>
          </p:cNvSpPr>
          <p:nvPr>
            <p:ph type="body"/>
          </p:nvPr>
        </p:nvSpPr>
        <p:spPr>
          <a:xfrm>
            <a:off x="0" y="0"/>
            <a:ext cx="4883400" cy="68576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1260000" anchor="ctr">
            <a:noAutofit/>
          </a:bodyPr>
          <a:p>
            <a:pPr marL="432000" indent="-324000" algn="ctr" defTabSz="9144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‘Images’, select the preferred image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437" name="PlaceHolder 5"/>
          <p:cNvSpPr>
            <a:spLocks noGrp="1"/>
          </p:cNvSpPr>
          <p:nvPr>
            <p:ph type="body"/>
          </p:nvPr>
        </p:nvSpPr>
        <p:spPr>
          <a:xfrm>
            <a:off x="720360" y="6216840"/>
            <a:ext cx="960840" cy="381240"/>
          </a:xfrm>
          <a:prstGeom prst="rect">
            <a:avLst/>
          </a:pr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8" t="47" r="-18" b="47"/>
            </a:stretch>
          </a:blipFill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00" strike="noStrike" u="non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b="0" lang="nl-NL" sz="1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2438" name="INSTRUCTION"/>
          <p:cNvGrpSpPr/>
          <p:nvPr/>
        </p:nvGrpSpPr>
        <p:grpSpPr>
          <a:xfrm>
            <a:off x="-3786120" y="0"/>
            <a:ext cx="3692880" cy="6639840"/>
            <a:chOff x="-3786120" y="0"/>
            <a:chExt cx="3692880" cy="6639840"/>
          </a:xfrm>
        </p:grpSpPr>
        <p:sp>
          <p:nvSpPr>
            <p:cNvPr id="2439" name="Rechthoek 8"/>
            <p:cNvSpPr/>
            <p:nvPr/>
          </p:nvSpPr>
          <p:spPr>
            <a:xfrm>
              <a:off x="-3786120" y="0"/>
              <a:ext cx="3592800" cy="5991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440" name="Ovaal 9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441" name="Rechthoek 10"/>
            <p:cNvSpPr/>
            <p:nvPr/>
          </p:nvSpPr>
          <p:spPr>
            <a:xfrm>
              <a:off x="-3319560" y="465480"/>
              <a:ext cx="2962440" cy="667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442" name="Ovaal 11"/>
            <p:cNvSpPr/>
            <p:nvPr/>
          </p:nvSpPr>
          <p:spPr>
            <a:xfrm>
              <a:off x="-3603600" y="2633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443" name="Rechthoek 12"/>
            <p:cNvSpPr/>
            <p:nvPr/>
          </p:nvSpPr>
          <p:spPr>
            <a:xfrm>
              <a:off x="-3319560" y="2633760"/>
              <a:ext cx="3125880" cy="4626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Click with the right mouse button on the thumbnail display of the slide on the left side 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of the screen and choose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‘Reset slide’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444" name="Ovaal 13"/>
            <p:cNvSpPr/>
            <p:nvPr/>
          </p:nvSpPr>
          <p:spPr>
            <a:xfrm>
              <a:off x="-3603600" y="42264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445" name="Rechthoek 14"/>
            <p:cNvSpPr/>
            <p:nvPr/>
          </p:nvSpPr>
          <p:spPr>
            <a:xfrm>
              <a:off x="-3319560" y="4226400"/>
              <a:ext cx="2944440" cy="8204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446" name="Rechthoek 15"/>
            <p:cNvSpPr/>
            <p:nvPr/>
          </p:nvSpPr>
          <p:spPr>
            <a:xfrm>
              <a:off x="-3316680" y="3200400"/>
              <a:ext cx="1238760" cy="719640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600">
              <a:solidFill>
                <a:srgbClr val="d3d3d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72000" rIns="0" tIns="0" bIns="0" anchor="ctr">
              <a:noAutofit/>
            </a:bodyPr>
            <a:p>
              <a:endParaRPr b="0" i="1" lang="en-GB" sz="1000" strike="noStrike" u="none">
                <a:solidFill>
                  <a:srgbClr val="211f26"/>
                </a:solidFill>
                <a:uFillTx/>
                <a:latin typeface="Calibri"/>
              </a:endParaRPr>
            </a:p>
          </p:txBody>
        </p:sp>
        <p:grpSp>
          <p:nvGrpSpPr>
            <p:cNvPr id="2447" name="Groep 16"/>
            <p:cNvGrpSpPr/>
            <p:nvPr/>
          </p:nvGrpSpPr>
          <p:grpSpPr>
            <a:xfrm>
              <a:off x="-2485800" y="3479760"/>
              <a:ext cx="1222560" cy="563760"/>
              <a:chOff x="-2485800" y="3479760"/>
              <a:chExt cx="1222560" cy="563760"/>
            </a:xfrm>
          </p:grpSpPr>
          <p:sp>
            <p:nvSpPr>
              <p:cNvPr id="2448" name="Rechthoek 55"/>
              <p:cNvSpPr/>
              <p:nvPr/>
            </p:nvSpPr>
            <p:spPr>
              <a:xfrm>
                <a:off x="-2485800" y="3479760"/>
                <a:ext cx="1176120" cy="504360"/>
              </a:xfrm>
              <a:prstGeom prst="rect">
                <a:avLst/>
              </a:prstGeom>
              <a:solidFill>
                <a:schemeClr val="lt1"/>
              </a:solidFill>
              <a:ln w="12600">
                <a:solidFill>
                  <a:srgbClr val="d1d1d1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08000" rIns="0" tIns="0" bIns="0" anchor="ctr">
                <a:noAutofit/>
              </a:bodyPr>
              <a:p>
                <a:endParaRPr b="0" lang="en-GB" sz="8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sp>
            <p:nvSpPr>
              <p:cNvPr id="2449" name="Rechthoek 56"/>
              <p:cNvSpPr/>
              <p:nvPr/>
            </p:nvSpPr>
            <p:spPr>
              <a:xfrm>
                <a:off x="-2479680" y="3733560"/>
                <a:ext cx="1163520" cy="246240"/>
              </a:xfrm>
              <a:prstGeom prst="rect">
                <a:avLst/>
              </a:prstGeom>
              <a:solidFill>
                <a:srgbClr val="fce4dc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2450" name="Groep 57"/>
              <p:cNvGrpSpPr/>
              <p:nvPr/>
            </p:nvGrpSpPr>
            <p:grpSpPr>
              <a:xfrm>
                <a:off x="-2403720" y="3540960"/>
                <a:ext cx="155520" cy="131400"/>
                <a:chOff x="-2403720" y="3540960"/>
                <a:chExt cx="155520" cy="131400"/>
              </a:xfrm>
            </p:grpSpPr>
            <p:sp>
              <p:nvSpPr>
                <p:cNvPr id="2451" name="Rechthoek: afgeronde hoeken 70"/>
                <p:cNvSpPr/>
                <p:nvPr/>
              </p:nvSpPr>
              <p:spPr>
                <a:xfrm>
                  <a:off x="-2403720" y="3540960"/>
                  <a:ext cx="155520" cy="131400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lt1"/>
                </a:solidFill>
                <a:ln w="12600">
                  <a:solidFill>
                    <a:srgbClr val="818181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08000" rIns="0" tIns="0" bIns="0" anchor="ctr">
                  <a:noAutofit/>
                </a:bodyPr>
                <a:p>
                  <a:endParaRPr b="0" lang="en-GB" sz="8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452" name="Rechthoek 71"/>
                <p:cNvSpPr/>
                <p:nvPr/>
              </p:nvSpPr>
              <p:spPr>
                <a:xfrm>
                  <a:off x="-2382120" y="3559320"/>
                  <a:ext cx="117360" cy="15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453" name="Rechthoek 72"/>
                <p:cNvSpPr/>
                <p:nvPr/>
              </p:nvSpPr>
              <p:spPr>
                <a:xfrm>
                  <a:off x="-2382120" y="3586320"/>
                  <a:ext cx="45360" cy="69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454" name="Rechthoek 73"/>
                <p:cNvSpPr/>
                <p:nvPr/>
              </p:nvSpPr>
              <p:spPr>
                <a:xfrm>
                  <a:off x="-2322360" y="3590280"/>
                  <a:ext cx="5184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455" name="Rechthoek 74"/>
                <p:cNvSpPr/>
                <p:nvPr/>
              </p:nvSpPr>
              <p:spPr>
                <a:xfrm>
                  <a:off x="-2322360" y="361836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456" name="Rechthoek 75"/>
                <p:cNvSpPr/>
                <p:nvPr/>
              </p:nvSpPr>
              <p:spPr>
                <a:xfrm>
                  <a:off x="-2322360" y="364644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2457" name="Groep 58"/>
              <p:cNvGrpSpPr/>
              <p:nvPr/>
            </p:nvGrpSpPr>
            <p:grpSpPr>
              <a:xfrm>
                <a:off x="-2463840" y="3762000"/>
                <a:ext cx="206640" cy="237240"/>
                <a:chOff x="-2463840" y="3762000"/>
                <a:chExt cx="206640" cy="237240"/>
              </a:xfrm>
            </p:grpSpPr>
            <p:grpSp>
              <p:nvGrpSpPr>
                <p:cNvPr id="2458" name="Groep 62"/>
                <p:cNvGrpSpPr/>
                <p:nvPr/>
              </p:nvGrpSpPr>
              <p:grpSpPr>
                <a:xfrm>
                  <a:off x="-2400480" y="3792600"/>
                  <a:ext cx="143280" cy="121320"/>
                  <a:chOff x="-2400480" y="3792600"/>
                  <a:chExt cx="143280" cy="121320"/>
                </a:xfrm>
              </p:grpSpPr>
              <p:sp>
                <p:nvSpPr>
                  <p:cNvPr id="2459" name="Rechthoek: afgeronde hoeken 64"/>
                  <p:cNvSpPr/>
                  <p:nvPr/>
                </p:nvSpPr>
                <p:spPr>
                  <a:xfrm>
                    <a:off x="-2400480" y="3792600"/>
                    <a:ext cx="143280" cy="12132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lt1"/>
                  </a:solidFill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108000" rIns="0" tIns="0" bIns="0" anchor="ctr">
                    <a:noAutofit/>
                  </a:bodyPr>
                  <a:p>
                    <a:endParaRPr b="0" lang="en-GB" sz="8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460" name="Rechthoek 65"/>
                  <p:cNvSpPr/>
                  <p:nvPr/>
                </p:nvSpPr>
                <p:spPr>
                  <a:xfrm>
                    <a:off x="-2380320" y="3809160"/>
                    <a:ext cx="108000" cy="1440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461" name="Rechthoek 66"/>
                  <p:cNvSpPr/>
                  <p:nvPr/>
                </p:nvSpPr>
                <p:spPr>
                  <a:xfrm>
                    <a:off x="-2380320" y="3834000"/>
                    <a:ext cx="41760" cy="6408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462" name="Rechthoek 67"/>
                  <p:cNvSpPr/>
                  <p:nvPr/>
                </p:nvSpPr>
                <p:spPr>
                  <a:xfrm>
                    <a:off x="-2325240" y="3837960"/>
                    <a:ext cx="475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463" name="Rechthoek 68"/>
                  <p:cNvSpPr/>
                  <p:nvPr/>
                </p:nvSpPr>
                <p:spPr>
                  <a:xfrm>
                    <a:off x="-2325240" y="386388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464" name="Rechthoek 69"/>
                  <p:cNvSpPr/>
                  <p:nvPr/>
                </p:nvSpPr>
                <p:spPr>
                  <a:xfrm>
                    <a:off x="-2325240" y="388944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2465" name="Boog 63"/>
                <p:cNvSpPr/>
                <p:nvPr/>
              </p:nvSpPr>
              <p:spPr>
                <a:xfrm rot="17637000">
                  <a:off x="-2486520" y="3834360"/>
                  <a:ext cx="218520" cy="91800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80">
                  <a:solidFill>
                    <a:srgbClr val="4d82b8"/>
                  </a:solidFill>
                  <a:round/>
                  <a:headEnd len="sm" type="arrow" w="med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120" bIns="33120" anchor="ctr">
                  <a:noAutofit/>
                </a:bodyPr>
                <a:p>
                  <a:endParaRPr b="0" lang="en-GB" sz="24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2466" name="Tekstvak 59"/>
              <p:cNvSpPr/>
              <p:nvPr/>
            </p:nvSpPr>
            <p:spPr>
              <a:xfrm>
                <a:off x="-2245320" y="3540960"/>
                <a:ext cx="895680" cy="134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Layout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467" name="Tekstvak 60"/>
              <p:cNvSpPr/>
              <p:nvPr/>
            </p:nvSpPr>
            <p:spPr>
              <a:xfrm>
                <a:off x="-2259000" y="3793680"/>
                <a:ext cx="909360" cy="126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Reset slide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468" name="Vrije vorm: vorm 61"/>
              <p:cNvSpPr/>
              <p:nvPr/>
            </p:nvSpPr>
            <p:spPr>
              <a:xfrm>
                <a:off x="-1360440" y="3863880"/>
                <a:ext cx="97200" cy="179640"/>
              </a:xfrm>
              <a:custGeom>
                <a:avLst/>
                <a:gdLst>
                  <a:gd name="textAreaLeft" fmla="*/ 0 w 97200"/>
                  <a:gd name="textAreaRight" fmla="*/ 97560 w 97200"/>
                  <a:gd name="textAreaTop" fmla="*/ 0 h 179640"/>
                  <a:gd name="textAreaBottom" fmla="*/ 180000 h 179640"/>
                </a:gdLst>
                <a:ahLst/>
                <a:rect l="textAreaLeft" t="textAreaTop" r="textAreaRight" b="textAreaBottom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90000" bIns="900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469" name="Groep 17"/>
            <p:cNvGrpSpPr/>
            <p:nvPr/>
          </p:nvGrpSpPr>
          <p:grpSpPr>
            <a:xfrm>
              <a:off x="-3786120" y="5680800"/>
              <a:ext cx="3692880" cy="959040"/>
              <a:chOff x="-3786120" y="5680800"/>
              <a:chExt cx="3692880" cy="959040"/>
            </a:xfrm>
          </p:grpSpPr>
          <p:sp>
            <p:nvSpPr>
              <p:cNvPr id="2470" name="Rechthoek 45"/>
              <p:cNvSpPr/>
              <p:nvPr/>
            </p:nvSpPr>
            <p:spPr>
              <a:xfrm>
                <a:off x="-3786120" y="581220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144000" bIns="14400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2471" name="ICOON_info"/>
              <p:cNvGrpSpPr/>
              <p:nvPr/>
            </p:nvGrpSpPr>
            <p:grpSpPr>
              <a:xfrm>
                <a:off x="-376560" y="5680800"/>
                <a:ext cx="283320" cy="283320"/>
                <a:chOff x="-376560" y="5680800"/>
                <a:chExt cx="283320" cy="283320"/>
              </a:xfrm>
            </p:grpSpPr>
            <p:sp>
              <p:nvSpPr>
                <p:cNvPr id="2472" name="Ovaal 53"/>
                <p:cNvSpPr/>
                <p:nvPr/>
              </p:nvSpPr>
              <p:spPr>
                <a:xfrm>
                  <a:off x="-356400" y="57002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80000" rIns="180000" tIns="86400" bIns="86400" anchor="ctr">
                  <a:noAutofit/>
                </a:bodyPr>
                <a:p>
                  <a:endParaRPr b="0" lang="en-GB" sz="1600" strike="noStrike" u="non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473" name="Graphic 163"/>
                <p:cNvSpPr/>
                <p:nvPr/>
              </p:nvSpPr>
              <p:spPr>
                <a:xfrm>
                  <a:off x="-376560" y="56808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endParaRPr b="0" lang="en-GB" sz="2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2474" name="Groep 47"/>
              <p:cNvGrpSpPr/>
              <p:nvPr/>
            </p:nvGrpSpPr>
            <p:grpSpPr>
              <a:xfrm>
                <a:off x="-938160" y="5937840"/>
                <a:ext cx="627480" cy="576360"/>
                <a:chOff x="-938160" y="5937840"/>
                <a:chExt cx="627480" cy="576360"/>
              </a:xfrm>
            </p:grpSpPr>
            <p:grpSp>
              <p:nvGrpSpPr>
                <p:cNvPr id="2475" name="Inspireren"/>
                <p:cNvGrpSpPr/>
                <p:nvPr/>
              </p:nvGrpSpPr>
              <p:grpSpPr>
                <a:xfrm>
                  <a:off x="-715680" y="5937840"/>
                  <a:ext cx="169560" cy="242280"/>
                  <a:chOff x="-715680" y="5937840"/>
                  <a:chExt cx="169560" cy="242280"/>
                </a:xfrm>
              </p:grpSpPr>
              <p:sp>
                <p:nvSpPr>
                  <p:cNvPr id="2476" name="Freeform 12"/>
                  <p:cNvSpPr/>
                  <p:nvPr/>
                </p:nvSpPr>
                <p:spPr>
                  <a:xfrm>
                    <a:off x="-665640" y="602496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30960" bIns="3096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477" name="Freeform 13"/>
                  <p:cNvSpPr/>
                  <p:nvPr/>
                </p:nvSpPr>
                <p:spPr>
                  <a:xfrm>
                    <a:off x="-660960" y="615636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11880" bIns="1188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478" name="Freeform 14"/>
                  <p:cNvSpPr/>
                  <p:nvPr/>
                </p:nvSpPr>
                <p:spPr>
                  <a:xfrm>
                    <a:off x="-715680" y="59378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2479" name="Tekstvak 49"/>
                <p:cNvSpPr/>
                <p:nvPr/>
              </p:nvSpPr>
              <p:spPr>
                <a:xfrm>
                  <a:off x="-938160" y="61923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algn="l" pos="0"/>
                    </a:tabLst>
                  </a:pPr>
                  <a:r>
                    <a:rPr b="0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2480" name="Groep 18"/>
            <p:cNvGrpSpPr/>
            <p:nvPr/>
          </p:nvGrpSpPr>
          <p:grpSpPr>
            <a:xfrm>
              <a:off x="-3426840" y="5129640"/>
              <a:ext cx="514080" cy="506520"/>
              <a:chOff x="-3426840" y="5129640"/>
              <a:chExt cx="514080" cy="506520"/>
            </a:xfrm>
          </p:grpSpPr>
          <p:grpSp>
            <p:nvGrpSpPr>
              <p:cNvPr id="2481" name="Groep 29"/>
              <p:cNvGrpSpPr/>
              <p:nvPr/>
            </p:nvGrpSpPr>
            <p:grpSpPr>
              <a:xfrm>
                <a:off x="-3321720" y="5129640"/>
                <a:ext cx="318960" cy="306000"/>
                <a:chOff x="-3321720" y="5129640"/>
                <a:chExt cx="318960" cy="306000"/>
              </a:xfrm>
            </p:grpSpPr>
            <p:grpSp>
              <p:nvGrpSpPr>
                <p:cNvPr id="2482" name="Groep 32"/>
                <p:cNvGrpSpPr/>
                <p:nvPr/>
              </p:nvGrpSpPr>
              <p:grpSpPr>
                <a:xfrm>
                  <a:off x="-3321720" y="5129640"/>
                  <a:ext cx="281880" cy="270360"/>
                  <a:chOff x="-3321720" y="5129640"/>
                  <a:chExt cx="281880" cy="270360"/>
                </a:xfrm>
              </p:grpSpPr>
              <p:grpSp>
                <p:nvGrpSpPr>
                  <p:cNvPr id="2483" name="Groep 39"/>
                  <p:cNvGrpSpPr/>
                  <p:nvPr/>
                </p:nvGrpSpPr>
                <p:grpSpPr>
                  <a:xfrm>
                    <a:off x="-3321720" y="5129640"/>
                    <a:ext cx="281880" cy="270360"/>
                    <a:chOff x="-3321720" y="5129640"/>
                    <a:chExt cx="281880" cy="270360"/>
                  </a:xfrm>
                </p:grpSpPr>
                <p:sp>
                  <p:nvSpPr>
                    <p:cNvPr id="2484" name="Rechthoek 42"/>
                    <p:cNvSpPr/>
                    <p:nvPr/>
                  </p:nvSpPr>
                  <p:spPr>
                    <a:xfrm>
                      <a:off x="-3321720" y="512964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485" name="Rechthoek 43"/>
                    <p:cNvSpPr/>
                    <p:nvPr/>
                  </p:nvSpPr>
                  <p:spPr>
                    <a:xfrm>
                      <a:off x="-3321720" y="512964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486" name="Ovaal 44"/>
                    <p:cNvSpPr/>
                    <p:nvPr/>
                  </p:nvSpPr>
                  <p:spPr>
                    <a:xfrm>
                      <a:off x="-3220560" y="515016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2487" name="Afbeelding 40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-3313800" y="519624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2488" name="Afbeelding 41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 flipH="1">
                    <a:off x="-3270240" y="521172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2489" name="Groep 33"/>
                <p:cNvGrpSpPr/>
                <p:nvPr/>
              </p:nvGrpSpPr>
              <p:grpSpPr>
                <a:xfrm>
                  <a:off x="-3102120" y="5335920"/>
                  <a:ext cx="99360" cy="99720"/>
                  <a:chOff x="-3102120" y="5335920"/>
                  <a:chExt cx="99360" cy="99720"/>
                </a:xfrm>
              </p:grpSpPr>
              <p:sp>
                <p:nvSpPr>
                  <p:cNvPr id="2490" name="Rechthoek 37"/>
                  <p:cNvSpPr/>
                  <p:nvPr/>
                </p:nvSpPr>
                <p:spPr>
                  <a:xfrm>
                    <a:off x="-3102120" y="5335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491" name="Rechthoek 38"/>
                  <p:cNvSpPr/>
                  <p:nvPr/>
                </p:nvSpPr>
                <p:spPr>
                  <a:xfrm rot="5400000">
                    <a:off x="-3141720" y="537624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2492" name="Groep 34"/>
                <p:cNvGrpSpPr/>
                <p:nvPr/>
              </p:nvGrpSpPr>
              <p:grpSpPr>
                <a:xfrm>
                  <a:off x="-3130560" y="5308920"/>
                  <a:ext cx="99360" cy="100080"/>
                  <a:chOff x="-3130560" y="5308920"/>
                  <a:chExt cx="99360" cy="100080"/>
                </a:xfrm>
              </p:grpSpPr>
              <p:sp>
                <p:nvSpPr>
                  <p:cNvPr id="2493" name="Rechthoek 35"/>
                  <p:cNvSpPr/>
                  <p:nvPr/>
                </p:nvSpPr>
                <p:spPr>
                  <a:xfrm rot="10800000">
                    <a:off x="-3130560" y="5389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494" name="Rechthoek 36"/>
                  <p:cNvSpPr/>
                  <p:nvPr/>
                </p:nvSpPr>
                <p:spPr>
                  <a:xfrm rot="16200000">
                    <a:off x="-3090600" y="53488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2495" name="Rechthoek 30"/>
              <p:cNvSpPr/>
              <p:nvPr/>
            </p:nvSpPr>
            <p:spPr>
              <a:xfrm>
                <a:off x="-3426840" y="546192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496" name="Gelijkbenige driehoek 31"/>
              <p:cNvSpPr/>
              <p:nvPr/>
            </p:nvSpPr>
            <p:spPr>
              <a:xfrm rot="10800000">
                <a:off x="-3198960" y="560160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2497" name="Ovaal 19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498" name="Rechthoek 20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499" name="Rechthoek 21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000" strike="noStrike" u="non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2500" name="Groep 22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2501" name="Groep 23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2502" name="Vrije vorm: vorm 25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ctr">
                  <a:noAutofit/>
                </a:bodyPr>
                <a:p>
                  <a:endParaRPr b="0" lang="en-GB" sz="72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2503" name="Groep 26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2504" name="Vrije vorm: vorm 27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505" name="Vrije vorm: vorm 28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2506" name="Tekstvak 24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18000" bIns="0" anchor="t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6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9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2510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11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12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13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14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15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516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517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2518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2519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20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21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522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2523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2524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25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26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27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28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29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30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31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32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33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34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2535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2536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37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38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39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40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41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42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43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2544" name="Vrije vorm: vorm 19"/>
          <p:cNvSpPr/>
          <p:nvPr/>
        </p:nvSpPr>
        <p:spPr>
          <a:xfrm>
            <a:off x="-10800" y="0"/>
            <a:ext cx="12202560" cy="6857640"/>
          </a:xfrm>
          <a:custGeom>
            <a:avLst/>
            <a:gdLst>
              <a:gd name="textAreaLeft" fmla="*/ 0 w 12202560"/>
              <a:gd name="textAreaRight" fmla="*/ 12202920 w 1220256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12202751" h="6858000">
                <a:moveTo>
                  <a:pt x="9196825" y="6253791"/>
                </a:moveTo>
                <a:cubicBezTo>
                  <a:pt x="9207202" y="6254820"/>
                  <a:pt x="9217676" y="6257130"/>
                  <a:pt x="9228283" y="6260764"/>
                </a:cubicBezTo>
                <a:cubicBezTo>
                  <a:pt x="9307834" y="6289395"/>
                  <a:pt x="9333091" y="6516346"/>
                  <a:pt x="9319129" y="6797771"/>
                </a:cubicBezTo>
                <a:lnTo>
                  <a:pt x="9315062" y="6858000"/>
                </a:lnTo>
                <a:lnTo>
                  <a:pt x="8712780" y="6858000"/>
                </a:lnTo>
                <a:lnTo>
                  <a:pt x="8752852" y="6786092"/>
                </a:lnTo>
                <a:cubicBezTo>
                  <a:pt x="8924836" y="6476801"/>
                  <a:pt x="9040774" y="6272774"/>
                  <a:pt x="9165949" y="6254507"/>
                </a:cubicBezTo>
                <a:cubicBezTo>
                  <a:pt x="9176167" y="6253017"/>
                  <a:pt x="9186447" y="6252763"/>
                  <a:pt x="9196825" y="6253791"/>
                </a:cubicBezTo>
                <a:close/>
                <a:moveTo>
                  <a:pt x="6322661" y="860036"/>
                </a:moveTo>
                <a:cubicBezTo>
                  <a:pt x="6359190" y="857387"/>
                  <a:pt x="6388114" y="876530"/>
                  <a:pt x="6406295" y="923793"/>
                </a:cubicBezTo>
                <a:cubicBezTo>
                  <a:pt x="6454783" y="1049825"/>
                  <a:pt x="6420842" y="1229178"/>
                  <a:pt x="6343263" y="1578190"/>
                </a:cubicBezTo>
                <a:cubicBezTo>
                  <a:pt x="5856638" y="3709453"/>
                  <a:pt x="3958041" y="5234882"/>
                  <a:pt x="3612233" y="6735009"/>
                </a:cubicBezTo>
                <a:lnTo>
                  <a:pt x="3592717" y="6858000"/>
                </a:lnTo>
                <a:lnTo>
                  <a:pt x="0" y="6858000"/>
                </a:lnTo>
                <a:lnTo>
                  <a:pt x="0" y="6632489"/>
                </a:lnTo>
                <a:lnTo>
                  <a:pt x="339610" y="6322172"/>
                </a:lnTo>
                <a:cubicBezTo>
                  <a:pt x="2196386" y="4691797"/>
                  <a:pt x="4577580" y="3447091"/>
                  <a:pt x="5674132" y="1607274"/>
                </a:cubicBezTo>
                <a:cubicBezTo>
                  <a:pt x="5863234" y="1292194"/>
                  <a:pt x="6164370" y="871513"/>
                  <a:pt x="6322661" y="860036"/>
                </a:cubicBezTo>
                <a:close/>
                <a:moveTo>
                  <a:pt x="11650950" y="0"/>
                </a:moveTo>
                <a:lnTo>
                  <a:pt x="12202751" y="0"/>
                </a:lnTo>
                <a:lnTo>
                  <a:pt x="12202751" y="4442690"/>
                </a:lnTo>
                <a:lnTo>
                  <a:pt x="12090669" y="4422014"/>
                </a:lnTo>
                <a:cubicBezTo>
                  <a:pt x="11211465" y="4223417"/>
                  <a:pt x="10568413" y="3552240"/>
                  <a:pt x="10571396" y="2213198"/>
                </a:cubicBezTo>
                <a:cubicBezTo>
                  <a:pt x="10572439" y="1498198"/>
                  <a:pt x="10939503" y="807920"/>
                  <a:pt x="11525799" y="135882"/>
                </a:cubicBezTo>
                <a:close/>
                <a:moveTo>
                  <a:pt x="0" y="0"/>
                </a:moveTo>
                <a:lnTo>
                  <a:pt x="2054194" y="0"/>
                </a:lnTo>
                <a:lnTo>
                  <a:pt x="1941123" y="75811"/>
                </a:lnTo>
                <a:cubicBezTo>
                  <a:pt x="1355823" y="476321"/>
                  <a:pt x="767225" y="928929"/>
                  <a:pt x="206525" y="1437904"/>
                </a:cubicBezTo>
                <a:lnTo>
                  <a:pt x="0" y="1632346"/>
                </a:lnTo>
                <a:close/>
              </a:path>
            </a:pathLst>
          </a:custGeom>
          <a:solidFill>
            <a:srgbClr val="00b8c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144000" rIns="144000" tIns="144000" bIns="144000" anchor="ctr">
            <a:noAutofit/>
          </a:bodyPr>
          <a:p>
            <a:pPr algn="ctr" defTabSz="914400">
              <a:lnSpc>
                <a:spcPct val="90000"/>
              </a:lnSpc>
              <a:spcBef>
                <a:spcPts val="201"/>
              </a:spcBef>
              <a:spcAft>
                <a:spcPts val="201"/>
              </a:spcAft>
            </a:pPr>
            <a:r>
              <a:rPr b="0" lang="en-GB" sz="1600" strike="noStrike" u="none">
                <a:solidFill>
                  <a:schemeClr val="lt1"/>
                </a:solidFill>
                <a:uFillTx/>
                <a:latin typeface="Arial"/>
              </a:rPr>
              <a:t> </a:t>
            </a:r>
            <a:endParaRPr b="0" lang="en-US" sz="16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545" name="PlaceHolder 1"/>
          <p:cNvSpPr>
            <a:spLocks noGrp="1"/>
          </p:cNvSpPr>
          <p:nvPr>
            <p:ph type="title"/>
          </p:nvPr>
        </p:nvSpPr>
        <p:spPr>
          <a:xfrm>
            <a:off x="0" y="-428040"/>
            <a:ext cx="1989720" cy="27468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Title slide + image</a:t>
            </a: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grpSp>
        <p:nvGrpSpPr>
          <p:cNvPr id="2546" name="Graphic 4"/>
          <p:cNvGrpSpPr/>
          <p:nvPr/>
        </p:nvGrpSpPr>
        <p:grpSpPr>
          <a:xfrm>
            <a:off x="721080" y="437400"/>
            <a:ext cx="1530000" cy="594000"/>
            <a:chOff x="721080" y="437400"/>
            <a:chExt cx="1530000" cy="594000"/>
          </a:xfrm>
        </p:grpSpPr>
        <p:sp>
          <p:nvSpPr>
            <p:cNvPr id="2547" name="Vrije vorm: vorm 8"/>
            <p:cNvSpPr/>
            <p:nvPr/>
          </p:nvSpPr>
          <p:spPr>
            <a:xfrm>
              <a:off x="1026000" y="730080"/>
              <a:ext cx="279720" cy="299880"/>
            </a:xfrm>
            <a:custGeom>
              <a:avLst/>
              <a:gdLst>
                <a:gd name="textAreaLeft" fmla="*/ 0 w 279720"/>
                <a:gd name="textAreaRight" fmla="*/ 280080 w 279720"/>
                <a:gd name="textAreaTop" fmla="*/ 0 h 299880"/>
                <a:gd name="textAreaBottom" fmla="*/ 300240 h 299880"/>
              </a:gdLst>
              <a:ahLst/>
              <a:rect l="textAreaLeft" t="textAreaTop" r="textAreaRight" b="textAreaBottom"/>
              <a:pathLst>
                <a:path w="258644" h="277455">
                  <a:moveTo>
                    <a:pt x="129322" y="224847"/>
                  </a:moveTo>
                  <a:cubicBezTo>
                    <a:pt x="164907" y="224847"/>
                    <a:pt x="183307" y="200713"/>
                    <a:pt x="183307" y="167897"/>
                  </a:cubicBezTo>
                  <a:lnTo>
                    <a:pt x="183307" y="0"/>
                  </a:lnTo>
                  <a:lnTo>
                    <a:pt x="258644" y="0"/>
                  </a:lnTo>
                  <a:lnTo>
                    <a:pt x="258644" y="172238"/>
                  </a:lnTo>
                  <a:cubicBezTo>
                    <a:pt x="257255" y="247592"/>
                    <a:pt x="197542" y="277456"/>
                    <a:pt x="129322" y="277456"/>
                  </a:cubicBezTo>
                  <a:cubicBezTo>
                    <a:pt x="61102" y="277456"/>
                    <a:pt x="0" y="247592"/>
                    <a:pt x="0" y="172238"/>
                  </a:cubicBezTo>
                  <a:lnTo>
                    <a:pt x="0" y="174"/>
                  </a:lnTo>
                  <a:lnTo>
                    <a:pt x="75337" y="174"/>
                  </a:lnTo>
                  <a:lnTo>
                    <a:pt x="75337" y="168071"/>
                  </a:lnTo>
                  <a:cubicBezTo>
                    <a:pt x="73948" y="200713"/>
                    <a:pt x="93910" y="224847"/>
                    <a:pt x="129322" y="224847"/>
                  </a:cubicBez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48" name="Vrije vorm: vorm 9"/>
            <p:cNvSpPr/>
            <p:nvPr/>
          </p:nvSpPr>
          <p:spPr>
            <a:xfrm>
              <a:off x="721080" y="730080"/>
              <a:ext cx="264600" cy="293760"/>
            </a:xfrm>
            <a:custGeom>
              <a:avLst/>
              <a:gdLst>
                <a:gd name="textAreaLeft" fmla="*/ 0 w 264600"/>
                <a:gd name="textAreaRight" fmla="*/ 264960 w 264600"/>
                <a:gd name="textAreaTop" fmla="*/ 0 h 293760"/>
                <a:gd name="textAreaBottom" fmla="*/ 294120 h 293760"/>
              </a:gdLst>
              <a:ahLst/>
              <a:rect l="textAreaLeft" t="textAreaTop" r="textAreaRight" b="textAreaBottom"/>
              <a:pathLst>
                <a:path w="244583" h="271726">
                  <a:moveTo>
                    <a:pt x="85405" y="271726"/>
                  </a:moveTo>
                  <a:lnTo>
                    <a:pt x="160741" y="271726"/>
                  </a:lnTo>
                  <a:lnTo>
                    <a:pt x="160741" y="52609"/>
                  </a:lnTo>
                  <a:lnTo>
                    <a:pt x="244583" y="52609"/>
                  </a:lnTo>
                  <a:lnTo>
                    <a:pt x="244583" y="0"/>
                  </a:lnTo>
                  <a:lnTo>
                    <a:pt x="0" y="0"/>
                  </a:lnTo>
                  <a:lnTo>
                    <a:pt x="0" y="52609"/>
                  </a:lnTo>
                  <a:lnTo>
                    <a:pt x="85405" y="52609"/>
                  </a:ln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49" name="Vrije vorm: vorm 10"/>
            <p:cNvSpPr/>
            <p:nvPr/>
          </p:nvSpPr>
          <p:spPr>
            <a:xfrm>
              <a:off x="802440" y="437400"/>
              <a:ext cx="277920" cy="274680"/>
            </a:xfrm>
            <a:custGeom>
              <a:avLst/>
              <a:gdLst>
                <a:gd name="textAreaLeft" fmla="*/ 0 w 277920"/>
                <a:gd name="textAreaRight" fmla="*/ 278280 w 277920"/>
                <a:gd name="textAreaTop" fmla="*/ 0 h 274680"/>
                <a:gd name="textAreaBottom" fmla="*/ 275040 h 274680"/>
              </a:gdLst>
              <a:ahLst/>
              <a:rect l="textAreaLeft" t="textAreaTop" r="textAreaRight" b="textAreaBottom"/>
              <a:pathLst>
                <a:path w="256862" h="254189">
                  <a:moveTo>
                    <a:pt x="190726" y="138033"/>
                  </a:moveTo>
                  <a:cubicBezTo>
                    <a:pt x="172326" y="143763"/>
                    <a:pt x="153752" y="139422"/>
                    <a:pt x="153752" y="115288"/>
                  </a:cubicBezTo>
                  <a:cubicBezTo>
                    <a:pt x="153752" y="78306"/>
                    <a:pt x="241934" y="47053"/>
                    <a:pt x="254780" y="14237"/>
                  </a:cubicBezTo>
                  <a:cubicBezTo>
                    <a:pt x="257557" y="5730"/>
                    <a:pt x="257557" y="0"/>
                    <a:pt x="254780" y="0"/>
                  </a:cubicBezTo>
                  <a:cubicBezTo>
                    <a:pt x="252002" y="0"/>
                    <a:pt x="254780" y="4341"/>
                    <a:pt x="247663" y="9897"/>
                  </a:cubicBezTo>
                  <a:cubicBezTo>
                    <a:pt x="210689" y="46879"/>
                    <a:pt x="149586" y="46879"/>
                    <a:pt x="102718" y="66846"/>
                  </a:cubicBezTo>
                  <a:cubicBezTo>
                    <a:pt x="71472" y="81084"/>
                    <a:pt x="-18098" y="123796"/>
                    <a:pt x="3253" y="217555"/>
                  </a:cubicBezTo>
                  <a:cubicBezTo>
                    <a:pt x="4642" y="221895"/>
                    <a:pt x="7593" y="237522"/>
                    <a:pt x="10370" y="237522"/>
                  </a:cubicBezTo>
                  <a:cubicBezTo>
                    <a:pt x="13147" y="237522"/>
                    <a:pt x="13147" y="229014"/>
                    <a:pt x="13147" y="217555"/>
                  </a:cubicBezTo>
                  <a:cubicBezTo>
                    <a:pt x="13147" y="160605"/>
                    <a:pt x="78589" y="144978"/>
                    <a:pt x="101329" y="107996"/>
                  </a:cubicBezTo>
                  <a:cubicBezTo>
                    <a:pt x="104107" y="103655"/>
                    <a:pt x="108446" y="98099"/>
                    <a:pt x="109835" y="100877"/>
                  </a:cubicBezTo>
                  <a:cubicBezTo>
                    <a:pt x="109835" y="102266"/>
                    <a:pt x="109835" y="103655"/>
                    <a:pt x="109835" y="107996"/>
                  </a:cubicBezTo>
                  <a:cubicBezTo>
                    <a:pt x="102718" y="137860"/>
                    <a:pt x="71472" y="157827"/>
                    <a:pt x="79978" y="179183"/>
                  </a:cubicBezTo>
                  <a:cubicBezTo>
                    <a:pt x="91435" y="207658"/>
                    <a:pt x="125458" y="186302"/>
                    <a:pt x="135352" y="167724"/>
                  </a:cubicBezTo>
                  <a:cubicBezTo>
                    <a:pt x="138130" y="163383"/>
                    <a:pt x="139692" y="159216"/>
                    <a:pt x="141081" y="160605"/>
                  </a:cubicBezTo>
                  <a:cubicBezTo>
                    <a:pt x="142469" y="160605"/>
                    <a:pt x="142469" y="166335"/>
                    <a:pt x="141081" y="172064"/>
                  </a:cubicBezTo>
                  <a:cubicBezTo>
                    <a:pt x="135352" y="204706"/>
                    <a:pt x="128235" y="223284"/>
                    <a:pt x="104107" y="241689"/>
                  </a:cubicBezTo>
                  <a:cubicBezTo>
                    <a:pt x="96990" y="247418"/>
                    <a:pt x="84144" y="248807"/>
                    <a:pt x="85706" y="253148"/>
                  </a:cubicBezTo>
                  <a:cubicBezTo>
                    <a:pt x="85706" y="254537"/>
                    <a:pt x="91435" y="254537"/>
                    <a:pt x="95601" y="253148"/>
                  </a:cubicBezTo>
                  <a:cubicBezTo>
                    <a:pt x="159654" y="248807"/>
                    <a:pt x="212251" y="174842"/>
                    <a:pt x="226485" y="125185"/>
                  </a:cubicBezTo>
                  <a:cubicBezTo>
                    <a:pt x="227874" y="122407"/>
                    <a:pt x="227874" y="118066"/>
                    <a:pt x="226485" y="116677"/>
                  </a:cubicBezTo>
                  <a:cubicBezTo>
                    <a:pt x="225097" y="115288"/>
                    <a:pt x="222146" y="118066"/>
                    <a:pt x="219368" y="121018"/>
                  </a:cubicBezTo>
                  <a:cubicBezTo>
                    <a:pt x="209127" y="128137"/>
                    <a:pt x="200621" y="133866"/>
                    <a:pt x="190726" y="138033"/>
                  </a:cubicBez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50" name="Vrije vorm: vorm 11"/>
            <p:cNvSpPr/>
            <p:nvPr/>
          </p:nvSpPr>
          <p:spPr>
            <a:xfrm>
              <a:off x="1664640" y="813600"/>
              <a:ext cx="185760" cy="216720"/>
            </a:xfrm>
            <a:custGeom>
              <a:avLst/>
              <a:gdLst>
                <a:gd name="textAreaLeft" fmla="*/ 0 w 185760"/>
                <a:gd name="textAreaRight" fmla="*/ 186120 w 185760"/>
                <a:gd name="textAreaTop" fmla="*/ 0 h 216720"/>
                <a:gd name="textAreaBottom" fmla="*/ 217080 h 216720"/>
              </a:gdLst>
              <a:ahLst/>
              <a:rect l="textAreaLeft" t="textAreaTop" r="textAreaRight" b="textAreaBottom"/>
              <a:pathLst>
                <a:path w="172024" h="200539">
                  <a:moveTo>
                    <a:pt x="38363" y="82299"/>
                  </a:moveTo>
                  <a:cubicBezTo>
                    <a:pt x="38363" y="52435"/>
                    <a:pt x="56763" y="25350"/>
                    <a:pt x="86620" y="25350"/>
                  </a:cubicBezTo>
                  <a:cubicBezTo>
                    <a:pt x="120816" y="25350"/>
                    <a:pt x="134877" y="49484"/>
                    <a:pt x="134877" y="82299"/>
                  </a:cubicBezTo>
                  <a:lnTo>
                    <a:pt x="38363" y="82299"/>
                  </a:lnTo>
                  <a:close/>
                  <a:moveTo>
                    <a:pt x="172024" y="106607"/>
                  </a:moveTo>
                  <a:lnTo>
                    <a:pt x="172024" y="89591"/>
                  </a:lnTo>
                  <a:cubicBezTo>
                    <a:pt x="172024" y="36983"/>
                    <a:pt x="142167" y="0"/>
                    <a:pt x="88182" y="0"/>
                  </a:cubicBezTo>
                  <a:cubicBezTo>
                    <a:pt x="28468" y="0"/>
                    <a:pt x="0" y="46879"/>
                    <a:pt x="0" y="102440"/>
                  </a:cubicBezTo>
                  <a:cubicBezTo>
                    <a:pt x="0" y="158001"/>
                    <a:pt x="24128" y="200539"/>
                    <a:pt x="85231" y="200539"/>
                  </a:cubicBezTo>
                  <a:cubicBezTo>
                    <a:pt x="130711" y="200539"/>
                    <a:pt x="163518" y="179183"/>
                    <a:pt x="169073" y="136471"/>
                  </a:cubicBezTo>
                  <a:lnTo>
                    <a:pt x="130711" y="136471"/>
                  </a:lnTo>
                  <a:cubicBezTo>
                    <a:pt x="126371" y="163557"/>
                    <a:pt x="112310" y="174842"/>
                    <a:pt x="85231" y="174842"/>
                  </a:cubicBezTo>
                  <a:cubicBezTo>
                    <a:pt x="48257" y="174842"/>
                    <a:pt x="36974" y="142200"/>
                    <a:pt x="36974" y="107996"/>
                  </a:cubicBezTo>
                  <a:lnTo>
                    <a:pt x="172024" y="107996"/>
                  </a:lnTo>
                  <a:lnTo>
                    <a:pt x="172024" y="106607"/>
                  </a:ln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51" name="Vrije vorm: vorm 12"/>
            <p:cNvSpPr/>
            <p:nvPr/>
          </p:nvSpPr>
          <p:spPr>
            <a:xfrm>
              <a:off x="1897200" y="730080"/>
              <a:ext cx="38160" cy="293760"/>
            </a:xfrm>
            <a:custGeom>
              <a:avLst/>
              <a:gdLst>
                <a:gd name="textAreaLeft" fmla="*/ 0 w 38160"/>
                <a:gd name="textAreaRight" fmla="*/ 38520 w 38160"/>
                <a:gd name="textAreaTop" fmla="*/ 0 h 293760"/>
                <a:gd name="textAreaBottom" fmla="*/ 294120 h 293760"/>
              </a:gdLst>
              <a:ahLst/>
              <a:rect l="textAreaLeft" t="textAreaTop" r="textAreaRight" b="textAreaBottom"/>
              <a:pathLst>
                <a:path w="35585" h="271552">
                  <a:moveTo>
                    <a:pt x="0" y="0"/>
                  </a:moveTo>
                  <a:lnTo>
                    <a:pt x="35585" y="0"/>
                  </a:lnTo>
                  <a:lnTo>
                    <a:pt x="35585" y="271552"/>
                  </a:lnTo>
                  <a:lnTo>
                    <a:pt x="0" y="271552"/>
                  </a:ln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52" name="Vrije vorm: vorm 13"/>
            <p:cNvSpPr/>
            <p:nvPr/>
          </p:nvSpPr>
          <p:spPr>
            <a:xfrm>
              <a:off x="1980360" y="722520"/>
              <a:ext cx="132120" cy="301320"/>
            </a:xfrm>
            <a:custGeom>
              <a:avLst/>
              <a:gdLst>
                <a:gd name="textAreaLeft" fmla="*/ 0 w 132120"/>
                <a:gd name="textAreaRight" fmla="*/ 132480 w 132120"/>
                <a:gd name="textAreaTop" fmla="*/ 0 h 301320"/>
                <a:gd name="textAreaBottom" fmla="*/ 301680 h 301320"/>
              </a:gdLst>
              <a:ahLst/>
              <a:rect l="textAreaLeft" t="textAreaTop" r="textAreaRight" b="textAreaBottom"/>
              <a:pathLst>
                <a:path w="122204" h="278671">
                  <a:moveTo>
                    <a:pt x="72559" y="278671"/>
                  </a:moveTo>
                  <a:lnTo>
                    <a:pt x="72559" y="113726"/>
                  </a:lnTo>
                  <a:lnTo>
                    <a:pt x="116650" y="113726"/>
                  </a:lnTo>
                  <a:lnTo>
                    <a:pt x="116650" y="88202"/>
                  </a:lnTo>
                  <a:lnTo>
                    <a:pt x="72559" y="88202"/>
                  </a:lnTo>
                  <a:lnTo>
                    <a:pt x="72559" y="58339"/>
                  </a:lnTo>
                  <a:cubicBezTo>
                    <a:pt x="72559" y="36983"/>
                    <a:pt x="82454" y="32816"/>
                    <a:pt x="103805" y="32816"/>
                  </a:cubicBezTo>
                  <a:cubicBezTo>
                    <a:pt x="109533" y="32816"/>
                    <a:pt x="115262" y="34205"/>
                    <a:pt x="122205" y="34205"/>
                  </a:cubicBezTo>
                  <a:lnTo>
                    <a:pt x="122205" y="4341"/>
                  </a:lnTo>
                  <a:cubicBezTo>
                    <a:pt x="113699" y="2952"/>
                    <a:pt x="105194" y="0"/>
                    <a:pt x="96688" y="0"/>
                  </a:cubicBezTo>
                  <a:cubicBezTo>
                    <a:pt x="62491" y="0"/>
                    <a:pt x="36974" y="17015"/>
                    <a:pt x="36974" y="52609"/>
                  </a:cubicBezTo>
                  <a:lnTo>
                    <a:pt x="36974" y="88202"/>
                  </a:lnTo>
                  <a:lnTo>
                    <a:pt x="0" y="88202"/>
                  </a:lnTo>
                  <a:lnTo>
                    <a:pt x="0" y="113726"/>
                  </a:lnTo>
                  <a:lnTo>
                    <a:pt x="36974" y="113726"/>
                  </a:lnTo>
                  <a:lnTo>
                    <a:pt x="36974" y="278671"/>
                  </a:lnTo>
                  <a:lnTo>
                    <a:pt x="72559" y="278671"/>
                  </a:ln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53" name="Vrije vorm: vorm 14"/>
            <p:cNvSpPr/>
            <p:nvPr/>
          </p:nvSpPr>
          <p:spPr>
            <a:xfrm>
              <a:off x="2128320" y="765720"/>
              <a:ext cx="122760" cy="265680"/>
            </a:xfrm>
            <a:custGeom>
              <a:avLst/>
              <a:gdLst>
                <a:gd name="textAreaLeft" fmla="*/ 0 w 122760"/>
                <a:gd name="textAreaRight" fmla="*/ 123120 w 122760"/>
                <a:gd name="textAreaTop" fmla="*/ 0 h 265680"/>
                <a:gd name="textAreaBottom" fmla="*/ 266040 h 265680"/>
              </a:gdLst>
              <a:ahLst/>
              <a:rect l="textAreaLeft" t="textAreaTop" r="textAreaRight" b="textAreaBottom"/>
              <a:pathLst>
                <a:path w="113699" h="245855">
                  <a:moveTo>
                    <a:pt x="0" y="49657"/>
                  </a:moveTo>
                  <a:lnTo>
                    <a:pt x="0" y="75180"/>
                  </a:lnTo>
                  <a:lnTo>
                    <a:pt x="32634" y="75180"/>
                  </a:lnTo>
                  <a:lnTo>
                    <a:pt x="32634" y="196025"/>
                  </a:lnTo>
                  <a:cubicBezTo>
                    <a:pt x="32634" y="221548"/>
                    <a:pt x="32634" y="245856"/>
                    <a:pt x="86620" y="245856"/>
                  </a:cubicBezTo>
                  <a:cubicBezTo>
                    <a:pt x="95125" y="245856"/>
                    <a:pt x="102243" y="244467"/>
                    <a:pt x="110748" y="243078"/>
                  </a:cubicBezTo>
                  <a:lnTo>
                    <a:pt x="110748" y="215992"/>
                  </a:lnTo>
                  <a:cubicBezTo>
                    <a:pt x="105020" y="217381"/>
                    <a:pt x="97903" y="218770"/>
                    <a:pt x="92348" y="218770"/>
                  </a:cubicBezTo>
                  <a:cubicBezTo>
                    <a:pt x="79503" y="218770"/>
                    <a:pt x="69608" y="211651"/>
                    <a:pt x="69608" y="198803"/>
                  </a:cubicBezTo>
                  <a:lnTo>
                    <a:pt x="69608" y="76743"/>
                  </a:lnTo>
                  <a:lnTo>
                    <a:pt x="113699" y="76743"/>
                  </a:lnTo>
                  <a:lnTo>
                    <a:pt x="113699" y="51220"/>
                  </a:lnTo>
                  <a:lnTo>
                    <a:pt x="69608" y="51220"/>
                  </a:lnTo>
                  <a:lnTo>
                    <a:pt x="69608" y="0"/>
                  </a:lnTo>
                  <a:lnTo>
                    <a:pt x="34023" y="11459"/>
                  </a:lnTo>
                  <a:lnTo>
                    <a:pt x="34023" y="51220"/>
                  </a:lnTo>
                  <a:lnTo>
                    <a:pt x="0" y="49657"/>
                  </a:ln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54" name="Vrije vorm: vorm 15"/>
            <p:cNvSpPr/>
            <p:nvPr/>
          </p:nvSpPr>
          <p:spPr>
            <a:xfrm>
              <a:off x="1387800" y="729000"/>
              <a:ext cx="239760" cy="295200"/>
            </a:xfrm>
            <a:custGeom>
              <a:avLst/>
              <a:gdLst>
                <a:gd name="textAreaLeft" fmla="*/ 0 w 239760"/>
                <a:gd name="textAreaRight" fmla="*/ 240120 w 239760"/>
                <a:gd name="textAreaTop" fmla="*/ 0 h 295200"/>
                <a:gd name="textAreaBottom" fmla="*/ 295560 h 295200"/>
              </a:gdLst>
              <a:ahLst/>
              <a:rect l="textAreaLeft" t="textAreaTop" r="textAreaRight" b="textAreaBottom"/>
              <a:pathLst>
                <a:path w="221843" h="272941">
                  <a:moveTo>
                    <a:pt x="0" y="272941"/>
                  </a:moveTo>
                  <a:lnTo>
                    <a:pt x="93910" y="272941"/>
                  </a:lnTo>
                  <a:cubicBezTo>
                    <a:pt x="210561" y="272941"/>
                    <a:pt x="221844" y="174842"/>
                    <a:pt x="221844" y="136471"/>
                  </a:cubicBezTo>
                  <a:cubicBezTo>
                    <a:pt x="221844" y="99488"/>
                    <a:pt x="208998" y="0"/>
                    <a:pt x="93910" y="0"/>
                  </a:cubicBezTo>
                  <a:lnTo>
                    <a:pt x="0" y="0"/>
                  </a:lnTo>
                  <a:lnTo>
                    <a:pt x="0" y="272941"/>
                  </a:lnTo>
                  <a:close/>
                  <a:moveTo>
                    <a:pt x="38363" y="32468"/>
                  </a:moveTo>
                  <a:lnTo>
                    <a:pt x="93737" y="32468"/>
                  </a:lnTo>
                  <a:cubicBezTo>
                    <a:pt x="156228" y="32468"/>
                    <a:pt x="183307" y="79347"/>
                    <a:pt x="183307" y="136297"/>
                  </a:cubicBezTo>
                  <a:cubicBezTo>
                    <a:pt x="183307" y="193247"/>
                    <a:pt x="157790" y="240126"/>
                    <a:pt x="93737" y="240126"/>
                  </a:cubicBezTo>
                  <a:lnTo>
                    <a:pt x="38363" y="240126"/>
                  </a:lnTo>
                  <a:cubicBezTo>
                    <a:pt x="38363" y="240126"/>
                    <a:pt x="38363" y="32468"/>
                    <a:pt x="38363" y="32468"/>
                  </a:cubicBez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2555" name="PlaceHolder 2"/>
          <p:cNvSpPr>
            <a:spLocks noGrp="1"/>
          </p:cNvSpPr>
          <p:nvPr>
            <p:ph type="body"/>
          </p:nvPr>
        </p:nvSpPr>
        <p:spPr>
          <a:xfrm>
            <a:off x="719280" y="3962880"/>
            <a:ext cx="5865120" cy="132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marL="432000" indent="-324000" defTabSz="914400">
              <a:lnSpc>
                <a:spcPts val="5199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-GB" sz="4800" strike="noStrike" u="none">
                <a:solidFill>
                  <a:schemeClr val="lt1"/>
                </a:solidFill>
                <a:uFillTx/>
                <a:latin typeface="Arial"/>
              </a:rPr>
              <a:t>Title slide</a:t>
            </a:r>
            <a:br>
              <a:rPr sz="4800"/>
            </a:br>
            <a:r>
              <a:rPr b="1" lang="en-GB" sz="4800" strike="noStrike" u="none">
                <a:solidFill>
                  <a:schemeClr val="lt1"/>
                </a:solidFill>
                <a:uFillTx/>
                <a:latin typeface="Arial"/>
              </a:rPr>
              <a:t>max. 3 lines</a:t>
            </a:r>
            <a:endParaRPr b="0" lang="nl-NL" sz="48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556" name="PlaceHolder 3"/>
          <p:cNvSpPr>
            <a:spLocks noGrp="1"/>
          </p:cNvSpPr>
          <p:nvPr>
            <p:ph type="body"/>
          </p:nvPr>
        </p:nvSpPr>
        <p:spPr>
          <a:xfrm>
            <a:off x="719280" y="5404320"/>
            <a:ext cx="5871240" cy="32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400" strike="noStrike" u="none">
                <a:solidFill>
                  <a:schemeClr val="dk2"/>
                </a:solidFill>
                <a:uFillTx/>
                <a:latin typeface="Arial"/>
              </a:rPr>
              <a:t>Subtitle | Name speaker</a:t>
            </a:r>
            <a:endParaRPr b="0" lang="nl-NL" sz="24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557" name="PlaceHolder 4"/>
          <p:cNvSpPr>
            <a:spLocks noGrp="1"/>
          </p:cNvSpPr>
          <p:nvPr>
            <p:ph type="dt" idx="42"/>
          </p:nvPr>
        </p:nvSpPr>
        <p:spPr>
          <a:xfrm>
            <a:off x="719280" y="58136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558" name="PlaceHolder 5"/>
          <p:cNvSpPr>
            <a:spLocks noGrp="1"/>
          </p:cNvSpPr>
          <p:nvPr>
            <p:ph type="body"/>
          </p:nvPr>
        </p:nvSpPr>
        <p:spPr>
          <a:xfrm>
            <a:off x="7308360" y="0"/>
            <a:ext cx="4883400" cy="68576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126000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‘Images’, select the preferred image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2559" name="INSTRUCTION"/>
          <p:cNvGrpSpPr/>
          <p:nvPr/>
        </p:nvGrpSpPr>
        <p:grpSpPr>
          <a:xfrm>
            <a:off x="12377520" y="0"/>
            <a:ext cx="3693240" cy="6639840"/>
            <a:chOff x="12377520" y="0"/>
            <a:chExt cx="3693240" cy="6639840"/>
          </a:xfrm>
        </p:grpSpPr>
        <p:sp>
          <p:nvSpPr>
            <p:cNvPr id="2560" name="Rechthoek 6"/>
            <p:cNvSpPr/>
            <p:nvPr/>
          </p:nvSpPr>
          <p:spPr>
            <a:xfrm>
              <a:off x="12377520" y="0"/>
              <a:ext cx="3592800" cy="5991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561" name="Ovaal 17"/>
            <p:cNvSpPr/>
            <p:nvPr/>
          </p:nvSpPr>
          <p:spPr>
            <a:xfrm>
              <a:off x="1256004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562" name="Rechthoek 18"/>
            <p:cNvSpPr/>
            <p:nvPr/>
          </p:nvSpPr>
          <p:spPr>
            <a:xfrm>
              <a:off x="12844440" y="465480"/>
              <a:ext cx="2962440" cy="667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563" name="Ovaal 20"/>
            <p:cNvSpPr/>
            <p:nvPr/>
          </p:nvSpPr>
          <p:spPr>
            <a:xfrm>
              <a:off x="12560040" y="2633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564" name="Rechthoek 21"/>
            <p:cNvSpPr/>
            <p:nvPr/>
          </p:nvSpPr>
          <p:spPr>
            <a:xfrm>
              <a:off x="12844440" y="2633760"/>
              <a:ext cx="3125880" cy="4626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Click with the right mouse button on the thumbnail display of the slide on the left side 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of the screen and choose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‘Reset slide’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565" name="Ovaal 22"/>
            <p:cNvSpPr/>
            <p:nvPr/>
          </p:nvSpPr>
          <p:spPr>
            <a:xfrm>
              <a:off x="12560040" y="42264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566" name="Rechthoek 23"/>
            <p:cNvSpPr/>
            <p:nvPr/>
          </p:nvSpPr>
          <p:spPr>
            <a:xfrm>
              <a:off x="12844440" y="4226400"/>
              <a:ext cx="2944440" cy="8204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567" name="Rechthoek 24"/>
            <p:cNvSpPr/>
            <p:nvPr/>
          </p:nvSpPr>
          <p:spPr>
            <a:xfrm>
              <a:off x="12846960" y="3200400"/>
              <a:ext cx="1238760" cy="719640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600">
              <a:solidFill>
                <a:srgbClr val="d3d3d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72000" rIns="0" tIns="0" bIns="0" anchor="ctr">
              <a:noAutofit/>
            </a:bodyPr>
            <a:p>
              <a:endParaRPr b="0" i="1" lang="en-GB" sz="1000" strike="noStrike" u="none">
                <a:solidFill>
                  <a:srgbClr val="211f26"/>
                </a:solidFill>
                <a:uFillTx/>
                <a:latin typeface="Calibri"/>
              </a:endParaRPr>
            </a:p>
          </p:txBody>
        </p:sp>
        <p:grpSp>
          <p:nvGrpSpPr>
            <p:cNvPr id="2568" name="Groep 25"/>
            <p:cNvGrpSpPr/>
            <p:nvPr/>
          </p:nvGrpSpPr>
          <p:grpSpPr>
            <a:xfrm>
              <a:off x="13677840" y="3479760"/>
              <a:ext cx="1222560" cy="563760"/>
              <a:chOff x="13677840" y="3479760"/>
              <a:chExt cx="1222560" cy="563760"/>
            </a:xfrm>
          </p:grpSpPr>
          <p:sp>
            <p:nvSpPr>
              <p:cNvPr id="2569" name="Rechthoek 64"/>
              <p:cNvSpPr/>
              <p:nvPr/>
            </p:nvSpPr>
            <p:spPr>
              <a:xfrm>
                <a:off x="13677840" y="3479760"/>
                <a:ext cx="1176120" cy="504360"/>
              </a:xfrm>
              <a:prstGeom prst="rect">
                <a:avLst/>
              </a:prstGeom>
              <a:solidFill>
                <a:schemeClr val="lt1"/>
              </a:solidFill>
              <a:ln w="12600">
                <a:solidFill>
                  <a:srgbClr val="d1d1d1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08000" rIns="0" tIns="0" bIns="0" anchor="ctr">
                <a:noAutofit/>
              </a:bodyPr>
              <a:p>
                <a:endParaRPr b="0" lang="en-GB" sz="8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sp>
            <p:nvSpPr>
              <p:cNvPr id="2570" name="Rechthoek 65"/>
              <p:cNvSpPr/>
              <p:nvPr/>
            </p:nvSpPr>
            <p:spPr>
              <a:xfrm>
                <a:off x="13684320" y="3733560"/>
                <a:ext cx="1163520" cy="246240"/>
              </a:xfrm>
              <a:prstGeom prst="rect">
                <a:avLst/>
              </a:prstGeom>
              <a:solidFill>
                <a:srgbClr val="fce4dc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2571" name="Groep 66"/>
              <p:cNvGrpSpPr/>
              <p:nvPr/>
            </p:nvGrpSpPr>
            <p:grpSpPr>
              <a:xfrm>
                <a:off x="13759920" y="3540960"/>
                <a:ext cx="155520" cy="131400"/>
                <a:chOff x="13759920" y="3540960"/>
                <a:chExt cx="155520" cy="131400"/>
              </a:xfrm>
            </p:grpSpPr>
            <p:sp>
              <p:nvSpPr>
                <p:cNvPr id="2572" name="Rechthoek: afgeronde hoeken 79"/>
                <p:cNvSpPr/>
                <p:nvPr/>
              </p:nvSpPr>
              <p:spPr>
                <a:xfrm>
                  <a:off x="13759920" y="3540960"/>
                  <a:ext cx="155520" cy="131400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lt1"/>
                </a:solidFill>
                <a:ln w="12600">
                  <a:solidFill>
                    <a:srgbClr val="818181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08000" rIns="0" tIns="0" bIns="0" anchor="ctr">
                  <a:noAutofit/>
                </a:bodyPr>
                <a:p>
                  <a:endParaRPr b="0" lang="en-GB" sz="8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573" name="Rechthoek 80"/>
                <p:cNvSpPr/>
                <p:nvPr/>
              </p:nvSpPr>
              <p:spPr>
                <a:xfrm>
                  <a:off x="13781520" y="3559320"/>
                  <a:ext cx="117360" cy="15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574" name="Rechthoek 81"/>
                <p:cNvSpPr/>
                <p:nvPr/>
              </p:nvSpPr>
              <p:spPr>
                <a:xfrm>
                  <a:off x="13781520" y="3586320"/>
                  <a:ext cx="45360" cy="69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575" name="Rechthoek 82"/>
                <p:cNvSpPr/>
                <p:nvPr/>
              </p:nvSpPr>
              <p:spPr>
                <a:xfrm>
                  <a:off x="13841640" y="3590280"/>
                  <a:ext cx="5184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576" name="Rechthoek 83"/>
                <p:cNvSpPr/>
                <p:nvPr/>
              </p:nvSpPr>
              <p:spPr>
                <a:xfrm>
                  <a:off x="13841640" y="361836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577" name="Rechthoek 84"/>
                <p:cNvSpPr/>
                <p:nvPr/>
              </p:nvSpPr>
              <p:spPr>
                <a:xfrm>
                  <a:off x="13841640" y="364644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2578" name="Groep 67"/>
              <p:cNvGrpSpPr/>
              <p:nvPr/>
            </p:nvGrpSpPr>
            <p:grpSpPr>
              <a:xfrm>
                <a:off x="13699800" y="3762000"/>
                <a:ext cx="206640" cy="237240"/>
                <a:chOff x="13699800" y="3762000"/>
                <a:chExt cx="206640" cy="237240"/>
              </a:xfrm>
            </p:grpSpPr>
            <p:grpSp>
              <p:nvGrpSpPr>
                <p:cNvPr id="2579" name="Groep 71"/>
                <p:cNvGrpSpPr/>
                <p:nvPr/>
              </p:nvGrpSpPr>
              <p:grpSpPr>
                <a:xfrm>
                  <a:off x="13763160" y="3792600"/>
                  <a:ext cx="143280" cy="121320"/>
                  <a:chOff x="13763160" y="3792600"/>
                  <a:chExt cx="143280" cy="121320"/>
                </a:xfrm>
              </p:grpSpPr>
              <p:sp>
                <p:nvSpPr>
                  <p:cNvPr id="2580" name="Rechthoek: afgeronde hoeken 73"/>
                  <p:cNvSpPr/>
                  <p:nvPr/>
                </p:nvSpPr>
                <p:spPr>
                  <a:xfrm>
                    <a:off x="13763160" y="3792600"/>
                    <a:ext cx="143280" cy="12132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lt1"/>
                  </a:solidFill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108000" rIns="0" tIns="0" bIns="0" anchor="ctr">
                    <a:noAutofit/>
                  </a:bodyPr>
                  <a:p>
                    <a:endParaRPr b="0" lang="en-GB" sz="8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581" name="Rechthoek 74"/>
                  <p:cNvSpPr/>
                  <p:nvPr/>
                </p:nvSpPr>
                <p:spPr>
                  <a:xfrm>
                    <a:off x="13783320" y="3809160"/>
                    <a:ext cx="108000" cy="1440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582" name="Rechthoek 75"/>
                  <p:cNvSpPr/>
                  <p:nvPr/>
                </p:nvSpPr>
                <p:spPr>
                  <a:xfrm>
                    <a:off x="13783320" y="3834000"/>
                    <a:ext cx="41760" cy="6408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583" name="Rechthoek 76"/>
                  <p:cNvSpPr/>
                  <p:nvPr/>
                </p:nvSpPr>
                <p:spPr>
                  <a:xfrm>
                    <a:off x="13838400" y="3837960"/>
                    <a:ext cx="475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584" name="Rechthoek 77"/>
                  <p:cNvSpPr/>
                  <p:nvPr/>
                </p:nvSpPr>
                <p:spPr>
                  <a:xfrm>
                    <a:off x="13838400" y="386388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585" name="Rechthoek 78"/>
                  <p:cNvSpPr/>
                  <p:nvPr/>
                </p:nvSpPr>
                <p:spPr>
                  <a:xfrm>
                    <a:off x="13838400" y="388944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2586" name="Boog 72"/>
                <p:cNvSpPr/>
                <p:nvPr/>
              </p:nvSpPr>
              <p:spPr>
                <a:xfrm rot="17637000">
                  <a:off x="13676760" y="3834360"/>
                  <a:ext cx="218520" cy="91800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80">
                  <a:solidFill>
                    <a:srgbClr val="4d82b8"/>
                  </a:solidFill>
                  <a:round/>
                  <a:headEnd len="sm" type="arrow" w="med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120" bIns="33120" anchor="ctr">
                  <a:noAutofit/>
                </a:bodyPr>
                <a:p>
                  <a:endParaRPr b="0" lang="en-GB" sz="24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2587" name="Tekstvak 68"/>
              <p:cNvSpPr/>
              <p:nvPr/>
            </p:nvSpPr>
            <p:spPr>
              <a:xfrm>
                <a:off x="13918320" y="3540960"/>
                <a:ext cx="895680" cy="134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Layout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588" name="Tekstvak 69"/>
              <p:cNvSpPr/>
              <p:nvPr/>
            </p:nvSpPr>
            <p:spPr>
              <a:xfrm>
                <a:off x="13905000" y="3793680"/>
                <a:ext cx="909360" cy="126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Reset slide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589" name="Vrije vorm: vorm 70"/>
              <p:cNvSpPr/>
              <p:nvPr/>
            </p:nvSpPr>
            <p:spPr>
              <a:xfrm>
                <a:off x="14803200" y="3863880"/>
                <a:ext cx="97200" cy="179640"/>
              </a:xfrm>
              <a:custGeom>
                <a:avLst/>
                <a:gdLst>
                  <a:gd name="textAreaLeft" fmla="*/ 0 w 97200"/>
                  <a:gd name="textAreaRight" fmla="*/ 97560 w 97200"/>
                  <a:gd name="textAreaTop" fmla="*/ 0 h 179640"/>
                  <a:gd name="textAreaBottom" fmla="*/ 180000 h 179640"/>
                </a:gdLst>
                <a:ahLst/>
                <a:rect l="textAreaLeft" t="textAreaTop" r="textAreaRight" b="textAreaBottom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90000" bIns="900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590" name="Groep 26"/>
            <p:cNvGrpSpPr/>
            <p:nvPr/>
          </p:nvGrpSpPr>
          <p:grpSpPr>
            <a:xfrm>
              <a:off x="12377520" y="5680800"/>
              <a:ext cx="3693240" cy="959040"/>
              <a:chOff x="12377520" y="5680800"/>
              <a:chExt cx="3693240" cy="959040"/>
            </a:xfrm>
          </p:grpSpPr>
          <p:sp>
            <p:nvSpPr>
              <p:cNvPr id="2591" name="Rechthoek 54"/>
              <p:cNvSpPr/>
              <p:nvPr/>
            </p:nvSpPr>
            <p:spPr>
              <a:xfrm>
                <a:off x="12377520" y="581220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144000" bIns="14400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2592" name="ICOON_info"/>
              <p:cNvGrpSpPr/>
              <p:nvPr/>
            </p:nvGrpSpPr>
            <p:grpSpPr>
              <a:xfrm>
                <a:off x="15787440" y="5680800"/>
                <a:ext cx="283320" cy="283320"/>
                <a:chOff x="15787440" y="5680800"/>
                <a:chExt cx="283320" cy="283320"/>
              </a:xfrm>
            </p:grpSpPr>
            <p:sp>
              <p:nvSpPr>
                <p:cNvPr id="2593" name="Ovaal 62"/>
                <p:cNvSpPr/>
                <p:nvPr/>
              </p:nvSpPr>
              <p:spPr>
                <a:xfrm>
                  <a:off x="15807240" y="57002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80000" rIns="180000" tIns="86400" bIns="86400" anchor="ctr">
                  <a:noAutofit/>
                </a:bodyPr>
                <a:p>
                  <a:endParaRPr b="0" lang="en-GB" sz="1600" strike="noStrike" u="non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594" name="Graphic 163"/>
                <p:cNvSpPr/>
                <p:nvPr/>
              </p:nvSpPr>
              <p:spPr>
                <a:xfrm>
                  <a:off x="15787440" y="56808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endParaRPr b="0" lang="en-GB" sz="2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2595" name="Groep 56"/>
              <p:cNvGrpSpPr/>
              <p:nvPr/>
            </p:nvGrpSpPr>
            <p:grpSpPr>
              <a:xfrm>
                <a:off x="15225480" y="5937840"/>
                <a:ext cx="627480" cy="576360"/>
                <a:chOff x="15225480" y="5937840"/>
                <a:chExt cx="627480" cy="576360"/>
              </a:xfrm>
            </p:grpSpPr>
            <p:grpSp>
              <p:nvGrpSpPr>
                <p:cNvPr id="2596" name="Inspireren"/>
                <p:cNvGrpSpPr/>
                <p:nvPr/>
              </p:nvGrpSpPr>
              <p:grpSpPr>
                <a:xfrm>
                  <a:off x="15447960" y="5937840"/>
                  <a:ext cx="169560" cy="242280"/>
                  <a:chOff x="15447960" y="5937840"/>
                  <a:chExt cx="169560" cy="242280"/>
                </a:xfrm>
              </p:grpSpPr>
              <p:sp>
                <p:nvSpPr>
                  <p:cNvPr id="2597" name="Freeform 12"/>
                  <p:cNvSpPr/>
                  <p:nvPr/>
                </p:nvSpPr>
                <p:spPr>
                  <a:xfrm>
                    <a:off x="15498000" y="602496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30960" bIns="3096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8" name="Freeform 13"/>
                  <p:cNvSpPr/>
                  <p:nvPr/>
                </p:nvSpPr>
                <p:spPr>
                  <a:xfrm>
                    <a:off x="15502680" y="615636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11880" bIns="1188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9" name="Freeform 14"/>
                  <p:cNvSpPr/>
                  <p:nvPr/>
                </p:nvSpPr>
                <p:spPr>
                  <a:xfrm>
                    <a:off x="15447960" y="59378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2600" name="Tekstvak 58"/>
                <p:cNvSpPr/>
                <p:nvPr/>
              </p:nvSpPr>
              <p:spPr>
                <a:xfrm>
                  <a:off x="15225480" y="61923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algn="l" pos="0"/>
                    </a:tabLst>
                  </a:pPr>
                  <a:r>
                    <a:rPr b="0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2601" name="Groep 27"/>
            <p:cNvGrpSpPr/>
            <p:nvPr/>
          </p:nvGrpSpPr>
          <p:grpSpPr>
            <a:xfrm>
              <a:off x="12736800" y="5129640"/>
              <a:ext cx="514080" cy="506520"/>
              <a:chOff x="12736800" y="5129640"/>
              <a:chExt cx="514080" cy="506520"/>
            </a:xfrm>
          </p:grpSpPr>
          <p:grpSp>
            <p:nvGrpSpPr>
              <p:cNvPr id="2602" name="Groep 38"/>
              <p:cNvGrpSpPr/>
              <p:nvPr/>
            </p:nvGrpSpPr>
            <p:grpSpPr>
              <a:xfrm>
                <a:off x="12841920" y="5129640"/>
                <a:ext cx="318960" cy="306000"/>
                <a:chOff x="12841920" y="5129640"/>
                <a:chExt cx="318960" cy="306000"/>
              </a:xfrm>
            </p:grpSpPr>
            <p:grpSp>
              <p:nvGrpSpPr>
                <p:cNvPr id="2603" name="Groep 41"/>
                <p:cNvGrpSpPr/>
                <p:nvPr/>
              </p:nvGrpSpPr>
              <p:grpSpPr>
                <a:xfrm>
                  <a:off x="12841920" y="5129640"/>
                  <a:ext cx="281880" cy="270360"/>
                  <a:chOff x="12841920" y="5129640"/>
                  <a:chExt cx="281880" cy="270360"/>
                </a:xfrm>
              </p:grpSpPr>
              <p:grpSp>
                <p:nvGrpSpPr>
                  <p:cNvPr id="2604" name="Groep 48"/>
                  <p:cNvGrpSpPr/>
                  <p:nvPr/>
                </p:nvGrpSpPr>
                <p:grpSpPr>
                  <a:xfrm>
                    <a:off x="12841920" y="5129640"/>
                    <a:ext cx="281880" cy="270360"/>
                    <a:chOff x="12841920" y="5129640"/>
                    <a:chExt cx="281880" cy="270360"/>
                  </a:xfrm>
                </p:grpSpPr>
                <p:sp>
                  <p:nvSpPr>
                    <p:cNvPr id="2605" name="Rechthoek 51"/>
                    <p:cNvSpPr/>
                    <p:nvPr/>
                  </p:nvSpPr>
                  <p:spPr>
                    <a:xfrm>
                      <a:off x="12841920" y="512964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606" name="Rechthoek 52"/>
                    <p:cNvSpPr/>
                    <p:nvPr/>
                  </p:nvSpPr>
                  <p:spPr>
                    <a:xfrm>
                      <a:off x="12841920" y="512964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607" name="Ovaal 53"/>
                    <p:cNvSpPr/>
                    <p:nvPr/>
                  </p:nvSpPr>
                  <p:spPr>
                    <a:xfrm>
                      <a:off x="12943440" y="515016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2608" name="Afbeelding 49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849840" y="519624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2609" name="Afbeelding 50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 flipH="1">
                    <a:off x="12893760" y="521172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2610" name="Groep 42"/>
                <p:cNvGrpSpPr/>
                <p:nvPr/>
              </p:nvGrpSpPr>
              <p:grpSpPr>
                <a:xfrm>
                  <a:off x="13061520" y="5335920"/>
                  <a:ext cx="99360" cy="99720"/>
                  <a:chOff x="13061520" y="5335920"/>
                  <a:chExt cx="99360" cy="99720"/>
                </a:xfrm>
              </p:grpSpPr>
              <p:sp>
                <p:nvSpPr>
                  <p:cNvPr id="2611" name="Rechthoek 46"/>
                  <p:cNvSpPr/>
                  <p:nvPr/>
                </p:nvSpPr>
                <p:spPr>
                  <a:xfrm>
                    <a:off x="13061520" y="5335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612" name="Rechthoek 47"/>
                  <p:cNvSpPr/>
                  <p:nvPr/>
                </p:nvSpPr>
                <p:spPr>
                  <a:xfrm rot="5400000">
                    <a:off x="13021560" y="537624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2613" name="Groep 43"/>
                <p:cNvGrpSpPr/>
                <p:nvPr/>
              </p:nvGrpSpPr>
              <p:grpSpPr>
                <a:xfrm>
                  <a:off x="13033080" y="5308920"/>
                  <a:ext cx="99360" cy="100080"/>
                  <a:chOff x="13033080" y="5308920"/>
                  <a:chExt cx="99360" cy="100080"/>
                </a:xfrm>
              </p:grpSpPr>
              <p:sp>
                <p:nvSpPr>
                  <p:cNvPr id="2614" name="Rechthoek 44"/>
                  <p:cNvSpPr/>
                  <p:nvPr/>
                </p:nvSpPr>
                <p:spPr>
                  <a:xfrm rot="10800000">
                    <a:off x="13033080" y="5389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615" name="Rechthoek 45"/>
                  <p:cNvSpPr/>
                  <p:nvPr/>
                </p:nvSpPr>
                <p:spPr>
                  <a:xfrm rot="16200000">
                    <a:off x="13072680" y="53488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2616" name="Rechthoek 39"/>
              <p:cNvSpPr/>
              <p:nvPr/>
            </p:nvSpPr>
            <p:spPr>
              <a:xfrm>
                <a:off x="12736800" y="546192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617" name="Gelijkbenige driehoek 40"/>
              <p:cNvSpPr/>
              <p:nvPr/>
            </p:nvSpPr>
            <p:spPr>
              <a:xfrm rot="10800000">
                <a:off x="12964680" y="560160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2618" name="Ovaal 28"/>
            <p:cNvSpPr/>
            <p:nvPr/>
          </p:nvSpPr>
          <p:spPr>
            <a:xfrm>
              <a:off x="1256004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619" name="Rechthoek 29"/>
            <p:cNvSpPr/>
            <p:nvPr/>
          </p:nvSpPr>
          <p:spPr>
            <a:xfrm>
              <a:off x="1284444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620" name="Rechthoek 30"/>
            <p:cNvSpPr/>
            <p:nvPr/>
          </p:nvSpPr>
          <p:spPr>
            <a:xfrm>
              <a:off x="1284444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000" strike="noStrike" u="non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2621" name="Groep 31"/>
            <p:cNvGrpSpPr/>
            <p:nvPr/>
          </p:nvGrpSpPr>
          <p:grpSpPr>
            <a:xfrm>
              <a:off x="12798360" y="1226880"/>
              <a:ext cx="446400" cy="406440"/>
              <a:chOff x="12798360" y="1226880"/>
              <a:chExt cx="446400" cy="406440"/>
            </a:xfrm>
          </p:grpSpPr>
          <p:grpSp>
            <p:nvGrpSpPr>
              <p:cNvPr id="2622" name="Groep 32"/>
              <p:cNvGrpSpPr/>
              <p:nvPr/>
            </p:nvGrpSpPr>
            <p:grpSpPr>
              <a:xfrm>
                <a:off x="12878280" y="1226880"/>
                <a:ext cx="283680" cy="246240"/>
                <a:chOff x="12878280" y="1226880"/>
                <a:chExt cx="283680" cy="246240"/>
              </a:xfrm>
            </p:grpSpPr>
            <p:sp>
              <p:nvSpPr>
                <p:cNvPr id="2623" name="Vrije vorm: vorm 34"/>
                <p:cNvSpPr/>
                <p:nvPr/>
              </p:nvSpPr>
              <p:spPr>
                <a:xfrm>
                  <a:off x="1292688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ctr">
                  <a:noAutofit/>
                </a:bodyPr>
                <a:p>
                  <a:endParaRPr b="0" lang="en-GB" sz="72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2624" name="Groep 35"/>
                <p:cNvGrpSpPr/>
                <p:nvPr/>
              </p:nvGrpSpPr>
              <p:grpSpPr>
                <a:xfrm>
                  <a:off x="12878280" y="1226880"/>
                  <a:ext cx="283680" cy="246240"/>
                  <a:chOff x="12878280" y="1226880"/>
                  <a:chExt cx="283680" cy="246240"/>
                </a:xfrm>
              </p:grpSpPr>
              <p:sp>
                <p:nvSpPr>
                  <p:cNvPr id="2625" name="Vrije vorm: vorm 36"/>
                  <p:cNvSpPr/>
                  <p:nvPr/>
                </p:nvSpPr>
                <p:spPr>
                  <a:xfrm>
                    <a:off x="1287828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6" name="Vrije vorm: vorm 37"/>
                  <p:cNvSpPr/>
                  <p:nvPr/>
                </p:nvSpPr>
                <p:spPr>
                  <a:xfrm>
                    <a:off x="1292688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2627" name="Tekstvak 33"/>
              <p:cNvSpPr/>
              <p:nvPr/>
            </p:nvSpPr>
            <p:spPr>
              <a:xfrm>
                <a:off x="1279836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18000" bIns="0" anchor="t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4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0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2631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632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633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634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635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636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637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638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2639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2640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641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642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643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2644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2645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646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647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648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649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650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651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652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653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654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655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2656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2657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658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659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660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661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662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663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664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2665" name="Vrije vorm: vorm 4"/>
          <p:cNvSpPr/>
          <p:nvPr/>
        </p:nvSpPr>
        <p:spPr>
          <a:xfrm>
            <a:off x="-10800" y="0"/>
            <a:ext cx="12202560" cy="6857640"/>
          </a:xfrm>
          <a:custGeom>
            <a:avLst/>
            <a:gdLst>
              <a:gd name="textAreaLeft" fmla="*/ 0 w 12202560"/>
              <a:gd name="textAreaRight" fmla="*/ 12202920 w 1220256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12202751" h="6858000">
                <a:moveTo>
                  <a:pt x="9196825" y="6253791"/>
                </a:moveTo>
                <a:cubicBezTo>
                  <a:pt x="9207202" y="6254820"/>
                  <a:pt x="9217676" y="6257130"/>
                  <a:pt x="9228283" y="6260764"/>
                </a:cubicBezTo>
                <a:cubicBezTo>
                  <a:pt x="9307834" y="6289395"/>
                  <a:pt x="9333091" y="6516346"/>
                  <a:pt x="9319129" y="6797771"/>
                </a:cubicBezTo>
                <a:lnTo>
                  <a:pt x="9315062" y="6858000"/>
                </a:lnTo>
                <a:lnTo>
                  <a:pt x="8712780" y="6858000"/>
                </a:lnTo>
                <a:lnTo>
                  <a:pt x="8752852" y="6786092"/>
                </a:lnTo>
                <a:cubicBezTo>
                  <a:pt x="8924836" y="6476801"/>
                  <a:pt x="9040774" y="6272774"/>
                  <a:pt x="9165949" y="6254507"/>
                </a:cubicBezTo>
                <a:cubicBezTo>
                  <a:pt x="9176167" y="6253017"/>
                  <a:pt x="9186447" y="6252763"/>
                  <a:pt x="9196825" y="6253791"/>
                </a:cubicBezTo>
                <a:close/>
                <a:moveTo>
                  <a:pt x="6322661" y="860036"/>
                </a:moveTo>
                <a:cubicBezTo>
                  <a:pt x="6359190" y="857387"/>
                  <a:pt x="6388114" y="876530"/>
                  <a:pt x="6406295" y="923793"/>
                </a:cubicBezTo>
                <a:cubicBezTo>
                  <a:pt x="6454783" y="1049825"/>
                  <a:pt x="6420842" y="1229178"/>
                  <a:pt x="6343263" y="1578190"/>
                </a:cubicBezTo>
                <a:cubicBezTo>
                  <a:pt x="5856638" y="3709453"/>
                  <a:pt x="3958041" y="5234882"/>
                  <a:pt x="3612233" y="6735009"/>
                </a:cubicBezTo>
                <a:lnTo>
                  <a:pt x="3592717" y="6858000"/>
                </a:lnTo>
                <a:lnTo>
                  <a:pt x="0" y="6858000"/>
                </a:lnTo>
                <a:lnTo>
                  <a:pt x="0" y="6632489"/>
                </a:lnTo>
                <a:lnTo>
                  <a:pt x="339610" y="6322172"/>
                </a:lnTo>
                <a:cubicBezTo>
                  <a:pt x="2196386" y="4691797"/>
                  <a:pt x="4577580" y="3447091"/>
                  <a:pt x="5674132" y="1607274"/>
                </a:cubicBezTo>
                <a:cubicBezTo>
                  <a:pt x="5863234" y="1292194"/>
                  <a:pt x="6164370" y="871513"/>
                  <a:pt x="6322661" y="860036"/>
                </a:cubicBezTo>
                <a:close/>
                <a:moveTo>
                  <a:pt x="11650950" y="0"/>
                </a:moveTo>
                <a:lnTo>
                  <a:pt x="12202751" y="0"/>
                </a:lnTo>
                <a:lnTo>
                  <a:pt x="12202751" y="4442690"/>
                </a:lnTo>
                <a:lnTo>
                  <a:pt x="12090669" y="4422014"/>
                </a:lnTo>
                <a:cubicBezTo>
                  <a:pt x="11211465" y="4223417"/>
                  <a:pt x="10568413" y="3552240"/>
                  <a:pt x="10571396" y="2213198"/>
                </a:cubicBezTo>
                <a:cubicBezTo>
                  <a:pt x="10572439" y="1498198"/>
                  <a:pt x="10939503" y="807920"/>
                  <a:pt x="11525799" y="135882"/>
                </a:cubicBezTo>
                <a:close/>
                <a:moveTo>
                  <a:pt x="0" y="0"/>
                </a:moveTo>
                <a:lnTo>
                  <a:pt x="2054194" y="0"/>
                </a:lnTo>
                <a:lnTo>
                  <a:pt x="1941123" y="75811"/>
                </a:lnTo>
                <a:cubicBezTo>
                  <a:pt x="1355823" y="476321"/>
                  <a:pt x="767225" y="928929"/>
                  <a:pt x="206525" y="1437904"/>
                </a:cubicBezTo>
                <a:lnTo>
                  <a:pt x="0" y="1632346"/>
                </a:lnTo>
                <a:close/>
              </a:path>
            </a:pathLst>
          </a:custGeom>
          <a:solidFill>
            <a:srgbClr val="00b8c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144000" rIns="144000" tIns="144000" bIns="144000" anchor="ctr">
            <a:noAutofit/>
          </a:bodyPr>
          <a:p>
            <a:pPr algn="ctr" defTabSz="914400">
              <a:lnSpc>
                <a:spcPct val="90000"/>
              </a:lnSpc>
              <a:spcBef>
                <a:spcPts val="201"/>
              </a:spcBef>
              <a:spcAft>
                <a:spcPts val="201"/>
              </a:spcAft>
            </a:pPr>
            <a:r>
              <a:rPr b="0" lang="en-GB" sz="1600" strike="noStrike" u="none">
                <a:solidFill>
                  <a:schemeClr val="lt1"/>
                </a:solidFill>
                <a:uFillTx/>
                <a:latin typeface="Arial"/>
              </a:rPr>
              <a:t> </a:t>
            </a:r>
            <a:endParaRPr b="0" lang="en-US" sz="16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666" name="PlaceHolder 1"/>
          <p:cNvSpPr>
            <a:spLocks noGrp="1"/>
          </p:cNvSpPr>
          <p:nvPr>
            <p:ph type="title"/>
          </p:nvPr>
        </p:nvSpPr>
        <p:spPr>
          <a:xfrm>
            <a:off x="0" y="-428040"/>
            <a:ext cx="1179360" cy="27468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Custom #2</a:t>
            </a: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667" name="PlaceHolder 2"/>
          <p:cNvSpPr>
            <a:spLocks noGrp="1"/>
          </p:cNvSpPr>
          <p:nvPr>
            <p:ph type="dt" idx="43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668" name="PlaceHolder 3"/>
          <p:cNvSpPr>
            <a:spLocks noGrp="1"/>
          </p:cNvSpPr>
          <p:nvPr>
            <p:ph type="sldNum" idx="44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8B528C3-5E17-4EBE-89EA-150184A6CBDD}" type="slidenum">
              <a:rPr b="1" lang="en-GB" sz="1200" strike="noStrike" u="none">
                <a:solidFill>
                  <a:schemeClr val="dk2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669" name="Rechthoek 2"/>
          <p:cNvSpPr/>
          <p:nvPr/>
        </p:nvSpPr>
        <p:spPr>
          <a:xfrm>
            <a:off x="-10800" y="3282840"/>
            <a:ext cx="12191760" cy="3574800"/>
          </a:xfrm>
          <a:prstGeom prst="rect">
            <a:avLst/>
          </a:prstGeom>
          <a:solidFill>
            <a:schemeClr val="l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144000" rIns="144000" tIns="144000" bIns="144000" anchor="ctr">
            <a:noAutofit/>
          </a:bodyPr>
          <a:p>
            <a:endParaRPr b="0" lang="en-GB" sz="16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2670" name="PlaceHolder 4"/>
          <p:cNvSpPr>
            <a:spLocks noGrp="1"/>
          </p:cNvSpPr>
          <p:nvPr>
            <p:ph type="body"/>
          </p:nvPr>
        </p:nvSpPr>
        <p:spPr>
          <a:xfrm>
            <a:off x="721080" y="719280"/>
            <a:ext cx="3318480" cy="52812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1260000" anchor="ctr">
            <a:noAutofit/>
          </a:bodyPr>
          <a:p>
            <a:pPr marL="432000" indent="-324000" algn="ctr" defTabSz="9144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2671" name="INSTRUCTION"/>
          <p:cNvGrpSpPr/>
          <p:nvPr/>
        </p:nvGrpSpPr>
        <p:grpSpPr>
          <a:xfrm>
            <a:off x="-3786120" y="0"/>
            <a:ext cx="3692880" cy="5054400"/>
            <a:chOff x="-3786120" y="0"/>
            <a:chExt cx="3692880" cy="5054400"/>
          </a:xfrm>
        </p:grpSpPr>
        <p:sp>
          <p:nvSpPr>
            <p:cNvPr id="2672" name="Rechthoek 77"/>
            <p:cNvSpPr/>
            <p:nvPr/>
          </p:nvSpPr>
          <p:spPr>
            <a:xfrm>
              <a:off x="-3786120" y="0"/>
              <a:ext cx="3592800" cy="43912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673" name="Rechthoek 78"/>
            <p:cNvSpPr/>
            <p:nvPr/>
          </p:nvSpPr>
          <p:spPr>
            <a:xfrm>
              <a:off x="-3786120" y="422676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ctr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674" name="Ovaal 79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675" name="Rechthoek 80"/>
            <p:cNvSpPr/>
            <p:nvPr/>
          </p:nvSpPr>
          <p:spPr>
            <a:xfrm>
              <a:off x="-3319560" y="465480"/>
              <a:ext cx="3008520" cy="66132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676" name="Ovaal 81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677" name="Rechthoek 82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678" name="Rechthoek 83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000" strike="noStrike" u="non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679" name="Ovaal 84"/>
            <p:cNvSpPr/>
            <p:nvPr/>
          </p:nvSpPr>
          <p:spPr>
            <a:xfrm>
              <a:off x="-3603600" y="26348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680" name="Rechthoek 85"/>
            <p:cNvSpPr/>
            <p:nvPr/>
          </p:nvSpPr>
          <p:spPr>
            <a:xfrm>
              <a:off x="-3319560" y="2634840"/>
              <a:ext cx="2944440" cy="793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2681" name="Groep 86"/>
            <p:cNvGrpSpPr/>
            <p:nvPr/>
          </p:nvGrpSpPr>
          <p:grpSpPr>
            <a:xfrm>
              <a:off x="-3414600" y="3534480"/>
              <a:ext cx="514080" cy="506520"/>
              <a:chOff x="-3414600" y="3534480"/>
              <a:chExt cx="514080" cy="506520"/>
            </a:xfrm>
          </p:grpSpPr>
          <p:grpSp>
            <p:nvGrpSpPr>
              <p:cNvPr id="2682" name="Groep 103"/>
              <p:cNvGrpSpPr/>
              <p:nvPr/>
            </p:nvGrpSpPr>
            <p:grpSpPr>
              <a:xfrm>
                <a:off x="-3309480" y="3534480"/>
                <a:ext cx="318960" cy="306000"/>
                <a:chOff x="-3309480" y="3534480"/>
                <a:chExt cx="318960" cy="306000"/>
              </a:xfrm>
            </p:grpSpPr>
            <p:grpSp>
              <p:nvGrpSpPr>
                <p:cNvPr id="2683" name="Groep 106"/>
                <p:cNvGrpSpPr/>
                <p:nvPr/>
              </p:nvGrpSpPr>
              <p:grpSpPr>
                <a:xfrm>
                  <a:off x="-3309480" y="3534480"/>
                  <a:ext cx="281880" cy="270360"/>
                  <a:chOff x="-3309480" y="3534480"/>
                  <a:chExt cx="281880" cy="270360"/>
                </a:xfrm>
              </p:grpSpPr>
              <p:grpSp>
                <p:nvGrpSpPr>
                  <p:cNvPr id="2684" name="Groep 113"/>
                  <p:cNvGrpSpPr/>
                  <p:nvPr/>
                </p:nvGrpSpPr>
                <p:grpSpPr>
                  <a:xfrm>
                    <a:off x="-3309480" y="3534480"/>
                    <a:ext cx="281880" cy="270360"/>
                    <a:chOff x="-3309480" y="3534480"/>
                    <a:chExt cx="281880" cy="270360"/>
                  </a:xfrm>
                </p:grpSpPr>
                <p:sp>
                  <p:nvSpPr>
                    <p:cNvPr id="2685" name="Rechthoek 116"/>
                    <p:cNvSpPr/>
                    <p:nvPr/>
                  </p:nvSpPr>
                  <p:spPr>
                    <a:xfrm>
                      <a:off x="-3309480" y="353448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686" name="Rechthoek 117"/>
                    <p:cNvSpPr/>
                    <p:nvPr/>
                  </p:nvSpPr>
                  <p:spPr>
                    <a:xfrm>
                      <a:off x="-3309480" y="353448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687" name="Ovaal 118"/>
                    <p:cNvSpPr/>
                    <p:nvPr/>
                  </p:nvSpPr>
                  <p:spPr>
                    <a:xfrm>
                      <a:off x="-3207960" y="355500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2688" name="Afbeelding 114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-3301560" y="360108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2689" name="Afbeelding 115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 flipH="1">
                    <a:off x="-3257640" y="361656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2690" name="Groep 107"/>
                <p:cNvGrpSpPr/>
                <p:nvPr/>
              </p:nvGrpSpPr>
              <p:grpSpPr>
                <a:xfrm>
                  <a:off x="-3089880" y="3740760"/>
                  <a:ext cx="99360" cy="99720"/>
                  <a:chOff x="-3089880" y="3740760"/>
                  <a:chExt cx="99360" cy="99720"/>
                </a:xfrm>
              </p:grpSpPr>
              <p:sp>
                <p:nvSpPr>
                  <p:cNvPr id="2691" name="Rechthoek 111"/>
                  <p:cNvSpPr/>
                  <p:nvPr/>
                </p:nvSpPr>
                <p:spPr>
                  <a:xfrm>
                    <a:off x="-3089880" y="374076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692" name="Rechthoek 112"/>
                  <p:cNvSpPr/>
                  <p:nvPr/>
                </p:nvSpPr>
                <p:spPr>
                  <a:xfrm rot="5400000">
                    <a:off x="-3129480" y="37810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2693" name="Groep 108"/>
                <p:cNvGrpSpPr/>
                <p:nvPr/>
              </p:nvGrpSpPr>
              <p:grpSpPr>
                <a:xfrm>
                  <a:off x="-3118320" y="3713760"/>
                  <a:ext cx="99360" cy="99720"/>
                  <a:chOff x="-3118320" y="3713760"/>
                  <a:chExt cx="99360" cy="99720"/>
                </a:xfrm>
              </p:grpSpPr>
              <p:sp>
                <p:nvSpPr>
                  <p:cNvPr id="2694" name="Rechthoek 109"/>
                  <p:cNvSpPr/>
                  <p:nvPr/>
                </p:nvSpPr>
                <p:spPr>
                  <a:xfrm rot="10800000">
                    <a:off x="-3118320" y="379440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695" name="Rechthoek 110"/>
                  <p:cNvSpPr/>
                  <p:nvPr/>
                </p:nvSpPr>
                <p:spPr>
                  <a:xfrm rot="16200000">
                    <a:off x="-3078360" y="37537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2696" name="Rechthoek 104"/>
              <p:cNvSpPr/>
              <p:nvPr/>
            </p:nvSpPr>
            <p:spPr>
              <a:xfrm>
                <a:off x="-3414600" y="386676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697" name="Gelijkbenige driehoek 105"/>
              <p:cNvSpPr/>
              <p:nvPr/>
            </p:nvSpPr>
            <p:spPr>
              <a:xfrm rot="10800000">
                <a:off x="-3186720" y="400644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698" name="ICOON_info"/>
            <p:cNvGrpSpPr/>
            <p:nvPr/>
          </p:nvGrpSpPr>
          <p:grpSpPr>
            <a:xfrm>
              <a:off x="-376560" y="4055760"/>
              <a:ext cx="283320" cy="283320"/>
              <a:chOff x="-376560" y="4055760"/>
              <a:chExt cx="283320" cy="283320"/>
            </a:xfrm>
          </p:grpSpPr>
          <p:sp>
            <p:nvSpPr>
              <p:cNvPr id="2699" name="Ovaal 101"/>
              <p:cNvSpPr/>
              <p:nvPr/>
            </p:nvSpPr>
            <p:spPr>
              <a:xfrm>
                <a:off x="-356760" y="407520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86400" bIns="864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2700" name="Graphic 163"/>
              <p:cNvSpPr/>
              <p:nvPr/>
            </p:nvSpPr>
            <p:spPr>
              <a:xfrm>
                <a:off x="-376560" y="405576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GB" sz="2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701" name="Groep 88"/>
            <p:cNvGrpSpPr/>
            <p:nvPr/>
          </p:nvGrpSpPr>
          <p:grpSpPr>
            <a:xfrm>
              <a:off x="-938520" y="4363920"/>
              <a:ext cx="627480" cy="576360"/>
              <a:chOff x="-938520" y="4363920"/>
              <a:chExt cx="627480" cy="576360"/>
            </a:xfrm>
          </p:grpSpPr>
          <p:grpSp>
            <p:nvGrpSpPr>
              <p:cNvPr id="2702" name="Inspireren"/>
              <p:cNvGrpSpPr/>
              <p:nvPr/>
            </p:nvGrpSpPr>
            <p:grpSpPr>
              <a:xfrm>
                <a:off x="-716040" y="4363920"/>
                <a:ext cx="169560" cy="242280"/>
                <a:chOff x="-716040" y="4363920"/>
                <a:chExt cx="169560" cy="242280"/>
              </a:xfrm>
            </p:grpSpPr>
            <p:sp>
              <p:nvSpPr>
                <p:cNvPr id="2703" name="Freeform 12"/>
                <p:cNvSpPr/>
                <p:nvPr/>
              </p:nvSpPr>
              <p:spPr>
                <a:xfrm>
                  <a:off x="-666000" y="445068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30960" bIns="3096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704" name="Freeform 13"/>
                <p:cNvSpPr/>
                <p:nvPr/>
              </p:nvSpPr>
              <p:spPr>
                <a:xfrm>
                  <a:off x="-661320" y="45824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11880" bIns="1188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705" name="Freeform 14"/>
                <p:cNvSpPr/>
                <p:nvPr/>
              </p:nvSpPr>
              <p:spPr>
                <a:xfrm>
                  <a:off x="-716040" y="436392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2706" name="Tekstvak 97"/>
              <p:cNvSpPr/>
              <p:nvPr/>
            </p:nvSpPr>
            <p:spPr>
              <a:xfrm>
                <a:off x="-938520" y="461844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2707" name="Groep 89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2708" name="Groep 90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2709" name="Vrije vorm: vorm 92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ctr">
                  <a:noAutofit/>
                </a:bodyPr>
                <a:p>
                  <a:endParaRPr b="0" lang="en-GB" sz="72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2710" name="Groep 93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2711" name="Vrije vorm: vorm 94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712" name="Vrije vorm: vorm 95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2713" name="Tekstvak 91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18000" bIns="0" anchor="t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4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2715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16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17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18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19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20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721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22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723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2724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25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26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727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728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2729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30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31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32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33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34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35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36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37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38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39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2740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2741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742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743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744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745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746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747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748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2749" name="PlaceHolder 1"/>
          <p:cNvSpPr>
            <a:spLocks noGrp="1"/>
          </p:cNvSpPr>
          <p:nvPr>
            <p:ph type="title"/>
          </p:nvPr>
        </p:nvSpPr>
        <p:spPr>
          <a:xfrm>
            <a:off x="0" y="-428040"/>
            <a:ext cx="1179360" cy="27468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Custom #3</a:t>
            </a: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750" name="PlaceHolder 2"/>
          <p:cNvSpPr>
            <a:spLocks noGrp="1"/>
          </p:cNvSpPr>
          <p:nvPr>
            <p:ph type="dt" idx="45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51" name="PlaceHolder 3"/>
          <p:cNvSpPr>
            <a:spLocks noGrp="1"/>
          </p:cNvSpPr>
          <p:nvPr>
            <p:ph type="sldNum" idx="46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AC9F595-8437-493A-BEF7-FD94B8E5E005}" type="slidenum">
              <a:rPr b="1" lang="en-GB" sz="1200" strike="noStrike" u="none">
                <a:solidFill>
                  <a:schemeClr val="dk2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52" name="PlaceHolder 4"/>
          <p:cNvSpPr>
            <a:spLocks noGrp="1"/>
          </p:cNvSpPr>
          <p:nvPr>
            <p:ph type="body"/>
          </p:nvPr>
        </p:nvSpPr>
        <p:spPr>
          <a:xfrm>
            <a:off x="3818160" y="719280"/>
            <a:ext cx="7651080" cy="52812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1260000" anchor="ctr">
            <a:noAutofit/>
          </a:bodyPr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2753" name="INSTRUCTION"/>
          <p:cNvGrpSpPr/>
          <p:nvPr/>
        </p:nvGrpSpPr>
        <p:grpSpPr>
          <a:xfrm>
            <a:off x="12377520" y="0"/>
            <a:ext cx="3692880" cy="5054400"/>
            <a:chOff x="12377520" y="0"/>
            <a:chExt cx="3692880" cy="5054400"/>
          </a:xfrm>
        </p:grpSpPr>
        <p:sp>
          <p:nvSpPr>
            <p:cNvPr id="2754" name="Rechthoek 5"/>
            <p:cNvSpPr/>
            <p:nvPr/>
          </p:nvSpPr>
          <p:spPr>
            <a:xfrm>
              <a:off x="12377520" y="0"/>
              <a:ext cx="3592800" cy="43912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755" name="Rechthoek 7"/>
            <p:cNvSpPr/>
            <p:nvPr/>
          </p:nvSpPr>
          <p:spPr>
            <a:xfrm>
              <a:off x="12377520" y="422676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ctr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756" name="Ovaal 8"/>
            <p:cNvSpPr/>
            <p:nvPr/>
          </p:nvSpPr>
          <p:spPr>
            <a:xfrm>
              <a:off x="1256004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757" name="Rechthoek 9"/>
            <p:cNvSpPr/>
            <p:nvPr/>
          </p:nvSpPr>
          <p:spPr>
            <a:xfrm>
              <a:off x="12844440" y="465480"/>
              <a:ext cx="3008520" cy="66132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758" name="Ovaal 10"/>
            <p:cNvSpPr/>
            <p:nvPr/>
          </p:nvSpPr>
          <p:spPr>
            <a:xfrm>
              <a:off x="1256004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759" name="Rechthoek 11"/>
            <p:cNvSpPr/>
            <p:nvPr/>
          </p:nvSpPr>
          <p:spPr>
            <a:xfrm>
              <a:off x="1284444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760" name="Rechthoek 12"/>
            <p:cNvSpPr/>
            <p:nvPr/>
          </p:nvSpPr>
          <p:spPr>
            <a:xfrm>
              <a:off x="1284444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000" strike="noStrike" u="non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761" name="Ovaal 13"/>
            <p:cNvSpPr/>
            <p:nvPr/>
          </p:nvSpPr>
          <p:spPr>
            <a:xfrm>
              <a:off x="12560040" y="26348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762" name="Rechthoek 14"/>
            <p:cNvSpPr/>
            <p:nvPr/>
          </p:nvSpPr>
          <p:spPr>
            <a:xfrm>
              <a:off x="12844440" y="2634840"/>
              <a:ext cx="2944440" cy="793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2763" name="Groep 15"/>
            <p:cNvGrpSpPr/>
            <p:nvPr/>
          </p:nvGrpSpPr>
          <p:grpSpPr>
            <a:xfrm>
              <a:off x="12749400" y="3534480"/>
              <a:ext cx="514080" cy="506520"/>
              <a:chOff x="12749400" y="3534480"/>
              <a:chExt cx="514080" cy="506520"/>
            </a:xfrm>
          </p:grpSpPr>
          <p:grpSp>
            <p:nvGrpSpPr>
              <p:cNvPr id="2764" name="Groep 32"/>
              <p:cNvGrpSpPr/>
              <p:nvPr/>
            </p:nvGrpSpPr>
            <p:grpSpPr>
              <a:xfrm>
                <a:off x="12854520" y="3534480"/>
                <a:ext cx="318600" cy="306000"/>
                <a:chOff x="12854520" y="3534480"/>
                <a:chExt cx="318600" cy="306000"/>
              </a:xfrm>
            </p:grpSpPr>
            <p:grpSp>
              <p:nvGrpSpPr>
                <p:cNvPr id="2765" name="Groep 35"/>
                <p:cNvGrpSpPr/>
                <p:nvPr/>
              </p:nvGrpSpPr>
              <p:grpSpPr>
                <a:xfrm>
                  <a:off x="12854520" y="3534480"/>
                  <a:ext cx="281880" cy="270360"/>
                  <a:chOff x="12854520" y="3534480"/>
                  <a:chExt cx="281880" cy="270360"/>
                </a:xfrm>
              </p:grpSpPr>
              <p:grpSp>
                <p:nvGrpSpPr>
                  <p:cNvPr id="2766" name="Groep 42"/>
                  <p:cNvGrpSpPr/>
                  <p:nvPr/>
                </p:nvGrpSpPr>
                <p:grpSpPr>
                  <a:xfrm>
                    <a:off x="12854520" y="3534480"/>
                    <a:ext cx="281880" cy="270360"/>
                    <a:chOff x="12854520" y="3534480"/>
                    <a:chExt cx="281880" cy="270360"/>
                  </a:xfrm>
                </p:grpSpPr>
                <p:sp>
                  <p:nvSpPr>
                    <p:cNvPr id="2767" name="Rechthoek 45"/>
                    <p:cNvSpPr/>
                    <p:nvPr/>
                  </p:nvSpPr>
                  <p:spPr>
                    <a:xfrm>
                      <a:off x="12854520" y="353448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768" name="Rechthoek 46"/>
                    <p:cNvSpPr/>
                    <p:nvPr/>
                  </p:nvSpPr>
                  <p:spPr>
                    <a:xfrm>
                      <a:off x="12854520" y="353448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769" name="Ovaal 47"/>
                    <p:cNvSpPr/>
                    <p:nvPr/>
                  </p:nvSpPr>
                  <p:spPr>
                    <a:xfrm>
                      <a:off x="12955680" y="355500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2770" name="Afbeelding 43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862440" y="360108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2771" name="Afbeelding 44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 flipH="1">
                    <a:off x="12906000" y="361656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2772" name="Groep 36"/>
                <p:cNvGrpSpPr/>
                <p:nvPr/>
              </p:nvGrpSpPr>
              <p:grpSpPr>
                <a:xfrm>
                  <a:off x="13073760" y="3740760"/>
                  <a:ext cx="99360" cy="99720"/>
                  <a:chOff x="13073760" y="3740760"/>
                  <a:chExt cx="99360" cy="99720"/>
                </a:xfrm>
              </p:grpSpPr>
              <p:sp>
                <p:nvSpPr>
                  <p:cNvPr id="2773" name="Rechthoek 40"/>
                  <p:cNvSpPr/>
                  <p:nvPr/>
                </p:nvSpPr>
                <p:spPr>
                  <a:xfrm>
                    <a:off x="13073760" y="374076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774" name="Rechthoek 41"/>
                  <p:cNvSpPr/>
                  <p:nvPr/>
                </p:nvSpPr>
                <p:spPr>
                  <a:xfrm rot="5400000">
                    <a:off x="13033800" y="37810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2775" name="Groep 37"/>
                <p:cNvGrpSpPr/>
                <p:nvPr/>
              </p:nvGrpSpPr>
              <p:grpSpPr>
                <a:xfrm>
                  <a:off x="13045320" y="3713760"/>
                  <a:ext cx="99360" cy="99720"/>
                  <a:chOff x="13045320" y="3713760"/>
                  <a:chExt cx="99360" cy="99720"/>
                </a:xfrm>
              </p:grpSpPr>
              <p:sp>
                <p:nvSpPr>
                  <p:cNvPr id="2776" name="Rechthoek 38"/>
                  <p:cNvSpPr/>
                  <p:nvPr/>
                </p:nvSpPr>
                <p:spPr>
                  <a:xfrm rot="10800000">
                    <a:off x="13045320" y="379440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777" name="Rechthoek 39"/>
                  <p:cNvSpPr/>
                  <p:nvPr/>
                </p:nvSpPr>
                <p:spPr>
                  <a:xfrm rot="16200000">
                    <a:off x="13084920" y="37537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2778" name="Rechthoek 33"/>
              <p:cNvSpPr/>
              <p:nvPr/>
            </p:nvSpPr>
            <p:spPr>
              <a:xfrm>
                <a:off x="12749400" y="386676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779" name="Gelijkbenige driehoek 34"/>
              <p:cNvSpPr/>
              <p:nvPr/>
            </p:nvSpPr>
            <p:spPr>
              <a:xfrm rot="10800000">
                <a:off x="12976920" y="400644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780" name="ICOON_info"/>
            <p:cNvGrpSpPr/>
            <p:nvPr/>
          </p:nvGrpSpPr>
          <p:grpSpPr>
            <a:xfrm>
              <a:off x="15787080" y="4055760"/>
              <a:ext cx="283320" cy="283320"/>
              <a:chOff x="15787080" y="4055760"/>
              <a:chExt cx="283320" cy="283320"/>
            </a:xfrm>
          </p:grpSpPr>
          <p:sp>
            <p:nvSpPr>
              <p:cNvPr id="2781" name="Ovaal 30"/>
              <p:cNvSpPr/>
              <p:nvPr/>
            </p:nvSpPr>
            <p:spPr>
              <a:xfrm>
                <a:off x="15806880" y="407520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86400" bIns="864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2782" name="Graphic 163"/>
              <p:cNvSpPr/>
              <p:nvPr/>
            </p:nvSpPr>
            <p:spPr>
              <a:xfrm>
                <a:off x="15787080" y="405576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GB" sz="2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783" name="Groep 17"/>
            <p:cNvGrpSpPr/>
            <p:nvPr/>
          </p:nvGrpSpPr>
          <p:grpSpPr>
            <a:xfrm>
              <a:off x="15225480" y="4363920"/>
              <a:ext cx="627480" cy="576360"/>
              <a:chOff x="15225480" y="4363920"/>
              <a:chExt cx="627480" cy="576360"/>
            </a:xfrm>
          </p:grpSpPr>
          <p:grpSp>
            <p:nvGrpSpPr>
              <p:cNvPr id="2784" name="Inspireren"/>
              <p:cNvGrpSpPr/>
              <p:nvPr/>
            </p:nvGrpSpPr>
            <p:grpSpPr>
              <a:xfrm>
                <a:off x="15447600" y="4363920"/>
                <a:ext cx="169560" cy="242280"/>
                <a:chOff x="15447600" y="4363920"/>
                <a:chExt cx="169560" cy="242280"/>
              </a:xfrm>
            </p:grpSpPr>
            <p:sp>
              <p:nvSpPr>
                <p:cNvPr id="2785" name="Freeform 12"/>
                <p:cNvSpPr/>
                <p:nvPr/>
              </p:nvSpPr>
              <p:spPr>
                <a:xfrm>
                  <a:off x="15498000" y="445068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30960" bIns="3096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786" name="Freeform 13"/>
                <p:cNvSpPr/>
                <p:nvPr/>
              </p:nvSpPr>
              <p:spPr>
                <a:xfrm>
                  <a:off x="15502320" y="45824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11880" bIns="1188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787" name="Freeform 14"/>
                <p:cNvSpPr/>
                <p:nvPr/>
              </p:nvSpPr>
              <p:spPr>
                <a:xfrm>
                  <a:off x="15447600" y="436392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2788" name="Tekstvak 26"/>
              <p:cNvSpPr/>
              <p:nvPr/>
            </p:nvSpPr>
            <p:spPr>
              <a:xfrm>
                <a:off x="15225480" y="461844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2789" name="Groep 18"/>
            <p:cNvGrpSpPr/>
            <p:nvPr/>
          </p:nvGrpSpPr>
          <p:grpSpPr>
            <a:xfrm>
              <a:off x="12798360" y="1226880"/>
              <a:ext cx="446400" cy="406440"/>
              <a:chOff x="12798360" y="1226880"/>
              <a:chExt cx="446400" cy="406440"/>
            </a:xfrm>
          </p:grpSpPr>
          <p:grpSp>
            <p:nvGrpSpPr>
              <p:cNvPr id="2790" name="Groep 19"/>
              <p:cNvGrpSpPr/>
              <p:nvPr/>
            </p:nvGrpSpPr>
            <p:grpSpPr>
              <a:xfrm>
                <a:off x="12878280" y="1226880"/>
                <a:ext cx="283680" cy="246240"/>
                <a:chOff x="12878280" y="1226880"/>
                <a:chExt cx="283680" cy="246240"/>
              </a:xfrm>
            </p:grpSpPr>
            <p:sp>
              <p:nvSpPr>
                <p:cNvPr id="2791" name="Vrije vorm: vorm 21"/>
                <p:cNvSpPr/>
                <p:nvPr/>
              </p:nvSpPr>
              <p:spPr>
                <a:xfrm>
                  <a:off x="1292688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ctr">
                  <a:noAutofit/>
                </a:bodyPr>
                <a:p>
                  <a:endParaRPr b="0" lang="en-GB" sz="72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2792" name="Groep 22"/>
                <p:cNvGrpSpPr/>
                <p:nvPr/>
              </p:nvGrpSpPr>
              <p:grpSpPr>
                <a:xfrm>
                  <a:off x="12878280" y="1226880"/>
                  <a:ext cx="283680" cy="246240"/>
                  <a:chOff x="12878280" y="1226880"/>
                  <a:chExt cx="283680" cy="246240"/>
                </a:xfrm>
              </p:grpSpPr>
              <p:sp>
                <p:nvSpPr>
                  <p:cNvPr id="2793" name="Vrije vorm: vorm 23"/>
                  <p:cNvSpPr/>
                  <p:nvPr/>
                </p:nvSpPr>
                <p:spPr>
                  <a:xfrm>
                    <a:off x="1287828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794" name="Vrije vorm: vorm 24"/>
                  <p:cNvSpPr/>
                  <p:nvPr/>
                </p:nvSpPr>
                <p:spPr>
                  <a:xfrm>
                    <a:off x="1292688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2795" name="Tekstvak 20"/>
              <p:cNvSpPr/>
              <p:nvPr/>
            </p:nvSpPr>
            <p:spPr>
              <a:xfrm>
                <a:off x="1279836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18000" bIns="0" anchor="t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6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2797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98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99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00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01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02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803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04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805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2806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07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08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809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810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2811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12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13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14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15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16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17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18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19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20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21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2822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2823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824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825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826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827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828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829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830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2831" name="PlaceHolder 1"/>
          <p:cNvSpPr>
            <a:spLocks noGrp="1"/>
          </p:cNvSpPr>
          <p:nvPr>
            <p:ph type="body"/>
          </p:nvPr>
        </p:nvSpPr>
        <p:spPr>
          <a:xfrm>
            <a:off x="1204560" y="1814400"/>
            <a:ext cx="5863320" cy="36428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1260000" anchor="ctr">
            <a:noAutofit/>
          </a:bodyPr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832" name="PlaceHolder 2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-27720" bIns="350280" anchor="t">
            <a:noAutofit/>
          </a:bodyPr>
          <a:p>
            <a:pPr indent="0" defTabSz="914400">
              <a:lnSpc>
                <a:spcPts val="3600"/>
              </a:lnSpc>
              <a:buNone/>
            </a:pPr>
            <a:r>
              <a:rPr b="1" lang="nl-NL" sz="3600" strike="noStrike" u="non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b="0" lang="nl-NL" sz="3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833" name="PlaceHolder 3"/>
          <p:cNvSpPr>
            <a:spLocks noGrp="1"/>
          </p:cNvSpPr>
          <p:nvPr>
            <p:ph type="dt" idx="47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34" name="PlaceHolder 4"/>
          <p:cNvSpPr>
            <a:spLocks noGrp="1"/>
          </p:cNvSpPr>
          <p:nvPr>
            <p:ph type="sldNum" idx="48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9218D19-855C-4A56-B8E7-F74594E01486}" type="slidenum">
              <a:rPr b="1" lang="en-GB" sz="1200" strike="noStrike" u="none">
                <a:solidFill>
                  <a:schemeClr val="dk2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35" name="Rechthoek 10"/>
          <p:cNvSpPr/>
          <p:nvPr/>
        </p:nvSpPr>
        <p:spPr>
          <a:xfrm>
            <a:off x="4680" y="-439560"/>
            <a:ext cx="1169640" cy="275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0" rIns="0" tIns="0" bIns="0" anchor="ctr">
            <a:spAutoFit/>
          </a:bodyPr>
          <a:p>
            <a:pPr defTabSz="914400">
              <a:lnSpc>
                <a:spcPct val="100000"/>
              </a:lnSpc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Custom #4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836" name="INSTRUCTION"/>
          <p:cNvGrpSpPr/>
          <p:nvPr/>
        </p:nvGrpSpPr>
        <p:grpSpPr>
          <a:xfrm>
            <a:off x="-3786120" y="0"/>
            <a:ext cx="3692880" cy="5054400"/>
            <a:chOff x="-3786120" y="0"/>
            <a:chExt cx="3692880" cy="5054400"/>
          </a:xfrm>
        </p:grpSpPr>
        <p:sp>
          <p:nvSpPr>
            <p:cNvPr id="2837" name="Rechthoek 5"/>
            <p:cNvSpPr/>
            <p:nvPr/>
          </p:nvSpPr>
          <p:spPr>
            <a:xfrm>
              <a:off x="-3786120" y="0"/>
              <a:ext cx="3592800" cy="43912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838" name="Rechthoek 7"/>
            <p:cNvSpPr/>
            <p:nvPr/>
          </p:nvSpPr>
          <p:spPr>
            <a:xfrm>
              <a:off x="-3786120" y="422676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ctr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839" name="Ovaal 8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840" name="Rechthoek 9"/>
            <p:cNvSpPr/>
            <p:nvPr/>
          </p:nvSpPr>
          <p:spPr>
            <a:xfrm>
              <a:off x="-3319560" y="465480"/>
              <a:ext cx="3008520" cy="66132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841" name="Ovaal 11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842" name="Rechthoek 12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843" name="Rechthoek 13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000" strike="noStrike" u="non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844" name="Ovaal 14"/>
            <p:cNvSpPr/>
            <p:nvPr/>
          </p:nvSpPr>
          <p:spPr>
            <a:xfrm>
              <a:off x="-3603600" y="26348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845" name="Rechthoek 15"/>
            <p:cNvSpPr/>
            <p:nvPr/>
          </p:nvSpPr>
          <p:spPr>
            <a:xfrm>
              <a:off x="-3319560" y="2634840"/>
              <a:ext cx="2944440" cy="793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2846" name="Groep 16"/>
            <p:cNvGrpSpPr/>
            <p:nvPr/>
          </p:nvGrpSpPr>
          <p:grpSpPr>
            <a:xfrm>
              <a:off x="-3414600" y="3534480"/>
              <a:ext cx="514080" cy="506520"/>
              <a:chOff x="-3414600" y="3534480"/>
              <a:chExt cx="514080" cy="506520"/>
            </a:xfrm>
          </p:grpSpPr>
          <p:grpSp>
            <p:nvGrpSpPr>
              <p:cNvPr id="2847" name="Groep 33"/>
              <p:cNvGrpSpPr/>
              <p:nvPr/>
            </p:nvGrpSpPr>
            <p:grpSpPr>
              <a:xfrm>
                <a:off x="-3309480" y="3534480"/>
                <a:ext cx="318960" cy="306000"/>
                <a:chOff x="-3309480" y="3534480"/>
                <a:chExt cx="318960" cy="306000"/>
              </a:xfrm>
            </p:grpSpPr>
            <p:grpSp>
              <p:nvGrpSpPr>
                <p:cNvPr id="2848" name="Groep 36"/>
                <p:cNvGrpSpPr/>
                <p:nvPr/>
              </p:nvGrpSpPr>
              <p:grpSpPr>
                <a:xfrm>
                  <a:off x="-3309480" y="3534480"/>
                  <a:ext cx="281880" cy="270360"/>
                  <a:chOff x="-3309480" y="3534480"/>
                  <a:chExt cx="281880" cy="270360"/>
                </a:xfrm>
              </p:grpSpPr>
              <p:grpSp>
                <p:nvGrpSpPr>
                  <p:cNvPr id="2849" name="Groep 43"/>
                  <p:cNvGrpSpPr/>
                  <p:nvPr/>
                </p:nvGrpSpPr>
                <p:grpSpPr>
                  <a:xfrm>
                    <a:off x="-3309480" y="3534480"/>
                    <a:ext cx="281880" cy="270360"/>
                    <a:chOff x="-3309480" y="3534480"/>
                    <a:chExt cx="281880" cy="270360"/>
                  </a:xfrm>
                </p:grpSpPr>
                <p:sp>
                  <p:nvSpPr>
                    <p:cNvPr id="2850" name="Rechthoek 46"/>
                    <p:cNvSpPr/>
                    <p:nvPr/>
                  </p:nvSpPr>
                  <p:spPr>
                    <a:xfrm>
                      <a:off x="-3309480" y="353448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851" name="Rechthoek 47"/>
                    <p:cNvSpPr/>
                    <p:nvPr/>
                  </p:nvSpPr>
                  <p:spPr>
                    <a:xfrm>
                      <a:off x="-3309480" y="353448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852" name="Ovaal 48"/>
                    <p:cNvSpPr/>
                    <p:nvPr/>
                  </p:nvSpPr>
                  <p:spPr>
                    <a:xfrm>
                      <a:off x="-3207960" y="355500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2853" name="Afbeelding 44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-3301560" y="360108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2854" name="Afbeelding 45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 flipH="1">
                    <a:off x="-3257640" y="361656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2855" name="Groep 37"/>
                <p:cNvGrpSpPr/>
                <p:nvPr/>
              </p:nvGrpSpPr>
              <p:grpSpPr>
                <a:xfrm>
                  <a:off x="-3089880" y="3740760"/>
                  <a:ext cx="99360" cy="99720"/>
                  <a:chOff x="-3089880" y="3740760"/>
                  <a:chExt cx="99360" cy="99720"/>
                </a:xfrm>
              </p:grpSpPr>
              <p:sp>
                <p:nvSpPr>
                  <p:cNvPr id="2856" name="Rechthoek 41"/>
                  <p:cNvSpPr/>
                  <p:nvPr/>
                </p:nvSpPr>
                <p:spPr>
                  <a:xfrm>
                    <a:off x="-3089880" y="374076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857" name="Rechthoek 42"/>
                  <p:cNvSpPr/>
                  <p:nvPr/>
                </p:nvSpPr>
                <p:spPr>
                  <a:xfrm rot="5400000">
                    <a:off x="-3129480" y="37810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2858" name="Groep 38"/>
                <p:cNvGrpSpPr/>
                <p:nvPr/>
              </p:nvGrpSpPr>
              <p:grpSpPr>
                <a:xfrm>
                  <a:off x="-3118320" y="3713760"/>
                  <a:ext cx="99360" cy="99720"/>
                  <a:chOff x="-3118320" y="3713760"/>
                  <a:chExt cx="99360" cy="99720"/>
                </a:xfrm>
              </p:grpSpPr>
              <p:sp>
                <p:nvSpPr>
                  <p:cNvPr id="2859" name="Rechthoek 39"/>
                  <p:cNvSpPr/>
                  <p:nvPr/>
                </p:nvSpPr>
                <p:spPr>
                  <a:xfrm rot="10800000">
                    <a:off x="-3118320" y="379440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860" name="Rechthoek 40"/>
                  <p:cNvSpPr/>
                  <p:nvPr/>
                </p:nvSpPr>
                <p:spPr>
                  <a:xfrm rot="16200000">
                    <a:off x="-3078360" y="37537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2861" name="Rechthoek 34"/>
              <p:cNvSpPr/>
              <p:nvPr/>
            </p:nvSpPr>
            <p:spPr>
              <a:xfrm>
                <a:off x="-3414600" y="386676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862" name="Gelijkbenige driehoek 35"/>
              <p:cNvSpPr/>
              <p:nvPr/>
            </p:nvSpPr>
            <p:spPr>
              <a:xfrm rot="10800000">
                <a:off x="-3186720" y="400644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863" name="ICOON_info"/>
            <p:cNvGrpSpPr/>
            <p:nvPr/>
          </p:nvGrpSpPr>
          <p:grpSpPr>
            <a:xfrm>
              <a:off x="-376560" y="4055760"/>
              <a:ext cx="283320" cy="283320"/>
              <a:chOff x="-376560" y="4055760"/>
              <a:chExt cx="283320" cy="283320"/>
            </a:xfrm>
          </p:grpSpPr>
          <p:sp>
            <p:nvSpPr>
              <p:cNvPr id="2864" name="Ovaal 31"/>
              <p:cNvSpPr/>
              <p:nvPr/>
            </p:nvSpPr>
            <p:spPr>
              <a:xfrm>
                <a:off x="-356760" y="407520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86400" bIns="864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2865" name="Graphic 163"/>
              <p:cNvSpPr/>
              <p:nvPr/>
            </p:nvSpPr>
            <p:spPr>
              <a:xfrm>
                <a:off x="-376560" y="405576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GB" sz="2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866" name="Groep 18"/>
            <p:cNvGrpSpPr/>
            <p:nvPr/>
          </p:nvGrpSpPr>
          <p:grpSpPr>
            <a:xfrm>
              <a:off x="-938520" y="4363920"/>
              <a:ext cx="627480" cy="576360"/>
              <a:chOff x="-938520" y="4363920"/>
              <a:chExt cx="627480" cy="576360"/>
            </a:xfrm>
          </p:grpSpPr>
          <p:grpSp>
            <p:nvGrpSpPr>
              <p:cNvPr id="2867" name="Inspireren"/>
              <p:cNvGrpSpPr/>
              <p:nvPr/>
            </p:nvGrpSpPr>
            <p:grpSpPr>
              <a:xfrm>
                <a:off x="-716040" y="4363920"/>
                <a:ext cx="169560" cy="242280"/>
                <a:chOff x="-716040" y="4363920"/>
                <a:chExt cx="169560" cy="242280"/>
              </a:xfrm>
            </p:grpSpPr>
            <p:sp>
              <p:nvSpPr>
                <p:cNvPr id="2868" name="Freeform 12"/>
                <p:cNvSpPr/>
                <p:nvPr/>
              </p:nvSpPr>
              <p:spPr>
                <a:xfrm>
                  <a:off x="-666000" y="445068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30960" bIns="3096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869" name="Freeform 13"/>
                <p:cNvSpPr/>
                <p:nvPr/>
              </p:nvSpPr>
              <p:spPr>
                <a:xfrm>
                  <a:off x="-661320" y="45824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11880" bIns="1188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870" name="Freeform 14"/>
                <p:cNvSpPr/>
                <p:nvPr/>
              </p:nvSpPr>
              <p:spPr>
                <a:xfrm>
                  <a:off x="-716040" y="436392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2871" name="Tekstvak 27"/>
              <p:cNvSpPr/>
              <p:nvPr/>
            </p:nvSpPr>
            <p:spPr>
              <a:xfrm>
                <a:off x="-938520" y="461844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2872" name="Groep 19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2873" name="Groep 20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2874" name="Vrije vorm: vorm 22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ctr">
                  <a:noAutofit/>
                </a:bodyPr>
                <a:p>
                  <a:endParaRPr b="0" lang="en-GB" sz="72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2875" name="Groep 23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2876" name="Vrije vorm: vorm 24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877" name="Vrije vorm: vorm 25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2878" name="Tekstvak 21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18000" bIns="0" anchor="t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9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2880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81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82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83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84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85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886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87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888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2889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90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91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892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893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2894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95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96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97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98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99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00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01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02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03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04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2905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2906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907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908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909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910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911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912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913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2914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-27720" bIns="350280" anchor="t">
            <a:noAutofit/>
          </a:bodyPr>
          <a:p>
            <a:pPr indent="0" defTabSz="914400">
              <a:lnSpc>
                <a:spcPts val="3600"/>
              </a:lnSpc>
              <a:buNone/>
            </a:pPr>
            <a:r>
              <a:rPr b="1" lang="nl-NL" sz="3600" strike="noStrike" u="non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b="0" lang="nl-NL" sz="3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915" name="PlaceHolder 2"/>
          <p:cNvSpPr>
            <a:spLocks noGrp="1"/>
          </p:cNvSpPr>
          <p:nvPr>
            <p:ph type="dt" idx="49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16" name="PlaceHolder 3"/>
          <p:cNvSpPr>
            <a:spLocks noGrp="1"/>
          </p:cNvSpPr>
          <p:nvPr>
            <p:ph type="sldNum" idx="50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FD6485B-4EE2-48C3-907F-C370D0E4579C}" type="slidenum">
              <a:rPr b="1" lang="en-GB" sz="1200" strike="noStrike" u="none">
                <a:solidFill>
                  <a:schemeClr val="dk2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17" name="Rechthoek 10"/>
          <p:cNvSpPr/>
          <p:nvPr/>
        </p:nvSpPr>
        <p:spPr>
          <a:xfrm>
            <a:off x="4680" y="-439560"/>
            <a:ext cx="1169640" cy="275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0" rIns="0" tIns="0" bIns="0" anchor="ctr">
            <a:spAutoFit/>
          </a:bodyPr>
          <a:p>
            <a:pPr defTabSz="914400">
              <a:lnSpc>
                <a:spcPct val="100000"/>
              </a:lnSpc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Custom #5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18" name="PlaceHolder 4"/>
          <p:cNvSpPr>
            <a:spLocks noGrp="1"/>
          </p:cNvSpPr>
          <p:nvPr>
            <p:ph type="body"/>
          </p:nvPr>
        </p:nvSpPr>
        <p:spPr>
          <a:xfrm>
            <a:off x="5123520" y="1814400"/>
            <a:ext cx="5863320" cy="36428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1260000" anchor="ctr">
            <a:noAutofit/>
          </a:bodyPr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2919" name="INSTRUCTION"/>
          <p:cNvGrpSpPr/>
          <p:nvPr/>
        </p:nvGrpSpPr>
        <p:grpSpPr>
          <a:xfrm>
            <a:off x="12377520" y="0"/>
            <a:ext cx="3692880" cy="5054400"/>
            <a:chOff x="12377520" y="0"/>
            <a:chExt cx="3692880" cy="5054400"/>
          </a:xfrm>
        </p:grpSpPr>
        <p:sp>
          <p:nvSpPr>
            <p:cNvPr id="2920" name="Rechthoek 6"/>
            <p:cNvSpPr/>
            <p:nvPr/>
          </p:nvSpPr>
          <p:spPr>
            <a:xfrm>
              <a:off x="12377520" y="0"/>
              <a:ext cx="3592800" cy="43912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921" name="Rechthoek 7"/>
            <p:cNvSpPr/>
            <p:nvPr/>
          </p:nvSpPr>
          <p:spPr>
            <a:xfrm>
              <a:off x="12377520" y="422676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ctr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922" name="Ovaal 8"/>
            <p:cNvSpPr/>
            <p:nvPr/>
          </p:nvSpPr>
          <p:spPr>
            <a:xfrm>
              <a:off x="1256004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923" name="Rechthoek 9"/>
            <p:cNvSpPr/>
            <p:nvPr/>
          </p:nvSpPr>
          <p:spPr>
            <a:xfrm>
              <a:off x="12844440" y="465480"/>
              <a:ext cx="3008520" cy="66132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924" name="Ovaal 11"/>
            <p:cNvSpPr/>
            <p:nvPr/>
          </p:nvSpPr>
          <p:spPr>
            <a:xfrm>
              <a:off x="1256004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925" name="Rechthoek 12"/>
            <p:cNvSpPr/>
            <p:nvPr/>
          </p:nvSpPr>
          <p:spPr>
            <a:xfrm>
              <a:off x="1284444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926" name="Rechthoek 13"/>
            <p:cNvSpPr/>
            <p:nvPr/>
          </p:nvSpPr>
          <p:spPr>
            <a:xfrm>
              <a:off x="1284444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000" strike="noStrike" u="non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927" name="Ovaal 14"/>
            <p:cNvSpPr/>
            <p:nvPr/>
          </p:nvSpPr>
          <p:spPr>
            <a:xfrm>
              <a:off x="12560040" y="26348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928" name="Rechthoek 15"/>
            <p:cNvSpPr/>
            <p:nvPr/>
          </p:nvSpPr>
          <p:spPr>
            <a:xfrm>
              <a:off x="12844440" y="2634840"/>
              <a:ext cx="2944440" cy="793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2929" name="Groep 16"/>
            <p:cNvGrpSpPr/>
            <p:nvPr/>
          </p:nvGrpSpPr>
          <p:grpSpPr>
            <a:xfrm>
              <a:off x="12749400" y="3534480"/>
              <a:ext cx="514080" cy="506520"/>
              <a:chOff x="12749400" y="3534480"/>
              <a:chExt cx="514080" cy="506520"/>
            </a:xfrm>
          </p:grpSpPr>
          <p:grpSp>
            <p:nvGrpSpPr>
              <p:cNvPr id="2930" name="Groep 33"/>
              <p:cNvGrpSpPr/>
              <p:nvPr/>
            </p:nvGrpSpPr>
            <p:grpSpPr>
              <a:xfrm>
                <a:off x="12854520" y="3534480"/>
                <a:ext cx="318600" cy="306000"/>
                <a:chOff x="12854520" y="3534480"/>
                <a:chExt cx="318600" cy="306000"/>
              </a:xfrm>
            </p:grpSpPr>
            <p:grpSp>
              <p:nvGrpSpPr>
                <p:cNvPr id="2931" name="Groep 36"/>
                <p:cNvGrpSpPr/>
                <p:nvPr/>
              </p:nvGrpSpPr>
              <p:grpSpPr>
                <a:xfrm>
                  <a:off x="12854520" y="3534480"/>
                  <a:ext cx="281880" cy="270360"/>
                  <a:chOff x="12854520" y="3534480"/>
                  <a:chExt cx="281880" cy="270360"/>
                </a:xfrm>
              </p:grpSpPr>
              <p:grpSp>
                <p:nvGrpSpPr>
                  <p:cNvPr id="2932" name="Groep 43"/>
                  <p:cNvGrpSpPr/>
                  <p:nvPr/>
                </p:nvGrpSpPr>
                <p:grpSpPr>
                  <a:xfrm>
                    <a:off x="12854520" y="3534480"/>
                    <a:ext cx="281880" cy="270360"/>
                    <a:chOff x="12854520" y="3534480"/>
                    <a:chExt cx="281880" cy="270360"/>
                  </a:xfrm>
                </p:grpSpPr>
                <p:sp>
                  <p:nvSpPr>
                    <p:cNvPr id="2933" name="Rechthoek 46"/>
                    <p:cNvSpPr/>
                    <p:nvPr/>
                  </p:nvSpPr>
                  <p:spPr>
                    <a:xfrm>
                      <a:off x="12854520" y="353448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934" name="Rechthoek 47"/>
                    <p:cNvSpPr/>
                    <p:nvPr/>
                  </p:nvSpPr>
                  <p:spPr>
                    <a:xfrm>
                      <a:off x="12854520" y="353448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935" name="Ovaal 48"/>
                    <p:cNvSpPr/>
                    <p:nvPr/>
                  </p:nvSpPr>
                  <p:spPr>
                    <a:xfrm>
                      <a:off x="12955680" y="355500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2936" name="Afbeelding 44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862440" y="360108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2937" name="Afbeelding 45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 flipH="1">
                    <a:off x="12906000" y="361656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2938" name="Groep 37"/>
                <p:cNvGrpSpPr/>
                <p:nvPr/>
              </p:nvGrpSpPr>
              <p:grpSpPr>
                <a:xfrm>
                  <a:off x="13073760" y="3740760"/>
                  <a:ext cx="99360" cy="99720"/>
                  <a:chOff x="13073760" y="3740760"/>
                  <a:chExt cx="99360" cy="99720"/>
                </a:xfrm>
              </p:grpSpPr>
              <p:sp>
                <p:nvSpPr>
                  <p:cNvPr id="2939" name="Rechthoek 41"/>
                  <p:cNvSpPr/>
                  <p:nvPr/>
                </p:nvSpPr>
                <p:spPr>
                  <a:xfrm>
                    <a:off x="13073760" y="374076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940" name="Rechthoek 42"/>
                  <p:cNvSpPr/>
                  <p:nvPr/>
                </p:nvSpPr>
                <p:spPr>
                  <a:xfrm rot="5400000">
                    <a:off x="13033800" y="37810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2941" name="Groep 38"/>
                <p:cNvGrpSpPr/>
                <p:nvPr/>
              </p:nvGrpSpPr>
              <p:grpSpPr>
                <a:xfrm>
                  <a:off x="13045320" y="3713760"/>
                  <a:ext cx="99360" cy="99720"/>
                  <a:chOff x="13045320" y="3713760"/>
                  <a:chExt cx="99360" cy="99720"/>
                </a:xfrm>
              </p:grpSpPr>
              <p:sp>
                <p:nvSpPr>
                  <p:cNvPr id="2942" name="Rechthoek 39"/>
                  <p:cNvSpPr/>
                  <p:nvPr/>
                </p:nvSpPr>
                <p:spPr>
                  <a:xfrm rot="10800000">
                    <a:off x="13045320" y="379440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943" name="Rechthoek 40"/>
                  <p:cNvSpPr/>
                  <p:nvPr/>
                </p:nvSpPr>
                <p:spPr>
                  <a:xfrm rot="16200000">
                    <a:off x="13084920" y="37537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2944" name="Rechthoek 34"/>
              <p:cNvSpPr/>
              <p:nvPr/>
            </p:nvSpPr>
            <p:spPr>
              <a:xfrm>
                <a:off x="12749400" y="386676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945" name="Gelijkbenige driehoek 35"/>
              <p:cNvSpPr/>
              <p:nvPr/>
            </p:nvSpPr>
            <p:spPr>
              <a:xfrm rot="10800000">
                <a:off x="12976920" y="400644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946" name="ICOON_info"/>
            <p:cNvGrpSpPr/>
            <p:nvPr/>
          </p:nvGrpSpPr>
          <p:grpSpPr>
            <a:xfrm>
              <a:off x="15787080" y="4055760"/>
              <a:ext cx="283320" cy="283320"/>
              <a:chOff x="15787080" y="4055760"/>
              <a:chExt cx="283320" cy="283320"/>
            </a:xfrm>
          </p:grpSpPr>
          <p:sp>
            <p:nvSpPr>
              <p:cNvPr id="2947" name="Ovaal 31"/>
              <p:cNvSpPr/>
              <p:nvPr/>
            </p:nvSpPr>
            <p:spPr>
              <a:xfrm>
                <a:off x="15806880" y="407520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86400" bIns="864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2948" name="Graphic 163"/>
              <p:cNvSpPr/>
              <p:nvPr/>
            </p:nvSpPr>
            <p:spPr>
              <a:xfrm>
                <a:off x="15787080" y="405576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GB" sz="2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949" name="Groep 18"/>
            <p:cNvGrpSpPr/>
            <p:nvPr/>
          </p:nvGrpSpPr>
          <p:grpSpPr>
            <a:xfrm>
              <a:off x="15225480" y="4363920"/>
              <a:ext cx="627480" cy="576360"/>
              <a:chOff x="15225480" y="4363920"/>
              <a:chExt cx="627480" cy="576360"/>
            </a:xfrm>
          </p:grpSpPr>
          <p:grpSp>
            <p:nvGrpSpPr>
              <p:cNvPr id="2950" name="Inspireren"/>
              <p:cNvGrpSpPr/>
              <p:nvPr/>
            </p:nvGrpSpPr>
            <p:grpSpPr>
              <a:xfrm>
                <a:off x="15447600" y="4363920"/>
                <a:ext cx="169560" cy="242280"/>
                <a:chOff x="15447600" y="4363920"/>
                <a:chExt cx="169560" cy="242280"/>
              </a:xfrm>
            </p:grpSpPr>
            <p:sp>
              <p:nvSpPr>
                <p:cNvPr id="2951" name="Freeform 12"/>
                <p:cNvSpPr/>
                <p:nvPr/>
              </p:nvSpPr>
              <p:spPr>
                <a:xfrm>
                  <a:off x="15498000" y="445068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30960" bIns="3096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952" name="Freeform 13"/>
                <p:cNvSpPr/>
                <p:nvPr/>
              </p:nvSpPr>
              <p:spPr>
                <a:xfrm>
                  <a:off x="15502320" y="45824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11880" bIns="1188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953" name="Freeform 14"/>
                <p:cNvSpPr/>
                <p:nvPr/>
              </p:nvSpPr>
              <p:spPr>
                <a:xfrm>
                  <a:off x="15447600" y="436392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2954" name="Tekstvak 27"/>
              <p:cNvSpPr/>
              <p:nvPr/>
            </p:nvSpPr>
            <p:spPr>
              <a:xfrm>
                <a:off x="15225480" y="461844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2955" name="Groep 19"/>
            <p:cNvGrpSpPr/>
            <p:nvPr/>
          </p:nvGrpSpPr>
          <p:grpSpPr>
            <a:xfrm>
              <a:off x="12798360" y="1226880"/>
              <a:ext cx="446400" cy="406440"/>
              <a:chOff x="12798360" y="1226880"/>
              <a:chExt cx="446400" cy="406440"/>
            </a:xfrm>
          </p:grpSpPr>
          <p:grpSp>
            <p:nvGrpSpPr>
              <p:cNvPr id="2956" name="Groep 20"/>
              <p:cNvGrpSpPr/>
              <p:nvPr/>
            </p:nvGrpSpPr>
            <p:grpSpPr>
              <a:xfrm>
                <a:off x="12878280" y="1226880"/>
                <a:ext cx="283680" cy="246240"/>
                <a:chOff x="12878280" y="1226880"/>
                <a:chExt cx="283680" cy="246240"/>
              </a:xfrm>
            </p:grpSpPr>
            <p:sp>
              <p:nvSpPr>
                <p:cNvPr id="2957" name="Vrije vorm: vorm 22"/>
                <p:cNvSpPr/>
                <p:nvPr/>
              </p:nvSpPr>
              <p:spPr>
                <a:xfrm>
                  <a:off x="1292688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ctr">
                  <a:noAutofit/>
                </a:bodyPr>
                <a:p>
                  <a:endParaRPr b="0" lang="en-GB" sz="72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2958" name="Groep 23"/>
                <p:cNvGrpSpPr/>
                <p:nvPr/>
              </p:nvGrpSpPr>
              <p:grpSpPr>
                <a:xfrm>
                  <a:off x="12878280" y="1226880"/>
                  <a:ext cx="283680" cy="246240"/>
                  <a:chOff x="12878280" y="1226880"/>
                  <a:chExt cx="283680" cy="246240"/>
                </a:xfrm>
              </p:grpSpPr>
              <p:sp>
                <p:nvSpPr>
                  <p:cNvPr id="2959" name="Vrije vorm: vorm 24"/>
                  <p:cNvSpPr/>
                  <p:nvPr/>
                </p:nvSpPr>
                <p:spPr>
                  <a:xfrm>
                    <a:off x="1287828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960" name="Vrije vorm: vorm 25"/>
                  <p:cNvSpPr/>
                  <p:nvPr/>
                </p:nvSpPr>
                <p:spPr>
                  <a:xfrm>
                    <a:off x="1292688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2961" name="Tekstvak 21"/>
              <p:cNvSpPr/>
              <p:nvPr/>
            </p:nvSpPr>
            <p:spPr>
              <a:xfrm>
                <a:off x="1279836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18000" bIns="0" anchor="t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2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2963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64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65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66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67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68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969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70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971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2972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73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74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975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976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2977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78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79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80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81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82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83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84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85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86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87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2988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2989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990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991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992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993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994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995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996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pic>
        <p:nvPicPr>
          <p:cNvPr id="2997" name="Afbeelding 75" descr=""/>
          <p:cNvPicPr/>
          <p:nvPr/>
        </p:nvPicPr>
        <p:blipFill>
          <a:blip r:embed="rId2"/>
          <a:stretch/>
        </p:blipFill>
        <p:spPr>
          <a:xfrm>
            <a:off x="7035120" y="591480"/>
            <a:ext cx="4964040" cy="6266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98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-27720" bIns="350280" anchor="t">
            <a:noAutofit/>
          </a:bodyPr>
          <a:p>
            <a:pPr indent="0" defTabSz="914400">
              <a:lnSpc>
                <a:spcPts val="3600"/>
              </a:lnSpc>
              <a:buNone/>
            </a:pPr>
            <a:r>
              <a:rPr b="1" lang="nl-NL" sz="3600" strike="noStrike" u="non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b="0" lang="nl-NL" sz="3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999" name="PlaceHolder 2"/>
          <p:cNvSpPr>
            <a:spLocks noGrp="1"/>
          </p:cNvSpPr>
          <p:nvPr>
            <p:ph type="dt" idx="51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000" name="PlaceHolder 3"/>
          <p:cNvSpPr>
            <a:spLocks noGrp="1"/>
          </p:cNvSpPr>
          <p:nvPr>
            <p:ph type="sldNum" idx="52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CA709D5-21DC-4973-B4B0-D0E53940E521}" type="slidenum">
              <a:rPr b="1" lang="en-GB" sz="1200" strike="noStrike" u="none">
                <a:solidFill>
                  <a:schemeClr val="dk2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001" name="Rechthoek 10"/>
          <p:cNvSpPr/>
          <p:nvPr/>
        </p:nvSpPr>
        <p:spPr>
          <a:xfrm>
            <a:off x="4680" y="-439560"/>
            <a:ext cx="1169640" cy="275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0" rIns="0" tIns="0" bIns="0" anchor="ctr">
            <a:spAutoFit/>
          </a:bodyPr>
          <a:p>
            <a:pPr defTabSz="914400">
              <a:lnSpc>
                <a:spcPct val="100000"/>
              </a:lnSpc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Custom #6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002" name="INSTRUCTION"/>
          <p:cNvGrpSpPr/>
          <p:nvPr/>
        </p:nvGrpSpPr>
        <p:grpSpPr>
          <a:xfrm>
            <a:off x="12377520" y="0"/>
            <a:ext cx="3693240" cy="6639840"/>
            <a:chOff x="12377520" y="0"/>
            <a:chExt cx="3693240" cy="6639840"/>
          </a:xfrm>
        </p:grpSpPr>
        <p:sp>
          <p:nvSpPr>
            <p:cNvPr id="3003" name="Rechthoek 5"/>
            <p:cNvSpPr/>
            <p:nvPr/>
          </p:nvSpPr>
          <p:spPr>
            <a:xfrm>
              <a:off x="12377520" y="0"/>
              <a:ext cx="3592800" cy="5991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004" name="Ovaal 6"/>
            <p:cNvSpPr/>
            <p:nvPr/>
          </p:nvSpPr>
          <p:spPr>
            <a:xfrm>
              <a:off x="1256004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005" name="Rechthoek 7"/>
            <p:cNvSpPr/>
            <p:nvPr/>
          </p:nvSpPr>
          <p:spPr>
            <a:xfrm>
              <a:off x="12844440" y="465480"/>
              <a:ext cx="2962440" cy="667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006" name="Ovaal 8"/>
            <p:cNvSpPr/>
            <p:nvPr/>
          </p:nvSpPr>
          <p:spPr>
            <a:xfrm>
              <a:off x="12560040" y="2633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007" name="Rechthoek 9"/>
            <p:cNvSpPr/>
            <p:nvPr/>
          </p:nvSpPr>
          <p:spPr>
            <a:xfrm>
              <a:off x="12844440" y="2633760"/>
              <a:ext cx="3125880" cy="4626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Click with the right mouse button on the thumbnail display of the slide on the left side 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of the screen and choose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‘Reset slide’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008" name="Ovaal 11"/>
            <p:cNvSpPr/>
            <p:nvPr/>
          </p:nvSpPr>
          <p:spPr>
            <a:xfrm>
              <a:off x="12560040" y="42264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009" name="Rechthoek 12"/>
            <p:cNvSpPr/>
            <p:nvPr/>
          </p:nvSpPr>
          <p:spPr>
            <a:xfrm>
              <a:off x="12844440" y="4226400"/>
              <a:ext cx="2944440" cy="8204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010" name="Rechthoek 13"/>
            <p:cNvSpPr/>
            <p:nvPr/>
          </p:nvSpPr>
          <p:spPr>
            <a:xfrm>
              <a:off x="12846960" y="3200400"/>
              <a:ext cx="1238760" cy="719640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600">
              <a:solidFill>
                <a:srgbClr val="d3d3d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72000" rIns="0" tIns="0" bIns="0" anchor="ctr">
              <a:noAutofit/>
            </a:bodyPr>
            <a:p>
              <a:endParaRPr b="0" i="1" lang="en-GB" sz="1000" strike="noStrike" u="none">
                <a:solidFill>
                  <a:srgbClr val="211f26"/>
                </a:solidFill>
                <a:uFillTx/>
                <a:latin typeface="Calibri"/>
              </a:endParaRPr>
            </a:p>
          </p:txBody>
        </p:sp>
        <p:grpSp>
          <p:nvGrpSpPr>
            <p:cNvPr id="3011" name="Groep 14"/>
            <p:cNvGrpSpPr/>
            <p:nvPr/>
          </p:nvGrpSpPr>
          <p:grpSpPr>
            <a:xfrm>
              <a:off x="13677840" y="3479760"/>
              <a:ext cx="1222560" cy="563760"/>
              <a:chOff x="13677840" y="3479760"/>
              <a:chExt cx="1222560" cy="563760"/>
            </a:xfrm>
          </p:grpSpPr>
          <p:sp>
            <p:nvSpPr>
              <p:cNvPr id="3012" name="Rechthoek 54"/>
              <p:cNvSpPr/>
              <p:nvPr/>
            </p:nvSpPr>
            <p:spPr>
              <a:xfrm>
                <a:off x="13677840" y="3479760"/>
                <a:ext cx="1176120" cy="504360"/>
              </a:xfrm>
              <a:prstGeom prst="rect">
                <a:avLst/>
              </a:prstGeom>
              <a:solidFill>
                <a:schemeClr val="lt1"/>
              </a:solidFill>
              <a:ln w="12600">
                <a:solidFill>
                  <a:srgbClr val="d1d1d1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08000" rIns="0" tIns="0" bIns="0" anchor="ctr">
                <a:noAutofit/>
              </a:bodyPr>
              <a:p>
                <a:endParaRPr b="0" lang="en-GB" sz="8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sp>
            <p:nvSpPr>
              <p:cNvPr id="3013" name="Rechthoek 55"/>
              <p:cNvSpPr/>
              <p:nvPr/>
            </p:nvSpPr>
            <p:spPr>
              <a:xfrm>
                <a:off x="13684320" y="3733560"/>
                <a:ext cx="1163520" cy="246240"/>
              </a:xfrm>
              <a:prstGeom prst="rect">
                <a:avLst/>
              </a:prstGeom>
              <a:solidFill>
                <a:srgbClr val="fce4dc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3014" name="Groep 56"/>
              <p:cNvGrpSpPr/>
              <p:nvPr/>
            </p:nvGrpSpPr>
            <p:grpSpPr>
              <a:xfrm>
                <a:off x="13759920" y="3540960"/>
                <a:ext cx="155520" cy="131400"/>
                <a:chOff x="13759920" y="3540960"/>
                <a:chExt cx="155520" cy="131400"/>
              </a:xfrm>
            </p:grpSpPr>
            <p:sp>
              <p:nvSpPr>
                <p:cNvPr id="3015" name="Rechthoek: afgeronde hoeken 69"/>
                <p:cNvSpPr/>
                <p:nvPr/>
              </p:nvSpPr>
              <p:spPr>
                <a:xfrm>
                  <a:off x="13759920" y="3540960"/>
                  <a:ext cx="155520" cy="131400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lt1"/>
                </a:solidFill>
                <a:ln w="12600">
                  <a:solidFill>
                    <a:srgbClr val="818181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08000" rIns="0" tIns="0" bIns="0" anchor="ctr">
                  <a:noAutofit/>
                </a:bodyPr>
                <a:p>
                  <a:endParaRPr b="0" lang="en-GB" sz="8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016" name="Rechthoek 70"/>
                <p:cNvSpPr/>
                <p:nvPr/>
              </p:nvSpPr>
              <p:spPr>
                <a:xfrm>
                  <a:off x="13781520" y="3559320"/>
                  <a:ext cx="117360" cy="15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017" name="Rechthoek 71"/>
                <p:cNvSpPr/>
                <p:nvPr/>
              </p:nvSpPr>
              <p:spPr>
                <a:xfrm>
                  <a:off x="13781520" y="3586320"/>
                  <a:ext cx="45360" cy="69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018" name="Rechthoek 72"/>
                <p:cNvSpPr/>
                <p:nvPr/>
              </p:nvSpPr>
              <p:spPr>
                <a:xfrm>
                  <a:off x="13841640" y="3590280"/>
                  <a:ext cx="5184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019" name="Rechthoek 73"/>
                <p:cNvSpPr/>
                <p:nvPr/>
              </p:nvSpPr>
              <p:spPr>
                <a:xfrm>
                  <a:off x="13841640" y="361836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020" name="Rechthoek 74"/>
                <p:cNvSpPr/>
                <p:nvPr/>
              </p:nvSpPr>
              <p:spPr>
                <a:xfrm>
                  <a:off x="13841640" y="364644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021" name="Groep 57"/>
              <p:cNvGrpSpPr/>
              <p:nvPr/>
            </p:nvGrpSpPr>
            <p:grpSpPr>
              <a:xfrm>
                <a:off x="13699800" y="3762000"/>
                <a:ext cx="206640" cy="237240"/>
                <a:chOff x="13699800" y="3762000"/>
                <a:chExt cx="206640" cy="237240"/>
              </a:xfrm>
            </p:grpSpPr>
            <p:grpSp>
              <p:nvGrpSpPr>
                <p:cNvPr id="3022" name="Groep 61"/>
                <p:cNvGrpSpPr/>
                <p:nvPr/>
              </p:nvGrpSpPr>
              <p:grpSpPr>
                <a:xfrm>
                  <a:off x="13763160" y="3792600"/>
                  <a:ext cx="143280" cy="121320"/>
                  <a:chOff x="13763160" y="3792600"/>
                  <a:chExt cx="143280" cy="121320"/>
                </a:xfrm>
              </p:grpSpPr>
              <p:sp>
                <p:nvSpPr>
                  <p:cNvPr id="3023" name="Rechthoek: afgeronde hoeken 63"/>
                  <p:cNvSpPr/>
                  <p:nvPr/>
                </p:nvSpPr>
                <p:spPr>
                  <a:xfrm>
                    <a:off x="13763160" y="3792600"/>
                    <a:ext cx="143280" cy="12132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lt1"/>
                  </a:solidFill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108000" rIns="0" tIns="0" bIns="0" anchor="ctr">
                    <a:noAutofit/>
                  </a:bodyPr>
                  <a:p>
                    <a:endParaRPr b="0" lang="en-GB" sz="8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024" name="Rechthoek 64"/>
                  <p:cNvSpPr/>
                  <p:nvPr/>
                </p:nvSpPr>
                <p:spPr>
                  <a:xfrm>
                    <a:off x="13783320" y="3809160"/>
                    <a:ext cx="108000" cy="1440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025" name="Rechthoek 65"/>
                  <p:cNvSpPr/>
                  <p:nvPr/>
                </p:nvSpPr>
                <p:spPr>
                  <a:xfrm>
                    <a:off x="13783320" y="3834000"/>
                    <a:ext cx="41760" cy="6408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026" name="Rechthoek 66"/>
                  <p:cNvSpPr/>
                  <p:nvPr/>
                </p:nvSpPr>
                <p:spPr>
                  <a:xfrm>
                    <a:off x="13838400" y="3837960"/>
                    <a:ext cx="475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027" name="Rechthoek 67"/>
                  <p:cNvSpPr/>
                  <p:nvPr/>
                </p:nvSpPr>
                <p:spPr>
                  <a:xfrm>
                    <a:off x="13838400" y="386388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028" name="Rechthoek 68"/>
                  <p:cNvSpPr/>
                  <p:nvPr/>
                </p:nvSpPr>
                <p:spPr>
                  <a:xfrm>
                    <a:off x="13838400" y="388944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3029" name="Boog 62"/>
                <p:cNvSpPr/>
                <p:nvPr/>
              </p:nvSpPr>
              <p:spPr>
                <a:xfrm rot="17637000">
                  <a:off x="13676760" y="3834360"/>
                  <a:ext cx="218520" cy="91800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80">
                  <a:solidFill>
                    <a:srgbClr val="4d82b8"/>
                  </a:solidFill>
                  <a:round/>
                  <a:headEnd len="sm" type="arrow" w="med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120" bIns="33120" anchor="ctr">
                  <a:noAutofit/>
                </a:bodyPr>
                <a:p>
                  <a:endParaRPr b="0" lang="en-GB" sz="24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3030" name="Tekstvak 58"/>
              <p:cNvSpPr/>
              <p:nvPr/>
            </p:nvSpPr>
            <p:spPr>
              <a:xfrm>
                <a:off x="13918320" y="3540960"/>
                <a:ext cx="895680" cy="134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Layout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031" name="Tekstvak 59"/>
              <p:cNvSpPr/>
              <p:nvPr/>
            </p:nvSpPr>
            <p:spPr>
              <a:xfrm>
                <a:off x="13905000" y="3793680"/>
                <a:ext cx="909360" cy="126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Reset slide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032" name="Vrije vorm: vorm 60"/>
              <p:cNvSpPr/>
              <p:nvPr/>
            </p:nvSpPr>
            <p:spPr>
              <a:xfrm>
                <a:off x="14803200" y="3863880"/>
                <a:ext cx="97200" cy="179640"/>
              </a:xfrm>
              <a:custGeom>
                <a:avLst/>
                <a:gdLst>
                  <a:gd name="textAreaLeft" fmla="*/ 0 w 97200"/>
                  <a:gd name="textAreaRight" fmla="*/ 97560 w 97200"/>
                  <a:gd name="textAreaTop" fmla="*/ 0 h 179640"/>
                  <a:gd name="textAreaBottom" fmla="*/ 180000 h 179640"/>
                </a:gdLst>
                <a:ahLst/>
                <a:rect l="textAreaLeft" t="textAreaTop" r="textAreaRight" b="textAreaBottom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90000" bIns="900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3033" name="Groep 16"/>
            <p:cNvGrpSpPr/>
            <p:nvPr/>
          </p:nvGrpSpPr>
          <p:grpSpPr>
            <a:xfrm>
              <a:off x="12377520" y="5680800"/>
              <a:ext cx="3693240" cy="959040"/>
              <a:chOff x="12377520" y="5680800"/>
              <a:chExt cx="3693240" cy="959040"/>
            </a:xfrm>
          </p:grpSpPr>
          <p:sp>
            <p:nvSpPr>
              <p:cNvPr id="3034" name="Rechthoek 44"/>
              <p:cNvSpPr/>
              <p:nvPr/>
            </p:nvSpPr>
            <p:spPr>
              <a:xfrm>
                <a:off x="12377520" y="581220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144000" bIns="14400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3035" name="ICOON_info"/>
              <p:cNvGrpSpPr/>
              <p:nvPr/>
            </p:nvGrpSpPr>
            <p:grpSpPr>
              <a:xfrm>
                <a:off x="15787440" y="5680800"/>
                <a:ext cx="283320" cy="283320"/>
                <a:chOff x="15787440" y="5680800"/>
                <a:chExt cx="283320" cy="283320"/>
              </a:xfrm>
            </p:grpSpPr>
            <p:sp>
              <p:nvSpPr>
                <p:cNvPr id="3036" name="Ovaal 52"/>
                <p:cNvSpPr/>
                <p:nvPr/>
              </p:nvSpPr>
              <p:spPr>
                <a:xfrm>
                  <a:off x="15807240" y="57002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80000" rIns="180000" tIns="86400" bIns="86400" anchor="ctr">
                  <a:noAutofit/>
                </a:bodyPr>
                <a:p>
                  <a:endParaRPr b="0" lang="en-GB" sz="1600" strike="noStrike" u="non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037" name="Graphic 163"/>
                <p:cNvSpPr/>
                <p:nvPr/>
              </p:nvSpPr>
              <p:spPr>
                <a:xfrm>
                  <a:off x="15787440" y="56808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endParaRPr b="0" lang="en-GB" sz="2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038" name="Groep 46"/>
              <p:cNvGrpSpPr/>
              <p:nvPr/>
            </p:nvGrpSpPr>
            <p:grpSpPr>
              <a:xfrm>
                <a:off x="15225480" y="5937840"/>
                <a:ext cx="627480" cy="576360"/>
                <a:chOff x="15225480" y="5937840"/>
                <a:chExt cx="627480" cy="576360"/>
              </a:xfrm>
            </p:grpSpPr>
            <p:grpSp>
              <p:nvGrpSpPr>
                <p:cNvPr id="3039" name="Inspireren"/>
                <p:cNvGrpSpPr/>
                <p:nvPr/>
              </p:nvGrpSpPr>
              <p:grpSpPr>
                <a:xfrm>
                  <a:off x="15447960" y="5937840"/>
                  <a:ext cx="169560" cy="242280"/>
                  <a:chOff x="15447960" y="5937840"/>
                  <a:chExt cx="169560" cy="242280"/>
                </a:xfrm>
              </p:grpSpPr>
              <p:sp>
                <p:nvSpPr>
                  <p:cNvPr id="3040" name="Freeform 12"/>
                  <p:cNvSpPr/>
                  <p:nvPr/>
                </p:nvSpPr>
                <p:spPr>
                  <a:xfrm>
                    <a:off x="15498000" y="602496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30960" bIns="3096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3041" name="Freeform 13"/>
                  <p:cNvSpPr/>
                  <p:nvPr/>
                </p:nvSpPr>
                <p:spPr>
                  <a:xfrm>
                    <a:off x="15502680" y="615636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11880" bIns="1188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3042" name="Freeform 14"/>
                  <p:cNvSpPr/>
                  <p:nvPr/>
                </p:nvSpPr>
                <p:spPr>
                  <a:xfrm>
                    <a:off x="15447960" y="59378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3043" name="Tekstvak 48"/>
                <p:cNvSpPr/>
                <p:nvPr/>
              </p:nvSpPr>
              <p:spPr>
                <a:xfrm>
                  <a:off x="15225480" y="61923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algn="l" pos="0"/>
                    </a:tabLst>
                  </a:pPr>
                  <a:r>
                    <a:rPr b="0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b="0" lang="en-US" sz="10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3044" name="Groep 17"/>
            <p:cNvGrpSpPr/>
            <p:nvPr/>
          </p:nvGrpSpPr>
          <p:grpSpPr>
            <a:xfrm>
              <a:off x="12736800" y="5129640"/>
              <a:ext cx="514080" cy="506520"/>
              <a:chOff x="12736800" y="5129640"/>
              <a:chExt cx="514080" cy="506520"/>
            </a:xfrm>
          </p:grpSpPr>
          <p:grpSp>
            <p:nvGrpSpPr>
              <p:cNvPr id="3045" name="Groep 28"/>
              <p:cNvGrpSpPr/>
              <p:nvPr/>
            </p:nvGrpSpPr>
            <p:grpSpPr>
              <a:xfrm>
                <a:off x="12841920" y="5129640"/>
                <a:ext cx="318960" cy="306000"/>
                <a:chOff x="12841920" y="5129640"/>
                <a:chExt cx="318960" cy="306000"/>
              </a:xfrm>
            </p:grpSpPr>
            <p:grpSp>
              <p:nvGrpSpPr>
                <p:cNvPr id="3046" name="Groep 31"/>
                <p:cNvGrpSpPr/>
                <p:nvPr/>
              </p:nvGrpSpPr>
              <p:grpSpPr>
                <a:xfrm>
                  <a:off x="12841920" y="5129640"/>
                  <a:ext cx="281880" cy="270360"/>
                  <a:chOff x="12841920" y="5129640"/>
                  <a:chExt cx="281880" cy="270360"/>
                </a:xfrm>
              </p:grpSpPr>
              <p:grpSp>
                <p:nvGrpSpPr>
                  <p:cNvPr id="3047" name="Groep 38"/>
                  <p:cNvGrpSpPr/>
                  <p:nvPr/>
                </p:nvGrpSpPr>
                <p:grpSpPr>
                  <a:xfrm>
                    <a:off x="12841920" y="5129640"/>
                    <a:ext cx="281880" cy="270360"/>
                    <a:chOff x="12841920" y="5129640"/>
                    <a:chExt cx="281880" cy="270360"/>
                  </a:xfrm>
                </p:grpSpPr>
                <p:sp>
                  <p:nvSpPr>
                    <p:cNvPr id="3048" name="Rechthoek 41"/>
                    <p:cNvSpPr/>
                    <p:nvPr/>
                  </p:nvSpPr>
                  <p:spPr>
                    <a:xfrm>
                      <a:off x="12841920" y="512964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3049" name="Rechthoek 42"/>
                    <p:cNvSpPr/>
                    <p:nvPr/>
                  </p:nvSpPr>
                  <p:spPr>
                    <a:xfrm>
                      <a:off x="12841920" y="512964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3050" name="Ovaal 43"/>
                    <p:cNvSpPr/>
                    <p:nvPr/>
                  </p:nvSpPr>
                  <p:spPr>
                    <a:xfrm>
                      <a:off x="12943440" y="515016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3051" name="Afbeelding 39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2849840" y="519624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3052" name="Afbeelding 40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 flipH="1">
                    <a:off x="12893760" y="521172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3053" name="Groep 32"/>
                <p:cNvGrpSpPr/>
                <p:nvPr/>
              </p:nvGrpSpPr>
              <p:grpSpPr>
                <a:xfrm>
                  <a:off x="13061520" y="5335920"/>
                  <a:ext cx="99360" cy="99720"/>
                  <a:chOff x="13061520" y="5335920"/>
                  <a:chExt cx="99360" cy="99720"/>
                </a:xfrm>
              </p:grpSpPr>
              <p:sp>
                <p:nvSpPr>
                  <p:cNvPr id="3054" name="Rechthoek 36"/>
                  <p:cNvSpPr/>
                  <p:nvPr/>
                </p:nvSpPr>
                <p:spPr>
                  <a:xfrm>
                    <a:off x="13061520" y="5335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055" name="Rechthoek 37"/>
                  <p:cNvSpPr/>
                  <p:nvPr/>
                </p:nvSpPr>
                <p:spPr>
                  <a:xfrm rot="5400000">
                    <a:off x="13021560" y="537624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3056" name="Groep 33"/>
                <p:cNvGrpSpPr/>
                <p:nvPr/>
              </p:nvGrpSpPr>
              <p:grpSpPr>
                <a:xfrm>
                  <a:off x="13033080" y="5308920"/>
                  <a:ext cx="99360" cy="100080"/>
                  <a:chOff x="13033080" y="5308920"/>
                  <a:chExt cx="99360" cy="100080"/>
                </a:xfrm>
              </p:grpSpPr>
              <p:sp>
                <p:nvSpPr>
                  <p:cNvPr id="3057" name="Rechthoek 34"/>
                  <p:cNvSpPr/>
                  <p:nvPr/>
                </p:nvSpPr>
                <p:spPr>
                  <a:xfrm rot="10800000">
                    <a:off x="13033080" y="5389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058" name="Rechthoek 35"/>
                  <p:cNvSpPr/>
                  <p:nvPr/>
                </p:nvSpPr>
                <p:spPr>
                  <a:xfrm rot="16200000">
                    <a:off x="13072680" y="53488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3059" name="Rechthoek 29"/>
              <p:cNvSpPr/>
              <p:nvPr/>
            </p:nvSpPr>
            <p:spPr>
              <a:xfrm>
                <a:off x="12736800" y="546192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060" name="Gelijkbenige driehoek 30"/>
              <p:cNvSpPr/>
              <p:nvPr/>
            </p:nvSpPr>
            <p:spPr>
              <a:xfrm rot="10800000">
                <a:off x="12964680" y="560160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3061" name="Ovaal 18"/>
            <p:cNvSpPr/>
            <p:nvPr/>
          </p:nvSpPr>
          <p:spPr>
            <a:xfrm>
              <a:off x="1256004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062" name="Rechthoek 19"/>
            <p:cNvSpPr/>
            <p:nvPr/>
          </p:nvSpPr>
          <p:spPr>
            <a:xfrm>
              <a:off x="1284444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063" name="Rechthoek 20"/>
            <p:cNvSpPr/>
            <p:nvPr/>
          </p:nvSpPr>
          <p:spPr>
            <a:xfrm>
              <a:off x="1284444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000" strike="noStrike" u="non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3064" name="Groep 21"/>
            <p:cNvGrpSpPr/>
            <p:nvPr/>
          </p:nvGrpSpPr>
          <p:grpSpPr>
            <a:xfrm>
              <a:off x="12798360" y="1226880"/>
              <a:ext cx="446400" cy="406440"/>
              <a:chOff x="12798360" y="1226880"/>
              <a:chExt cx="446400" cy="406440"/>
            </a:xfrm>
          </p:grpSpPr>
          <p:grpSp>
            <p:nvGrpSpPr>
              <p:cNvPr id="3065" name="Groep 22"/>
              <p:cNvGrpSpPr/>
              <p:nvPr/>
            </p:nvGrpSpPr>
            <p:grpSpPr>
              <a:xfrm>
                <a:off x="12878280" y="1226880"/>
                <a:ext cx="283680" cy="246240"/>
                <a:chOff x="12878280" y="1226880"/>
                <a:chExt cx="283680" cy="246240"/>
              </a:xfrm>
            </p:grpSpPr>
            <p:sp>
              <p:nvSpPr>
                <p:cNvPr id="3066" name="Vrije vorm: vorm 24"/>
                <p:cNvSpPr/>
                <p:nvPr/>
              </p:nvSpPr>
              <p:spPr>
                <a:xfrm>
                  <a:off x="1292688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ctr">
                  <a:noAutofit/>
                </a:bodyPr>
                <a:p>
                  <a:endParaRPr b="0" lang="en-GB" sz="72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3067" name="Groep 25"/>
                <p:cNvGrpSpPr/>
                <p:nvPr/>
              </p:nvGrpSpPr>
              <p:grpSpPr>
                <a:xfrm>
                  <a:off x="12878280" y="1226880"/>
                  <a:ext cx="283680" cy="246240"/>
                  <a:chOff x="12878280" y="1226880"/>
                  <a:chExt cx="283680" cy="246240"/>
                </a:xfrm>
              </p:grpSpPr>
              <p:sp>
                <p:nvSpPr>
                  <p:cNvPr id="3068" name="Vrije vorm: vorm 26"/>
                  <p:cNvSpPr/>
                  <p:nvPr/>
                </p:nvSpPr>
                <p:spPr>
                  <a:xfrm>
                    <a:off x="1287828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3069" name="Vrije vorm: vorm 27"/>
                  <p:cNvSpPr/>
                  <p:nvPr/>
                </p:nvSpPr>
                <p:spPr>
                  <a:xfrm>
                    <a:off x="1292688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3070" name="Tekstvak 23"/>
              <p:cNvSpPr/>
              <p:nvPr/>
            </p:nvSpPr>
            <p:spPr>
              <a:xfrm>
                <a:off x="1279836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18000" bIns="0" anchor="t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  <p:sp>
        <p:nvSpPr>
          <p:cNvPr id="3071" name="PlaceHolder 4"/>
          <p:cNvSpPr>
            <a:spLocks noGrp="1"/>
          </p:cNvSpPr>
          <p:nvPr>
            <p:ph type="body"/>
          </p:nvPr>
        </p:nvSpPr>
        <p:spPr>
          <a:xfrm>
            <a:off x="7841160" y="904680"/>
            <a:ext cx="2425680" cy="526716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1260000" anchor="ctr">
            <a:noAutofit/>
          </a:bodyPr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3073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74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75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76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77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78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3079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80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081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3082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83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84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3085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086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3087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88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89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90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91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92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93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94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95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96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97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3098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3099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100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101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102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103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104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105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106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3107" name="Rechthoek 20"/>
          <p:cNvSpPr/>
          <p:nvPr/>
        </p:nvSpPr>
        <p:spPr>
          <a:xfrm>
            <a:off x="1080" y="-439560"/>
            <a:ext cx="454320" cy="275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0" rIns="0" tIns="0" bIns="0" anchor="ctr">
            <a:spAutoFit/>
          </a:bodyPr>
          <a:p>
            <a:pPr defTabSz="914400">
              <a:lnSpc>
                <a:spcPct val="100000"/>
              </a:lnSpc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Text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08" name="PlaceHolder 1"/>
          <p:cNvSpPr>
            <a:spLocks noGrp="1"/>
          </p:cNvSpPr>
          <p:nvPr>
            <p:ph type="dt" idx="53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109" name="PlaceHolder 2"/>
          <p:cNvSpPr>
            <a:spLocks noGrp="1"/>
          </p:cNvSpPr>
          <p:nvPr>
            <p:ph type="sldNum" idx="54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975BEF7-8CA3-4A7F-A6EC-6E8395A56ACE}" type="slidenum">
              <a:rPr b="1" lang="en-GB" sz="1200" strike="noStrike" u="none">
                <a:solidFill>
                  <a:schemeClr val="dk2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110" name="PlaceHolder 3"/>
          <p:cNvSpPr>
            <a:spLocks noGrp="1"/>
          </p:cNvSpPr>
          <p:nvPr>
            <p:ph type="body"/>
          </p:nvPr>
        </p:nvSpPr>
        <p:spPr>
          <a:xfrm>
            <a:off x="719280" y="1565280"/>
            <a:ext cx="10751760" cy="443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en-GB" sz="2000" strike="noStrike" u="none">
                <a:solidFill>
                  <a:schemeClr val="dk2"/>
                </a:solidFill>
                <a:uFillTx/>
                <a:latin typeface="Arial"/>
              </a:rPr>
              <a:t>Bullet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712800"/>
              </a:tabLst>
            </a:pPr>
            <a:r>
              <a:rPr b="0" lang="en-GB" sz="2000" strike="noStrike" u="none">
                <a:solidFill>
                  <a:schemeClr val="dk2"/>
                </a:solidFill>
                <a:uFillTx/>
                <a:latin typeface="Arial"/>
              </a:rPr>
              <a:t>Sub-bullet 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000" strike="noStrike" u="none">
                <a:solidFill>
                  <a:schemeClr val="dk2"/>
                </a:solidFill>
                <a:uFillTx/>
                <a:latin typeface="Arial"/>
              </a:rPr>
              <a:t>Default text</a:t>
            </a:r>
            <a:br>
              <a:rPr sz="2000"/>
            </a:br>
            <a:r>
              <a:rPr b="0" lang="en-GB" sz="2000" strike="noStrike" u="none">
                <a:solidFill>
                  <a:schemeClr val="dk2"/>
                </a:solidFill>
                <a:uFillTx/>
                <a:latin typeface="Arial"/>
              </a:rPr>
              <a:t> </a:t>
            </a:r>
            <a:endParaRPr b="1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1" lang="en-GB" sz="3600" strike="noStrike" u="none">
                <a:solidFill>
                  <a:schemeClr val="dk2"/>
                </a:solidFill>
                <a:uFillTx/>
                <a:latin typeface="Arial"/>
              </a:rPr>
              <a:t>Title/Quote</a:t>
            </a:r>
            <a:endParaRPr b="0" lang="nl-NL" sz="36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trike="noStrike" u="none">
                <a:solidFill>
                  <a:schemeClr val="accent1"/>
                </a:solidFill>
                <a:uFillTx/>
                <a:latin typeface="Arial"/>
              </a:rPr>
              <a:t>Subtitle</a:t>
            </a:r>
            <a:endParaRPr b="0" lang="nl-NL" sz="24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000" strike="noStrike" u="none">
                <a:solidFill>
                  <a:schemeClr val="dk1"/>
                </a:solidFill>
                <a:uFillTx/>
                <a:latin typeface="Arial"/>
              </a:rPr>
              <a:t>Default text</a:t>
            </a:r>
            <a:br>
              <a:rPr sz="2000"/>
            </a:br>
            <a:r>
              <a:rPr b="0" lang="en-GB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000" strike="noStrike" u="none">
                <a:solidFill>
                  <a:schemeClr val="dk1"/>
                </a:solidFill>
                <a:uFillTx/>
                <a:latin typeface="Arial"/>
              </a:rPr>
              <a:t>Numerical bullet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lvl="7" marL="3456000" indent="-216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000" strike="noStrike" u="none">
                <a:solidFill>
                  <a:schemeClr val="dk1"/>
                </a:solidFill>
                <a:uFillTx/>
                <a:latin typeface="Arial"/>
              </a:rPr>
              <a:t>Alphabetical bullet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lvl="8" marL="3888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GB" sz="1600" strike="noStrike" u="none">
                <a:solidFill>
                  <a:schemeClr val="dk1"/>
                </a:solidFill>
                <a:uFillTx/>
                <a:latin typeface="Arial"/>
              </a:rPr>
              <a:t>Source</a:t>
            </a:r>
            <a:endParaRPr b="0" lang="nl-NL" sz="16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lvl="9" marL="4320000"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i="1" lang="en-GB" sz="16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nl-NL" sz="16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111" name="PlaceHolder 4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-27720" bIns="350280" anchor="t">
            <a:noAutofit/>
          </a:bodyPr>
          <a:p>
            <a:pPr indent="0" defTabSz="914400">
              <a:lnSpc>
                <a:spcPts val="3600"/>
              </a:lnSpc>
              <a:buNone/>
            </a:pPr>
            <a:r>
              <a:rPr b="1" lang="en-GB" sz="3600" strike="noStrike" u="non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b="0" lang="nl-NL" sz="3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grpSp>
        <p:nvGrpSpPr>
          <p:cNvPr id="3112" name="INSTRUCTION"/>
          <p:cNvGrpSpPr/>
          <p:nvPr/>
        </p:nvGrpSpPr>
        <p:grpSpPr>
          <a:xfrm>
            <a:off x="-3786480" y="0"/>
            <a:ext cx="3693240" cy="5358960"/>
            <a:chOff x="-3786480" y="0"/>
            <a:chExt cx="3693240" cy="5358960"/>
          </a:xfrm>
        </p:grpSpPr>
        <p:sp>
          <p:nvSpPr>
            <p:cNvPr id="3113" name="Rechthoek 5"/>
            <p:cNvSpPr/>
            <p:nvPr/>
          </p:nvSpPr>
          <p:spPr>
            <a:xfrm>
              <a:off x="-3786120" y="0"/>
              <a:ext cx="3592800" cy="46411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Choosing text levels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14" name="Ovaal 7"/>
            <p:cNvSpPr/>
            <p:nvPr/>
          </p:nvSpPr>
          <p:spPr>
            <a:xfrm>
              <a:off x="-3604320" y="18374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115" name="Rechthoek 8"/>
            <p:cNvSpPr/>
            <p:nvPr/>
          </p:nvSpPr>
          <p:spPr>
            <a:xfrm>
              <a:off x="-3319560" y="1837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0a6d6"/>
                </a:buClr>
                <a:buFont typeface="Calibri"/>
                <a:buChar char="•"/>
              </a:pPr>
              <a:r>
                <a:rPr b="0" lang="en-GB" sz="1400" strike="noStrike" u="none">
                  <a:solidFill>
                    <a:srgbClr val="000000"/>
                  </a:solidFill>
                  <a:uFillTx/>
                  <a:latin typeface="Arial"/>
                </a:rPr>
                <a:t>Bullet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16" name="Ovaal 9"/>
            <p:cNvSpPr/>
            <p:nvPr/>
          </p:nvSpPr>
          <p:spPr>
            <a:xfrm>
              <a:off x="-3604320" y="21286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117" name="Rechthoek 10"/>
            <p:cNvSpPr/>
            <p:nvPr/>
          </p:nvSpPr>
          <p:spPr>
            <a:xfrm>
              <a:off x="-3604320" y="1196280"/>
              <a:ext cx="3228840" cy="4590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Under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‘Home’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, use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list level-buttons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to choose a text level. 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Choose from: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18" name="Rechthoek 11"/>
            <p:cNvSpPr/>
            <p:nvPr/>
          </p:nvSpPr>
          <p:spPr>
            <a:xfrm>
              <a:off x="-3319560" y="21290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716040" indent="-3589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0a6d6"/>
                </a:buClr>
                <a:buFont typeface="Calibri"/>
                <a:buChar char="•"/>
              </a:pPr>
              <a:r>
                <a:rPr b="0" lang="en-GB" sz="1400" strike="noStrike" u="none">
                  <a:solidFill>
                    <a:srgbClr val="000000"/>
                  </a:solidFill>
                  <a:uFillTx/>
                  <a:latin typeface="Arial"/>
                </a:rPr>
                <a:t>Sub-bullet 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19" name="Ovaal 12"/>
            <p:cNvSpPr/>
            <p:nvPr/>
          </p:nvSpPr>
          <p:spPr>
            <a:xfrm>
              <a:off x="-3604320" y="241992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120" name="Rechthoek 13"/>
            <p:cNvSpPr/>
            <p:nvPr/>
          </p:nvSpPr>
          <p:spPr>
            <a:xfrm>
              <a:off x="-3319560" y="242028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uFillTx/>
                  <a:latin typeface="Arial"/>
                </a:rPr>
                <a:t>Default text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21" name="Ovaal 14"/>
            <p:cNvSpPr/>
            <p:nvPr/>
          </p:nvSpPr>
          <p:spPr>
            <a:xfrm>
              <a:off x="-3604320" y="27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122" name="Rechthoek 15"/>
            <p:cNvSpPr/>
            <p:nvPr/>
          </p:nvSpPr>
          <p:spPr>
            <a:xfrm>
              <a:off x="-3319560" y="27115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1" lang="en-GB" sz="2400" strike="noStrike" u="none">
                  <a:solidFill>
                    <a:schemeClr val="dk1"/>
                  </a:solidFill>
                  <a:uFillTx/>
                  <a:latin typeface="Arial"/>
                </a:rPr>
                <a:t>Title/Quote</a:t>
              </a:r>
              <a:endParaRPr b="0" lang="en-US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23" name="Ovaal 16"/>
            <p:cNvSpPr/>
            <p:nvPr/>
          </p:nvSpPr>
          <p:spPr>
            <a:xfrm>
              <a:off x="-3604320" y="3002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5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124" name="Rechthoek 17"/>
            <p:cNvSpPr/>
            <p:nvPr/>
          </p:nvSpPr>
          <p:spPr>
            <a:xfrm>
              <a:off x="-3319560" y="30031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800" strike="noStrike" u="none">
                  <a:solidFill>
                    <a:schemeClr val="accent1"/>
                  </a:solidFill>
                  <a:uFillTx/>
                  <a:latin typeface="Arial"/>
                </a:rPr>
                <a:t>Subtitle</a:t>
              </a: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25" name="Ovaal 18"/>
            <p:cNvSpPr/>
            <p:nvPr/>
          </p:nvSpPr>
          <p:spPr>
            <a:xfrm>
              <a:off x="-3604320" y="32940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6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126" name="Rechthoek 19"/>
            <p:cNvSpPr/>
            <p:nvPr/>
          </p:nvSpPr>
          <p:spPr>
            <a:xfrm>
              <a:off x="-3319560" y="35859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0a6d6"/>
                </a:buClr>
                <a:buFont typeface="OpenSymbol"/>
                <a:buAutoNum type="arabicPeriod"/>
              </a:pPr>
              <a:r>
                <a:rPr b="0" lang="en-GB" sz="1400" strike="noStrike" u="none">
                  <a:solidFill>
                    <a:schemeClr val="dk1"/>
                  </a:solidFill>
                  <a:uFillTx/>
                  <a:latin typeface="Arial"/>
                </a:rPr>
                <a:t>Numerical bullet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27" name="Ovaal 21"/>
            <p:cNvSpPr/>
            <p:nvPr/>
          </p:nvSpPr>
          <p:spPr>
            <a:xfrm>
              <a:off x="-3604320" y="35852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7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128" name="Rechthoek 22"/>
            <p:cNvSpPr/>
            <p:nvPr/>
          </p:nvSpPr>
          <p:spPr>
            <a:xfrm>
              <a:off x="-3325680" y="387720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43080" indent="-34308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0a6d6"/>
                </a:buClr>
                <a:buFont typeface="OpenSymbol"/>
                <a:buAutoNum type="alphaLcPeriod"/>
              </a:pPr>
              <a:r>
                <a:rPr b="0" lang="en-GB" sz="1400" strike="noStrike" u="none">
                  <a:solidFill>
                    <a:schemeClr val="dk1"/>
                  </a:solidFill>
                  <a:uFillTx/>
                  <a:latin typeface="Arial"/>
                </a:rPr>
                <a:t>Alphabetical bullet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29" name="Ovaal 23"/>
            <p:cNvSpPr/>
            <p:nvPr/>
          </p:nvSpPr>
          <p:spPr>
            <a:xfrm>
              <a:off x="-3604320" y="3876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8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130" name="Rechthoek 24"/>
            <p:cNvSpPr/>
            <p:nvPr/>
          </p:nvSpPr>
          <p:spPr>
            <a:xfrm>
              <a:off x="-3319560" y="4168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i="1" lang="en-GB" sz="1200" strike="noStrike" u="none">
                  <a:solidFill>
                    <a:srgbClr val="000000"/>
                  </a:solidFill>
                  <a:uFillTx/>
                  <a:latin typeface="Arial"/>
                </a:rPr>
                <a:t>Source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31" name="Ovaal 25"/>
            <p:cNvSpPr/>
            <p:nvPr/>
          </p:nvSpPr>
          <p:spPr>
            <a:xfrm>
              <a:off x="-3604320" y="41684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9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132" name="Rechthoek 26"/>
            <p:cNvSpPr/>
            <p:nvPr/>
          </p:nvSpPr>
          <p:spPr>
            <a:xfrm>
              <a:off x="-3319560" y="32943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uFillTx/>
                  <a:latin typeface="Arial"/>
                </a:rPr>
                <a:t>Default text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33" name="Rechthoek 27"/>
            <p:cNvSpPr/>
            <p:nvPr/>
          </p:nvSpPr>
          <p:spPr>
            <a:xfrm>
              <a:off x="-3786480" y="453132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ctr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3134" name="ICOON_info"/>
            <p:cNvGrpSpPr/>
            <p:nvPr/>
          </p:nvGrpSpPr>
          <p:grpSpPr>
            <a:xfrm>
              <a:off x="-376560" y="4400280"/>
              <a:ext cx="283320" cy="283320"/>
              <a:chOff x="-376560" y="4400280"/>
              <a:chExt cx="283320" cy="283320"/>
            </a:xfrm>
          </p:grpSpPr>
          <p:sp>
            <p:nvSpPr>
              <p:cNvPr id="3135" name="Ovaal 76"/>
              <p:cNvSpPr/>
              <p:nvPr/>
            </p:nvSpPr>
            <p:spPr>
              <a:xfrm>
                <a:off x="-356760" y="441972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86400" bIns="864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3136" name="Graphic 163"/>
              <p:cNvSpPr/>
              <p:nvPr/>
            </p:nvSpPr>
            <p:spPr>
              <a:xfrm>
                <a:off x="-376560" y="440028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GB" sz="2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3137" name="VOORBEELD"/>
            <p:cNvGrpSpPr/>
            <p:nvPr/>
          </p:nvGrpSpPr>
          <p:grpSpPr>
            <a:xfrm>
              <a:off x="-3613320" y="458640"/>
              <a:ext cx="3242160" cy="558720"/>
              <a:chOff x="-3613320" y="458640"/>
              <a:chExt cx="3242160" cy="558720"/>
            </a:xfrm>
          </p:grpSpPr>
          <p:sp>
            <p:nvSpPr>
              <p:cNvPr id="3138" name="Rechthoek 36"/>
              <p:cNvSpPr/>
              <p:nvPr/>
            </p:nvSpPr>
            <p:spPr>
              <a:xfrm>
                <a:off x="-3604320" y="458640"/>
                <a:ext cx="393120" cy="183600"/>
              </a:xfrm>
              <a:prstGeom prst="rect">
                <a:avLst/>
              </a:prstGeom>
              <a:solidFill>
                <a:srgbClr val="f8f8f8"/>
              </a:solidFill>
              <a:ln w="648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18000" bIns="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1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Home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139" name="Rechthoek 37"/>
              <p:cNvSpPr/>
              <p:nvPr/>
            </p:nvSpPr>
            <p:spPr>
              <a:xfrm>
                <a:off x="-3599280" y="621360"/>
                <a:ext cx="383400" cy="26640"/>
              </a:xfrm>
              <a:prstGeom prst="rect">
                <a:avLst/>
              </a:prstGeom>
              <a:solidFill>
                <a:srgbClr val="b74629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3140" name="Groep 38"/>
              <p:cNvGrpSpPr/>
              <p:nvPr/>
            </p:nvGrpSpPr>
            <p:grpSpPr>
              <a:xfrm>
                <a:off x="-3386160" y="830520"/>
                <a:ext cx="139680" cy="109800"/>
                <a:chOff x="-3386160" y="830520"/>
                <a:chExt cx="139680" cy="109800"/>
              </a:xfrm>
            </p:grpSpPr>
            <p:grpSp>
              <p:nvGrpSpPr>
                <p:cNvPr id="3141" name="Groep 69"/>
                <p:cNvGrpSpPr/>
                <p:nvPr/>
              </p:nvGrpSpPr>
              <p:grpSpPr>
                <a:xfrm>
                  <a:off x="-3386160" y="830520"/>
                  <a:ext cx="139680" cy="109800"/>
                  <a:chOff x="-3386160" y="830520"/>
                  <a:chExt cx="139680" cy="109800"/>
                </a:xfrm>
              </p:grpSpPr>
              <p:cxnSp>
                <p:nvCxnSpPr>
                  <p:cNvPr id="3142" name="Rechte verbindingslijn 71"/>
                  <p:cNvCxnSpPr/>
                  <p:nvPr/>
                </p:nvCxnSpPr>
                <p:spPr>
                  <a:xfrm>
                    <a:off x="-338616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143" name="Rechte verbindingslijn 72"/>
                  <p:cNvCxnSpPr/>
                  <p:nvPr/>
                </p:nvCxnSpPr>
                <p:spPr>
                  <a:xfrm>
                    <a:off x="-338616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144" name="Rechte verbindingslijn 73"/>
                  <p:cNvCxnSpPr/>
                  <p:nvPr/>
                </p:nvCxnSpPr>
                <p:spPr>
                  <a:xfrm>
                    <a:off x="-330948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145" name="Rechte verbindingslijn 74"/>
                  <p:cNvCxnSpPr/>
                  <p:nvPr/>
                </p:nvCxnSpPr>
                <p:spPr>
                  <a:xfrm>
                    <a:off x="-330948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146" name="Rechte verbindingslijn 75"/>
                  <p:cNvCxnSpPr/>
                  <p:nvPr/>
                </p:nvCxnSpPr>
                <p:spPr>
                  <a:xfrm>
                    <a:off x="-330948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147" name="Pijl: rechts 70"/>
                <p:cNvSpPr/>
                <p:nvPr/>
              </p:nvSpPr>
              <p:spPr>
                <a:xfrm>
                  <a:off x="-338616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148" name="Groep 39"/>
              <p:cNvGrpSpPr/>
              <p:nvPr/>
            </p:nvGrpSpPr>
            <p:grpSpPr>
              <a:xfrm>
                <a:off x="-3613320" y="830520"/>
                <a:ext cx="147600" cy="109800"/>
                <a:chOff x="-3613320" y="830520"/>
                <a:chExt cx="147600" cy="109800"/>
              </a:xfrm>
            </p:grpSpPr>
            <p:grpSp>
              <p:nvGrpSpPr>
                <p:cNvPr id="3149" name="Groep 62"/>
                <p:cNvGrpSpPr/>
                <p:nvPr/>
              </p:nvGrpSpPr>
              <p:grpSpPr>
                <a:xfrm>
                  <a:off x="-3605040" y="830520"/>
                  <a:ext cx="139320" cy="109800"/>
                  <a:chOff x="-3605040" y="830520"/>
                  <a:chExt cx="139320" cy="109800"/>
                </a:xfrm>
              </p:grpSpPr>
              <p:cxnSp>
                <p:nvCxnSpPr>
                  <p:cNvPr id="3150" name="Rechte verbindingslijn 64"/>
                  <p:cNvCxnSpPr/>
                  <p:nvPr/>
                </p:nvCxnSpPr>
                <p:spPr>
                  <a:xfrm>
                    <a:off x="-3605040" y="830520"/>
                    <a:ext cx="13968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151" name="Rechte verbindingslijn 65"/>
                  <p:cNvCxnSpPr/>
                  <p:nvPr/>
                </p:nvCxnSpPr>
                <p:spPr>
                  <a:xfrm>
                    <a:off x="-3605040" y="940320"/>
                    <a:ext cx="13968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152" name="Rechte verbindingslijn 66"/>
                  <p:cNvCxnSpPr/>
                  <p:nvPr/>
                </p:nvCxnSpPr>
                <p:spPr>
                  <a:xfrm>
                    <a:off x="-3528360" y="912960"/>
                    <a:ext cx="630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153" name="Rechte verbindingslijn 67"/>
                  <p:cNvCxnSpPr/>
                  <p:nvPr/>
                </p:nvCxnSpPr>
                <p:spPr>
                  <a:xfrm>
                    <a:off x="-3528360" y="885600"/>
                    <a:ext cx="630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154" name="Rechte verbindingslijn 68"/>
                  <p:cNvCxnSpPr/>
                  <p:nvPr/>
                </p:nvCxnSpPr>
                <p:spPr>
                  <a:xfrm>
                    <a:off x="-3528360" y="858240"/>
                    <a:ext cx="630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155" name="Pijl: rechts 63"/>
                <p:cNvSpPr/>
                <p:nvPr/>
              </p:nvSpPr>
              <p:spPr>
                <a:xfrm flipH="1">
                  <a:off x="-361368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cxnSp>
            <p:nvCxnSpPr>
              <p:cNvPr id="3156" name="Rechte verbindingslijn 40"/>
              <p:cNvCxnSpPr/>
              <p:nvPr/>
            </p:nvCxnSpPr>
            <p:spPr>
              <a:xfrm flipV="1">
                <a:off x="-3459600" y="587880"/>
                <a:ext cx="547920" cy="219600"/>
              </a:xfrm>
              <a:prstGeom prst="straightConnector1">
                <a:avLst/>
              </a:prstGeom>
              <a:ln cap="rnd" w="19080">
                <a:solidFill>
                  <a:schemeClr val="accent1"/>
                </a:solidFill>
                <a:round/>
                <a:headEnd len="med" type="oval" w="med"/>
              </a:ln>
            </p:spPr>
          </p:cxnSp>
          <p:cxnSp>
            <p:nvCxnSpPr>
              <p:cNvPr id="3157" name="Rechte verbindingslijn 41"/>
              <p:cNvCxnSpPr/>
              <p:nvPr/>
            </p:nvCxnSpPr>
            <p:spPr>
              <a:xfrm>
                <a:off x="-3224160" y="828360"/>
                <a:ext cx="319680" cy="360"/>
              </a:xfrm>
              <a:prstGeom prst="straightConnector1">
                <a:avLst/>
              </a:prstGeom>
              <a:ln cap="rnd" w="19080">
                <a:solidFill>
                  <a:schemeClr val="accent1"/>
                </a:solidFill>
                <a:round/>
                <a:headEnd len="med" type="oval" w="med"/>
              </a:ln>
            </p:spPr>
          </p:cxnSp>
          <p:sp>
            <p:nvSpPr>
              <p:cNvPr id="3158" name="Rechthoek 42"/>
              <p:cNvSpPr/>
              <p:nvPr/>
            </p:nvSpPr>
            <p:spPr>
              <a:xfrm>
                <a:off x="-2559960" y="512280"/>
                <a:ext cx="2188800" cy="150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100" strike="noStrike" u="none">
                    <a:solidFill>
                      <a:schemeClr val="dk1"/>
                    </a:solidFill>
                    <a:uFillTx/>
                    <a:latin typeface="Calibri"/>
                  </a:rPr>
                  <a:t>Text level down</a:t>
                </a:r>
                <a:endParaRPr b="0" lang="en-US" sz="11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159" name="Rechthoek 43"/>
              <p:cNvSpPr/>
              <p:nvPr/>
            </p:nvSpPr>
            <p:spPr>
              <a:xfrm>
                <a:off x="-2559960" y="819720"/>
                <a:ext cx="2188800" cy="141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100" strike="noStrike" u="none">
                    <a:solidFill>
                      <a:schemeClr val="dk1"/>
                    </a:solidFill>
                    <a:uFillTx/>
                    <a:latin typeface="Calibri"/>
                  </a:rPr>
                  <a:t>Text level up</a:t>
                </a:r>
                <a:endParaRPr b="0" lang="en-US" sz="11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3160" name="Groep 44"/>
              <p:cNvGrpSpPr/>
              <p:nvPr/>
            </p:nvGrpSpPr>
            <p:grpSpPr>
              <a:xfrm>
                <a:off x="-2916720" y="769320"/>
                <a:ext cx="268200" cy="248040"/>
                <a:chOff x="-2916720" y="769320"/>
                <a:chExt cx="268200" cy="248040"/>
              </a:xfrm>
            </p:grpSpPr>
            <p:sp>
              <p:nvSpPr>
                <p:cNvPr id="3161" name="Rechthoek 54"/>
                <p:cNvSpPr/>
                <p:nvPr/>
              </p:nvSpPr>
              <p:spPr>
                <a:xfrm>
                  <a:off x="-2916720" y="76932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0" lang="en-GB" sz="105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3162" name="Groep 55"/>
                <p:cNvGrpSpPr/>
                <p:nvPr/>
              </p:nvGrpSpPr>
              <p:grpSpPr>
                <a:xfrm>
                  <a:off x="-2866680" y="826920"/>
                  <a:ext cx="168840" cy="132480"/>
                  <a:chOff x="-2866680" y="826920"/>
                  <a:chExt cx="168840" cy="132480"/>
                </a:xfrm>
              </p:grpSpPr>
              <p:cxnSp>
                <p:nvCxnSpPr>
                  <p:cNvPr id="3163" name="Rechte verbindingslijn 57"/>
                  <p:cNvCxnSpPr/>
                  <p:nvPr/>
                </p:nvCxnSpPr>
                <p:spPr>
                  <a:xfrm>
                    <a:off x="-2866680" y="8269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164" name="Rechte verbindingslijn 58"/>
                  <p:cNvCxnSpPr/>
                  <p:nvPr/>
                </p:nvCxnSpPr>
                <p:spPr>
                  <a:xfrm>
                    <a:off x="-2866680" y="95940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165" name="Rechte verbindingslijn 59"/>
                  <p:cNvCxnSpPr/>
                  <p:nvPr/>
                </p:nvCxnSpPr>
                <p:spPr>
                  <a:xfrm>
                    <a:off x="-2773800" y="926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166" name="Rechte verbindingslijn 60"/>
                  <p:cNvCxnSpPr/>
                  <p:nvPr/>
                </p:nvCxnSpPr>
                <p:spPr>
                  <a:xfrm>
                    <a:off x="-2773800" y="893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167" name="Rechte verbindingslijn 61"/>
                  <p:cNvCxnSpPr/>
                  <p:nvPr/>
                </p:nvCxnSpPr>
                <p:spPr>
                  <a:xfrm>
                    <a:off x="-2773800" y="86004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168" name="Pijl: rechts 56"/>
                <p:cNvSpPr/>
                <p:nvPr/>
              </p:nvSpPr>
              <p:spPr>
                <a:xfrm>
                  <a:off x="-2866680" y="85860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169" name="Groep 45"/>
              <p:cNvGrpSpPr/>
              <p:nvPr/>
            </p:nvGrpSpPr>
            <p:grpSpPr>
              <a:xfrm>
                <a:off x="-2916720" y="460080"/>
                <a:ext cx="268200" cy="248040"/>
                <a:chOff x="-2916720" y="460080"/>
                <a:chExt cx="268200" cy="248040"/>
              </a:xfrm>
            </p:grpSpPr>
            <p:sp>
              <p:nvSpPr>
                <p:cNvPr id="3170" name="Rechthoek 46"/>
                <p:cNvSpPr/>
                <p:nvPr/>
              </p:nvSpPr>
              <p:spPr>
                <a:xfrm>
                  <a:off x="-2916720" y="46008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0" lang="en-GB" sz="105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3171" name="Groep 47"/>
                <p:cNvGrpSpPr/>
                <p:nvPr/>
              </p:nvGrpSpPr>
              <p:grpSpPr>
                <a:xfrm>
                  <a:off x="-2866680" y="518040"/>
                  <a:ext cx="168840" cy="132480"/>
                  <a:chOff x="-2866680" y="518040"/>
                  <a:chExt cx="168840" cy="132480"/>
                </a:xfrm>
              </p:grpSpPr>
              <p:cxnSp>
                <p:nvCxnSpPr>
                  <p:cNvPr id="3172" name="Rechte verbindingslijn 49"/>
                  <p:cNvCxnSpPr/>
                  <p:nvPr/>
                </p:nvCxnSpPr>
                <p:spPr>
                  <a:xfrm>
                    <a:off x="-2866680" y="51804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173" name="Rechte verbindingslijn 50"/>
                  <p:cNvCxnSpPr/>
                  <p:nvPr/>
                </p:nvCxnSpPr>
                <p:spPr>
                  <a:xfrm>
                    <a:off x="-2866680" y="6505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174" name="Rechte verbindingslijn 51"/>
                  <p:cNvCxnSpPr/>
                  <p:nvPr/>
                </p:nvCxnSpPr>
                <p:spPr>
                  <a:xfrm>
                    <a:off x="-2773800" y="61740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175" name="Rechte verbindingslijn 52"/>
                  <p:cNvCxnSpPr/>
                  <p:nvPr/>
                </p:nvCxnSpPr>
                <p:spPr>
                  <a:xfrm>
                    <a:off x="-2773800" y="584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176" name="Rechte verbindingslijn 53"/>
                  <p:cNvCxnSpPr/>
                  <p:nvPr/>
                </p:nvCxnSpPr>
                <p:spPr>
                  <a:xfrm>
                    <a:off x="-2773800" y="551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177" name="Pijl: rechts 48"/>
                <p:cNvSpPr/>
                <p:nvPr/>
              </p:nvSpPr>
              <p:spPr>
                <a:xfrm flipH="1">
                  <a:off x="-2875320" y="54972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</p:grpSp>
        <p:grpSp>
          <p:nvGrpSpPr>
            <p:cNvPr id="3178" name="Groep 30"/>
            <p:cNvGrpSpPr/>
            <p:nvPr/>
          </p:nvGrpSpPr>
          <p:grpSpPr>
            <a:xfrm>
              <a:off x="-938520" y="4663080"/>
              <a:ext cx="627480" cy="576360"/>
              <a:chOff x="-938520" y="4663080"/>
              <a:chExt cx="627480" cy="576360"/>
            </a:xfrm>
          </p:grpSpPr>
          <p:grpSp>
            <p:nvGrpSpPr>
              <p:cNvPr id="3179" name="Inspireren"/>
              <p:cNvGrpSpPr/>
              <p:nvPr/>
            </p:nvGrpSpPr>
            <p:grpSpPr>
              <a:xfrm>
                <a:off x="-716040" y="4663080"/>
                <a:ext cx="169560" cy="241920"/>
                <a:chOff x="-716040" y="4663080"/>
                <a:chExt cx="169560" cy="241920"/>
              </a:xfrm>
            </p:grpSpPr>
            <p:sp>
              <p:nvSpPr>
                <p:cNvPr id="3180" name="Freeform 12"/>
                <p:cNvSpPr/>
                <p:nvPr/>
              </p:nvSpPr>
              <p:spPr>
                <a:xfrm>
                  <a:off x="-666000" y="474984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30960" bIns="3096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3181" name="Freeform 13"/>
                <p:cNvSpPr/>
                <p:nvPr/>
              </p:nvSpPr>
              <p:spPr>
                <a:xfrm>
                  <a:off x="-661320" y="48812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11880" bIns="1188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3182" name="Freeform 14"/>
                <p:cNvSpPr/>
                <p:nvPr/>
              </p:nvSpPr>
              <p:spPr>
                <a:xfrm>
                  <a:off x="-716040" y="466308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3183" name="Tekstvak 32"/>
              <p:cNvSpPr/>
              <p:nvPr/>
            </p:nvSpPr>
            <p:spPr>
              <a:xfrm>
                <a:off x="-938520" y="491760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308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9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10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11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12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13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314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5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16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317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18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19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320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21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322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23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24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25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26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27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28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29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0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1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2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333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334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35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36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37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38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39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40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41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34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7034760" cy="68576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1260000" anchor="ctr">
            <a:noAutofit/>
          </a:bodyPr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7752960" y="1569240"/>
            <a:ext cx="3718080" cy="443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a6d6"/>
              </a:buClr>
              <a:buSzPct val="120000"/>
              <a:buFont typeface="Arial"/>
              <a:buChar char="•"/>
              <a:tabLst>
                <a:tab algn="l" pos="712800"/>
              </a:tabLst>
            </a:pPr>
            <a:r>
              <a:rPr b="0" lang="en-GB" sz="2000" strike="noStrike" u="none">
                <a:solidFill>
                  <a:schemeClr val="dk2"/>
                </a:solidFill>
                <a:uFillTx/>
                <a:latin typeface="Arial"/>
              </a:rPr>
              <a:t>Bullet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1" marL="712800" indent="-351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a6d6"/>
              </a:buClr>
              <a:buSzPct val="120000"/>
              <a:buFont typeface="Arial"/>
              <a:buChar char="•"/>
              <a:tabLst>
                <a:tab algn="l" pos="712800"/>
              </a:tabLst>
            </a:pPr>
            <a:r>
              <a:rPr b="0" lang="en-GB" sz="2000" strike="noStrike" u="none">
                <a:solidFill>
                  <a:schemeClr val="dk2"/>
                </a:solidFill>
                <a:uFillTx/>
                <a:latin typeface="Arial"/>
              </a:rPr>
              <a:t>Sub-bullet 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000" strike="noStrike" u="none">
                <a:solidFill>
                  <a:schemeClr val="dk2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n-GB" sz="3600" strike="noStrike" u="none">
                <a:solidFill>
                  <a:schemeClr val="dk2"/>
                </a:solidFill>
                <a:uFillTx/>
                <a:latin typeface="Arial"/>
              </a:rPr>
              <a:t>Title/Quote</a:t>
            </a:r>
            <a:endParaRPr b="0" lang="nl-NL" sz="36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400" strike="noStrike" u="none">
                <a:solidFill>
                  <a:schemeClr val="accent1"/>
                </a:solidFill>
                <a:uFillTx/>
                <a:latin typeface="Arial"/>
              </a:rPr>
              <a:t>Subtitle</a:t>
            </a:r>
            <a:endParaRPr b="0" lang="nl-NL" sz="24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000" strike="noStrike" u="none">
                <a:solidFill>
                  <a:schemeClr val="dk1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6"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a6d6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0" lang="en-GB" sz="2000" strike="noStrike" u="none">
                <a:solidFill>
                  <a:schemeClr val="dk1"/>
                </a:solidFill>
                <a:uFillTx/>
                <a:latin typeface="Arial"/>
              </a:rPr>
              <a:t>Numerical bullet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lvl="7"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a6d6"/>
              </a:buClr>
              <a:buFont typeface="OpenSymbol"/>
              <a:buAutoNum type="alphaLcPeriod"/>
              <a:tabLst>
                <a:tab algn="l" pos="0"/>
              </a:tabLst>
            </a:pPr>
            <a:r>
              <a:rPr b="0" lang="en-GB" sz="2000" strike="noStrike" u="none">
                <a:solidFill>
                  <a:schemeClr val="dk1"/>
                </a:solidFill>
                <a:uFillTx/>
                <a:latin typeface="Arial"/>
              </a:rPr>
              <a:t>Alphabetical bullet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i="1" lang="en-GB" sz="1600" strike="noStrike" u="none">
                <a:solidFill>
                  <a:schemeClr val="dk1"/>
                </a:solidFill>
                <a:uFillTx/>
                <a:latin typeface="Arial"/>
              </a:rPr>
              <a:t>Source</a:t>
            </a:r>
            <a:endParaRPr b="0" lang="nl-NL" sz="16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nl-NL" sz="16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44" name="Rechthoek 7"/>
          <p:cNvSpPr/>
          <p:nvPr/>
        </p:nvSpPr>
        <p:spPr>
          <a:xfrm>
            <a:off x="39240" y="-439560"/>
            <a:ext cx="3030840" cy="275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0" rIns="0" tIns="0" bIns="0" anchor="ctr">
            <a:spAutoFit/>
          </a:bodyPr>
          <a:p>
            <a:pPr defTabSz="914400">
              <a:lnSpc>
                <a:spcPct val="100000"/>
              </a:lnSpc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Image (L) + text | light mode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dt" idx="4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sldNum" idx="5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314485B-481C-446C-AB02-54D5D63BBA4E}" type="slidenum">
              <a:rPr b="1" lang="en-GB" sz="1200" strike="noStrike" u="none">
                <a:solidFill>
                  <a:schemeClr val="dk2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7" name="PlaceHolder 5"/>
          <p:cNvSpPr>
            <a:spLocks noGrp="1"/>
          </p:cNvSpPr>
          <p:nvPr>
            <p:ph type="title"/>
          </p:nvPr>
        </p:nvSpPr>
        <p:spPr>
          <a:xfrm>
            <a:off x="7753320" y="722520"/>
            <a:ext cx="3717720" cy="323280"/>
          </a:xfrm>
          <a:prstGeom prst="rect">
            <a:avLst/>
          </a:prstGeom>
          <a:noFill/>
          <a:ln w="0">
            <a:noFill/>
          </a:ln>
        </p:spPr>
        <p:txBody>
          <a:bodyPr lIns="0" rIns="0" tIns="-27360" bIns="350280" anchor="t">
            <a:noAutofit/>
          </a:bodyPr>
          <a:p>
            <a:pPr indent="0" defTabSz="914400">
              <a:lnSpc>
                <a:spcPts val="3600"/>
              </a:lnSpc>
              <a:buNone/>
            </a:pPr>
            <a:r>
              <a:rPr b="1" lang="en-GB" sz="3600" strike="noStrike" u="non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b="0" lang="nl-NL" sz="3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48" name="PlaceHolder 6"/>
          <p:cNvSpPr>
            <a:spLocks noGrp="1"/>
          </p:cNvSpPr>
          <p:nvPr>
            <p:ph type="body"/>
          </p:nvPr>
        </p:nvSpPr>
        <p:spPr>
          <a:xfrm>
            <a:off x="0" y="4094280"/>
            <a:ext cx="7034760" cy="2763360"/>
          </a:xfrm>
          <a:prstGeom prst="rect">
            <a:avLst/>
          </a:prstGeom>
          <a:gradFill rotWithShape="0">
            <a:gsLst>
              <a:gs pos="0">
                <a:srgbClr val="000000">
                  <a:alpha val="29000"/>
                </a:srgbClr>
              </a:gs>
              <a:gs pos="48000">
                <a:srgbClr val="000000">
                  <a:alpha val="0"/>
                </a:srgbClr>
              </a:gs>
            </a:gsLst>
            <a:lin ang="16200000"/>
          </a:gradFill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00" strike="noStrike" u="non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b="0" lang="nl-NL" sz="1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49" name="PlaceHolder 7"/>
          <p:cNvSpPr>
            <a:spLocks noGrp="1"/>
          </p:cNvSpPr>
          <p:nvPr>
            <p:ph type="body"/>
          </p:nvPr>
        </p:nvSpPr>
        <p:spPr>
          <a:xfrm>
            <a:off x="720360" y="6216840"/>
            <a:ext cx="960840" cy="381240"/>
          </a:xfrm>
          <a:prstGeom prst="rect">
            <a:avLst/>
          </a:pr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8" t="47" r="-18" b="47"/>
            </a:stretch>
          </a:blipFill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00" strike="noStrike" u="non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b="0" lang="nl-NL" sz="1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350" name="INSTRUCTION"/>
          <p:cNvGrpSpPr/>
          <p:nvPr/>
        </p:nvGrpSpPr>
        <p:grpSpPr>
          <a:xfrm>
            <a:off x="12377520" y="0"/>
            <a:ext cx="3693240" cy="5358960"/>
            <a:chOff x="12377520" y="0"/>
            <a:chExt cx="3693240" cy="5358960"/>
          </a:xfrm>
        </p:grpSpPr>
        <p:sp>
          <p:nvSpPr>
            <p:cNvPr id="351" name="Rechthoek 6"/>
            <p:cNvSpPr/>
            <p:nvPr/>
          </p:nvSpPr>
          <p:spPr>
            <a:xfrm>
              <a:off x="12377880" y="0"/>
              <a:ext cx="3592800" cy="46411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Choosing text levels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52" name="Ovaal 9"/>
            <p:cNvSpPr/>
            <p:nvPr/>
          </p:nvSpPr>
          <p:spPr>
            <a:xfrm>
              <a:off x="12559680" y="18374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53" name="Rechthoek 10"/>
            <p:cNvSpPr/>
            <p:nvPr/>
          </p:nvSpPr>
          <p:spPr>
            <a:xfrm>
              <a:off x="12844440" y="1837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0a6d6"/>
                </a:buClr>
                <a:buFont typeface="Calibri"/>
                <a:buChar char="•"/>
              </a:pPr>
              <a:r>
                <a:rPr b="0" lang="en-GB" sz="1400" strike="noStrike" u="none">
                  <a:solidFill>
                    <a:srgbClr val="000000"/>
                  </a:solidFill>
                  <a:uFillTx/>
                  <a:latin typeface="Arial"/>
                </a:rPr>
                <a:t>Bullet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54" name="Ovaal 11"/>
            <p:cNvSpPr/>
            <p:nvPr/>
          </p:nvSpPr>
          <p:spPr>
            <a:xfrm>
              <a:off x="12559680" y="21286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55" name="Rechthoek 12"/>
            <p:cNvSpPr/>
            <p:nvPr/>
          </p:nvSpPr>
          <p:spPr>
            <a:xfrm>
              <a:off x="12559680" y="1196280"/>
              <a:ext cx="3228840" cy="4590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Under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‘Home’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, use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list level-buttons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to choose a text level. 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Choose from: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56" name="Rechthoek 13"/>
            <p:cNvSpPr/>
            <p:nvPr/>
          </p:nvSpPr>
          <p:spPr>
            <a:xfrm>
              <a:off x="12844440" y="21290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716040" indent="-3589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0a6d6"/>
                </a:buClr>
                <a:buFont typeface="Calibri"/>
                <a:buChar char="•"/>
              </a:pPr>
              <a:r>
                <a:rPr b="0" lang="en-GB" sz="1400" strike="noStrike" u="none">
                  <a:solidFill>
                    <a:srgbClr val="000000"/>
                  </a:solidFill>
                  <a:uFillTx/>
                  <a:latin typeface="Arial"/>
                </a:rPr>
                <a:t>Sub-bullet 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57" name="Ovaal 14"/>
            <p:cNvSpPr/>
            <p:nvPr/>
          </p:nvSpPr>
          <p:spPr>
            <a:xfrm>
              <a:off x="12559680" y="241992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58" name="Rechthoek 15"/>
            <p:cNvSpPr/>
            <p:nvPr/>
          </p:nvSpPr>
          <p:spPr>
            <a:xfrm>
              <a:off x="12844440" y="242028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uFillTx/>
                  <a:latin typeface="Arial"/>
                </a:rPr>
                <a:t>Default text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59" name="Ovaal 16"/>
            <p:cNvSpPr/>
            <p:nvPr/>
          </p:nvSpPr>
          <p:spPr>
            <a:xfrm>
              <a:off x="12559680" y="27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0" name="Rechthoek 17"/>
            <p:cNvSpPr/>
            <p:nvPr/>
          </p:nvSpPr>
          <p:spPr>
            <a:xfrm>
              <a:off x="12844440" y="27115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1" lang="en-GB" sz="2400" strike="noStrike" u="none">
                  <a:solidFill>
                    <a:schemeClr val="dk1"/>
                  </a:solidFill>
                  <a:uFillTx/>
                  <a:latin typeface="Arial"/>
                </a:rPr>
                <a:t>Title/Quote</a:t>
              </a:r>
              <a:endParaRPr b="0" lang="en-US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1" name="Ovaal 20"/>
            <p:cNvSpPr/>
            <p:nvPr/>
          </p:nvSpPr>
          <p:spPr>
            <a:xfrm>
              <a:off x="12559680" y="3002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5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2" name="Rechthoek 21"/>
            <p:cNvSpPr/>
            <p:nvPr/>
          </p:nvSpPr>
          <p:spPr>
            <a:xfrm>
              <a:off x="12844440" y="30031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800" strike="noStrike" u="none">
                  <a:solidFill>
                    <a:schemeClr val="accent1"/>
                  </a:solidFill>
                  <a:uFillTx/>
                  <a:latin typeface="Arial"/>
                </a:rPr>
                <a:t>Subtitle</a:t>
              </a: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3" name="Ovaal 22"/>
            <p:cNvSpPr/>
            <p:nvPr/>
          </p:nvSpPr>
          <p:spPr>
            <a:xfrm>
              <a:off x="12559680" y="32940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6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4" name="Rechthoek 23"/>
            <p:cNvSpPr/>
            <p:nvPr/>
          </p:nvSpPr>
          <p:spPr>
            <a:xfrm>
              <a:off x="12844440" y="35859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0a6d6"/>
                </a:buClr>
                <a:buFont typeface="OpenSymbol"/>
                <a:buAutoNum type="arabicPeriod"/>
              </a:pPr>
              <a:r>
                <a:rPr b="0" lang="en-GB" sz="1400" strike="noStrike" u="none">
                  <a:solidFill>
                    <a:schemeClr val="dk1"/>
                  </a:solidFill>
                  <a:uFillTx/>
                  <a:latin typeface="Arial"/>
                </a:rPr>
                <a:t>Numerical bullet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5" name="Ovaal 24"/>
            <p:cNvSpPr/>
            <p:nvPr/>
          </p:nvSpPr>
          <p:spPr>
            <a:xfrm>
              <a:off x="12559680" y="35852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7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6" name="Rechthoek 25"/>
            <p:cNvSpPr/>
            <p:nvPr/>
          </p:nvSpPr>
          <p:spPr>
            <a:xfrm>
              <a:off x="12838320" y="387720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43080" indent="-34308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0a6d6"/>
                </a:buClr>
                <a:buFont typeface="OpenSymbol"/>
                <a:buAutoNum type="alphaLcPeriod"/>
              </a:pPr>
              <a:r>
                <a:rPr b="0" lang="en-GB" sz="1400" strike="noStrike" u="none">
                  <a:solidFill>
                    <a:schemeClr val="dk1"/>
                  </a:solidFill>
                  <a:uFillTx/>
                  <a:latin typeface="Arial"/>
                </a:rPr>
                <a:t>Alphabetical bullet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7" name="Ovaal 26"/>
            <p:cNvSpPr/>
            <p:nvPr/>
          </p:nvSpPr>
          <p:spPr>
            <a:xfrm>
              <a:off x="12559680" y="3876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8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8" name="Rechthoek 27"/>
            <p:cNvSpPr/>
            <p:nvPr/>
          </p:nvSpPr>
          <p:spPr>
            <a:xfrm>
              <a:off x="12844440" y="4168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i="1" lang="en-GB" sz="1200" strike="noStrike" u="none">
                  <a:solidFill>
                    <a:srgbClr val="000000"/>
                  </a:solidFill>
                  <a:uFillTx/>
                  <a:latin typeface="Arial"/>
                </a:rPr>
                <a:t>Source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9" name="Ovaal 28"/>
            <p:cNvSpPr/>
            <p:nvPr/>
          </p:nvSpPr>
          <p:spPr>
            <a:xfrm>
              <a:off x="12559680" y="41684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9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70" name="Rechthoek 29"/>
            <p:cNvSpPr/>
            <p:nvPr/>
          </p:nvSpPr>
          <p:spPr>
            <a:xfrm>
              <a:off x="12844440" y="32943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uFillTx/>
                  <a:latin typeface="Arial"/>
                </a:rPr>
                <a:t>Default text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71" name="Rechthoek 30"/>
            <p:cNvSpPr/>
            <p:nvPr/>
          </p:nvSpPr>
          <p:spPr>
            <a:xfrm>
              <a:off x="12377520" y="453132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ctr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372" name="ICOON_info"/>
            <p:cNvGrpSpPr/>
            <p:nvPr/>
          </p:nvGrpSpPr>
          <p:grpSpPr>
            <a:xfrm>
              <a:off x="15787440" y="4400280"/>
              <a:ext cx="283320" cy="283320"/>
              <a:chOff x="15787440" y="4400280"/>
              <a:chExt cx="283320" cy="283320"/>
            </a:xfrm>
          </p:grpSpPr>
          <p:sp>
            <p:nvSpPr>
              <p:cNvPr id="373" name="Ovaal 79"/>
              <p:cNvSpPr/>
              <p:nvPr/>
            </p:nvSpPr>
            <p:spPr>
              <a:xfrm>
                <a:off x="15807240" y="441972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86400" bIns="864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374" name="Graphic 163"/>
              <p:cNvSpPr/>
              <p:nvPr/>
            </p:nvSpPr>
            <p:spPr>
              <a:xfrm>
                <a:off x="15787440" y="440028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GB" sz="2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375" name="VOORBEELD"/>
            <p:cNvGrpSpPr/>
            <p:nvPr/>
          </p:nvGrpSpPr>
          <p:grpSpPr>
            <a:xfrm>
              <a:off x="12550680" y="458640"/>
              <a:ext cx="3242160" cy="558720"/>
              <a:chOff x="12550680" y="458640"/>
              <a:chExt cx="3242160" cy="558720"/>
            </a:xfrm>
          </p:grpSpPr>
          <p:sp>
            <p:nvSpPr>
              <p:cNvPr id="376" name="Rechthoek 39"/>
              <p:cNvSpPr/>
              <p:nvPr/>
            </p:nvSpPr>
            <p:spPr>
              <a:xfrm>
                <a:off x="12559680" y="458640"/>
                <a:ext cx="393120" cy="183600"/>
              </a:xfrm>
              <a:prstGeom prst="rect">
                <a:avLst/>
              </a:prstGeom>
              <a:solidFill>
                <a:srgbClr val="f8f8f8"/>
              </a:solidFill>
              <a:ln w="648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18000" bIns="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1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Home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77" name="Rechthoek 40"/>
              <p:cNvSpPr/>
              <p:nvPr/>
            </p:nvSpPr>
            <p:spPr>
              <a:xfrm>
                <a:off x="12564720" y="621360"/>
                <a:ext cx="383400" cy="26640"/>
              </a:xfrm>
              <a:prstGeom prst="rect">
                <a:avLst/>
              </a:prstGeom>
              <a:solidFill>
                <a:srgbClr val="b74629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378" name="Groep 41"/>
              <p:cNvGrpSpPr/>
              <p:nvPr/>
            </p:nvGrpSpPr>
            <p:grpSpPr>
              <a:xfrm>
                <a:off x="12777480" y="830520"/>
                <a:ext cx="139680" cy="109800"/>
                <a:chOff x="12777480" y="830520"/>
                <a:chExt cx="139680" cy="109800"/>
              </a:xfrm>
            </p:grpSpPr>
            <p:grpSp>
              <p:nvGrpSpPr>
                <p:cNvPr id="379" name="Groep 72"/>
                <p:cNvGrpSpPr/>
                <p:nvPr/>
              </p:nvGrpSpPr>
              <p:grpSpPr>
                <a:xfrm>
                  <a:off x="12777480" y="830520"/>
                  <a:ext cx="139680" cy="109800"/>
                  <a:chOff x="12777480" y="830520"/>
                  <a:chExt cx="139680" cy="109800"/>
                </a:xfrm>
              </p:grpSpPr>
              <p:cxnSp>
                <p:nvCxnSpPr>
                  <p:cNvPr id="380" name="Rechte verbindingslijn 74"/>
                  <p:cNvCxnSpPr/>
                  <p:nvPr/>
                </p:nvCxnSpPr>
                <p:spPr>
                  <a:xfrm>
                    <a:off x="1277748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1" name="Rechte verbindingslijn 75"/>
                  <p:cNvCxnSpPr/>
                  <p:nvPr/>
                </p:nvCxnSpPr>
                <p:spPr>
                  <a:xfrm>
                    <a:off x="1277748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2" name="Rechte verbindingslijn 76"/>
                  <p:cNvCxnSpPr/>
                  <p:nvPr/>
                </p:nvCxnSpPr>
                <p:spPr>
                  <a:xfrm>
                    <a:off x="1285416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3" name="Rechte verbindingslijn 77"/>
                  <p:cNvCxnSpPr/>
                  <p:nvPr/>
                </p:nvCxnSpPr>
                <p:spPr>
                  <a:xfrm>
                    <a:off x="1285416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4" name="Rechte verbindingslijn 78"/>
                  <p:cNvCxnSpPr/>
                  <p:nvPr/>
                </p:nvCxnSpPr>
                <p:spPr>
                  <a:xfrm>
                    <a:off x="1285416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85" name="Pijl: rechts 73"/>
                <p:cNvSpPr/>
                <p:nvPr/>
              </p:nvSpPr>
              <p:spPr>
                <a:xfrm>
                  <a:off x="1277784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86" name="Groep 42"/>
              <p:cNvGrpSpPr/>
              <p:nvPr/>
            </p:nvGrpSpPr>
            <p:grpSpPr>
              <a:xfrm>
                <a:off x="12550680" y="830520"/>
                <a:ext cx="147600" cy="109800"/>
                <a:chOff x="12550680" y="830520"/>
                <a:chExt cx="147600" cy="109800"/>
              </a:xfrm>
            </p:grpSpPr>
            <p:grpSp>
              <p:nvGrpSpPr>
                <p:cNvPr id="387" name="Groep 65"/>
                <p:cNvGrpSpPr/>
                <p:nvPr/>
              </p:nvGrpSpPr>
              <p:grpSpPr>
                <a:xfrm>
                  <a:off x="12558600" y="830520"/>
                  <a:ext cx="139680" cy="109800"/>
                  <a:chOff x="12558600" y="830520"/>
                  <a:chExt cx="139680" cy="109800"/>
                </a:xfrm>
              </p:grpSpPr>
              <p:cxnSp>
                <p:nvCxnSpPr>
                  <p:cNvPr id="388" name="Rechte verbindingslijn 67"/>
                  <p:cNvCxnSpPr/>
                  <p:nvPr/>
                </p:nvCxnSpPr>
                <p:spPr>
                  <a:xfrm>
                    <a:off x="1255860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9" name="Rechte verbindingslijn 68"/>
                  <p:cNvCxnSpPr/>
                  <p:nvPr/>
                </p:nvCxnSpPr>
                <p:spPr>
                  <a:xfrm>
                    <a:off x="1255860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90" name="Rechte verbindingslijn 69"/>
                  <p:cNvCxnSpPr/>
                  <p:nvPr/>
                </p:nvCxnSpPr>
                <p:spPr>
                  <a:xfrm>
                    <a:off x="1263528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91" name="Rechte verbindingslijn 70"/>
                  <p:cNvCxnSpPr/>
                  <p:nvPr/>
                </p:nvCxnSpPr>
                <p:spPr>
                  <a:xfrm>
                    <a:off x="1263528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92" name="Rechte verbindingslijn 71"/>
                  <p:cNvCxnSpPr/>
                  <p:nvPr/>
                </p:nvCxnSpPr>
                <p:spPr>
                  <a:xfrm>
                    <a:off x="1263528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93" name="Pijl: rechts 66"/>
                <p:cNvSpPr/>
                <p:nvPr/>
              </p:nvSpPr>
              <p:spPr>
                <a:xfrm flipH="1">
                  <a:off x="1255032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cxnSp>
            <p:nvCxnSpPr>
              <p:cNvPr id="394" name="Rechte verbindingslijn 43"/>
              <p:cNvCxnSpPr/>
              <p:nvPr/>
            </p:nvCxnSpPr>
            <p:spPr>
              <a:xfrm flipV="1">
                <a:off x="12704040" y="587880"/>
                <a:ext cx="547920" cy="219600"/>
              </a:xfrm>
              <a:prstGeom prst="straightConnector1">
                <a:avLst/>
              </a:prstGeom>
              <a:ln cap="rnd" w="19080">
                <a:solidFill>
                  <a:schemeClr val="accent1"/>
                </a:solidFill>
                <a:round/>
                <a:headEnd len="med" type="oval" w="med"/>
              </a:ln>
            </p:spPr>
          </p:cxnSp>
          <p:cxnSp>
            <p:nvCxnSpPr>
              <p:cNvPr id="395" name="Rechte verbindingslijn 44"/>
              <p:cNvCxnSpPr/>
              <p:nvPr/>
            </p:nvCxnSpPr>
            <p:spPr>
              <a:xfrm>
                <a:off x="12939480" y="828360"/>
                <a:ext cx="319680" cy="360"/>
              </a:xfrm>
              <a:prstGeom prst="straightConnector1">
                <a:avLst/>
              </a:prstGeom>
              <a:ln cap="rnd" w="19080">
                <a:solidFill>
                  <a:schemeClr val="accent1"/>
                </a:solidFill>
                <a:round/>
                <a:headEnd len="med" type="oval" w="med"/>
              </a:ln>
            </p:spPr>
          </p:cxnSp>
          <p:sp>
            <p:nvSpPr>
              <p:cNvPr id="396" name="Rechthoek 45"/>
              <p:cNvSpPr/>
              <p:nvPr/>
            </p:nvSpPr>
            <p:spPr>
              <a:xfrm>
                <a:off x="13604040" y="512280"/>
                <a:ext cx="2188800" cy="150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100" strike="noStrike" u="none">
                    <a:solidFill>
                      <a:schemeClr val="dk1"/>
                    </a:solidFill>
                    <a:uFillTx/>
                    <a:latin typeface="Calibri"/>
                  </a:rPr>
                  <a:t>Text level down</a:t>
                </a:r>
                <a:endParaRPr b="0" lang="en-US" sz="11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97" name="Rechthoek 46"/>
              <p:cNvSpPr/>
              <p:nvPr/>
            </p:nvSpPr>
            <p:spPr>
              <a:xfrm>
                <a:off x="13604040" y="819720"/>
                <a:ext cx="2188800" cy="141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100" strike="noStrike" u="none">
                    <a:solidFill>
                      <a:schemeClr val="dk1"/>
                    </a:solidFill>
                    <a:uFillTx/>
                    <a:latin typeface="Calibri"/>
                  </a:rPr>
                  <a:t>Text level up</a:t>
                </a:r>
                <a:endParaRPr b="0" lang="en-US" sz="11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398" name="Groep 47"/>
              <p:cNvGrpSpPr/>
              <p:nvPr/>
            </p:nvGrpSpPr>
            <p:grpSpPr>
              <a:xfrm>
                <a:off x="13247280" y="769320"/>
                <a:ext cx="268200" cy="248040"/>
                <a:chOff x="13247280" y="769320"/>
                <a:chExt cx="268200" cy="248040"/>
              </a:xfrm>
            </p:grpSpPr>
            <p:sp>
              <p:nvSpPr>
                <p:cNvPr id="399" name="Rechthoek 57"/>
                <p:cNvSpPr/>
                <p:nvPr/>
              </p:nvSpPr>
              <p:spPr>
                <a:xfrm>
                  <a:off x="13247280" y="76932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0" lang="en-GB" sz="105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400" name="Groep 58"/>
                <p:cNvGrpSpPr/>
                <p:nvPr/>
              </p:nvGrpSpPr>
              <p:grpSpPr>
                <a:xfrm>
                  <a:off x="13296960" y="826920"/>
                  <a:ext cx="168840" cy="132480"/>
                  <a:chOff x="13296960" y="826920"/>
                  <a:chExt cx="168840" cy="132480"/>
                </a:xfrm>
              </p:grpSpPr>
              <p:cxnSp>
                <p:nvCxnSpPr>
                  <p:cNvPr id="401" name="Rechte verbindingslijn 60"/>
                  <p:cNvCxnSpPr/>
                  <p:nvPr/>
                </p:nvCxnSpPr>
                <p:spPr>
                  <a:xfrm>
                    <a:off x="13296960" y="8269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02" name="Rechte verbindingslijn 61"/>
                  <p:cNvCxnSpPr/>
                  <p:nvPr/>
                </p:nvCxnSpPr>
                <p:spPr>
                  <a:xfrm>
                    <a:off x="13296960" y="95940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03" name="Rechte verbindingslijn 62"/>
                  <p:cNvCxnSpPr/>
                  <p:nvPr/>
                </p:nvCxnSpPr>
                <p:spPr>
                  <a:xfrm>
                    <a:off x="13389840" y="926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04" name="Rechte verbindingslijn 63"/>
                  <p:cNvCxnSpPr/>
                  <p:nvPr/>
                </p:nvCxnSpPr>
                <p:spPr>
                  <a:xfrm>
                    <a:off x="13389840" y="893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05" name="Rechte verbindingslijn 64"/>
                  <p:cNvCxnSpPr/>
                  <p:nvPr/>
                </p:nvCxnSpPr>
                <p:spPr>
                  <a:xfrm>
                    <a:off x="13389840" y="86004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406" name="Pijl: rechts 59"/>
                <p:cNvSpPr/>
                <p:nvPr/>
              </p:nvSpPr>
              <p:spPr>
                <a:xfrm>
                  <a:off x="13297320" y="85860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407" name="Groep 48"/>
              <p:cNvGrpSpPr/>
              <p:nvPr/>
            </p:nvGrpSpPr>
            <p:grpSpPr>
              <a:xfrm>
                <a:off x="13247280" y="460080"/>
                <a:ext cx="268200" cy="248040"/>
                <a:chOff x="13247280" y="460080"/>
                <a:chExt cx="268200" cy="248040"/>
              </a:xfrm>
            </p:grpSpPr>
            <p:sp>
              <p:nvSpPr>
                <p:cNvPr id="408" name="Rechthoek 49"/>
                <p:cNvSpPr/>
                <p:nvPr/>
              </p:nvSpPr>
              <p:spPr>
                <a:xfrm>
                  <a:off x="13247280" y="46008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0" lang="en-GB" sz="105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409" name="Groep 50"/>
                <p:cNvGrpSpPr/>
                <p:nvPr/>
              </p:nvGrpSpPr>
              <p:grpSpPr>
                <a:xfrm>
                  <a:off x="13296960" y="518040"/>
                  <a:ext cx="168840" cy="132480"/>
                  <a:chOff x="13296960" y="518040"/>
                  <a:chExt cx="168840" cy="132480"/>
                </a:xfrm>
              </p:grpSpPr>
              <p:cxnSp>
                <p:nvCxnSpPr>
                  <p:cNvPr id="410" name="Rechte verbindingslijn 52"/>
                  <p:cNvCxnSpPr/>
                  <p:nvPr/>
                </p:nvCxnSpPr>
                <p:spPr>
                  <a:xfrm>
                    <a:off x="13296960" y="51804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11" name="Rechte verbindingslijn 53"/>
                  <p:cNvCxnSpPr/>
                  <p:nvPr/>
                </p:nvCxnSpPr>
                <p:spPr>
                  <a:xfrm>
                    <a:off x="13296960" y="6505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12" name="Rechte verbindingslijn 54"/>
                  <p:cNvCxnSpPr/>
                  <p:nvPr/>
                </p:nvCxnSpPr>
                <p:spPr>
                  <a:xfrm>
                    <a:off x="13389840" y="61740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13" name="Rechte verbindingslijn 55"/>
                  <p:cNvCxnSpPr/>
                  <p:nvPr/>
                </p:nvCxnSpPr>
                <p:spPr>
                  <a:xfrm>
                    <a:off x="13389840" y="584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14" name="Rechte verbindingslijn 56"/>
                  <p:cNvCxnSpPr/>
                  <p:nvPr/>
                </p:nvCxnSpPr>
                <p:spPr>
                  <a:xfrm>
                    <a:off x="13389840" y="551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415" name="Pijl: rechts 51"/>
                <p:cNvSpPr/>
                <p:nvPr/>
              </p:nvSpPr>
              <p:spPr>
                <a:xfrm flipH="1">
                  <a:off x="13288680" y="54972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</p:grpSp>
        <p:grpSp>
          <p:nvGrpSpPr>
            <p:cNvPr id="416" name="Groep 33"/>
            <p:cNvGrpSpPr/>
            <p:nvPr/>
          </p:nvGrpSpPr>
          <p:grpSpPr>
            <a:xfrm>
              <a:off x="15225480" y="4663080"/>
              <a:ext cx="627480" cy="576360"/>
              <a:chOff x="15225480" y="4663080"/>
              <a:chExt cx="627480" cy="576360"/>
            </a:xfrm>
          </p:grpSpPr>
          <p:grpSp>
            <p:nvGrpSpPr>
              <p:cNvPr id="417" name="Inspireren"/>
              <p:cNvGrpSpPr/>
              <p:nvPr/>
            </p:nvGrpSpPr>
            <p:grpSpPr>
              <a:xfrm>
                <a:off x="15447960" y="4663080"/>
                <a:ext cx="169560" cy="241920"/>
                <a:chOff x="15447960" y="4663080"/>
                <a:chExt cx="169560" cy="241920"/>
              </a:xfrm>
            </p:grpSpPr>
            <p:sp>
              <p:nvSpPr>
                <p:cNvPr id="418" name="Freeform 12"/>
                <p:cNvSpPr/>
                <p:nvPr/>
              </p:nvSpPr>
              <p:spPr>
                <a:xfrm>
                  <a:off x="15498000" y="474984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30960" bIns="3096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419" name="Freeform 13"/>
                <p:cNvSpPr/>
                <p:nvPr/>
              </p:nvSpPr>
              <p:spPr>
                <a:xfrm>
                  <a:off x="15502680" y="48812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11880" bIns="1188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420" name="Freeform 14"/>
                <p:cNvSpPr/>
                <p:nvPr/>
              </p:nvSpPr>
              <p:spPr>
                <a:xfrm>
                  <a:off x="15447960" y="466308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421" name="Tekstvak 35"/>
              <p:cNvSpPr/>
              <p:nvPr/>
            </p:nvSpPr>
            <p:spPr>
              <a:xfrm>
                <a:off x="15225480" y="491760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422" name="INSTRUCTION"/>
          <p:cNvGrpSpPr/>
          <p:nvPr/>
        </p:nvGrpSpPr>
        <p:grpSpPr>
          <a:xfrm>
            <a:off x="-3786120" y="0"/>
            <a:ext cx="3692880" cy="6639840"/>
            <a:chOff x="-3786120" y="0"/>
            <a:chExt cx="3692880" cy="6639840"/>
          </a:xfrm>
        </p:grpSpPr>
        <p:sp>
          <p:nvSpPr>
            <p:cNvPr id="423" name="Rechthoek 82"/>
            <p:cNvSpPr/>
            <p:nvPr/>
          </p:nvSpPr>
          <p:spPr>
            <a:xfrm>
              <a:off x="-3786120" y="0"/>
              <a:ext cx="3592800" cy="5991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24" name="Ovaal 83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25" name="Rechthoek 84"/>
            <p:cNvSpPr/>
            <p:nvPr/>
          </p:nvSpPr>
          <p:spPr>
            <a:xfrm>
              <a:off x="-3319560" y="465480"/>
              <a:ext cx="2962440" cy="667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26" name="Ovaal 85"/>
            <p:cNvSpPr/>
            <p:nvPr/>
          </p:nvSpPr>
          <p:spPr>
            <a:xfrm>
              <a:off x="-3603600" y="2633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27" name="Rechthoek 86"/>
            <p:cNvSpPr/>
            <p:nvPr/>
          </p:nvSpPr>
          <p:spPr>
            <a:xfrm>
              <a:off x="-3319560" y="2633760"/>
              <a:ext cx="3125880" cy="4626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Click with the right mouse button on the thumbnail display of the slide on the left side 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of the screen and choose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‘Reset slide’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28" name="Ovaal 87"/>
            <p:cNvSpPr/>
            <p:nvPr/>
          </p:nvSpPr>
          <p:spPr>
            <a:xfrm>
              <a:off x="-3603600" y="42264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29" name="Rechthoek 88"/>
            <p:cNvSpPr/>
            <p:nvPr/>
          </p:nvSpPr>
          <p:spPr>
            <a:xfrm>
              <a:off x="-3319560" y="4226400"/>
              <a:ext cx="2944440" cy="8204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30" name="Rechthoek 89"/>
            <p:cNvSpPr/>
            <p:nvPr/>
          </p:nvSpPr>
          <p:spPr>
            <a:xfrm>
              <a:off x="-3316680" y="3200400"/>
              <a:ext cx="1238760" cy="719640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600">
              <a:solidFill>
                <a:srgbClr val="d3d3d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72000" rIns="0" tIns="0" bIns="0" anchor="ctr">
              <a:noAutofit/>
            </a:bodyPr>
            <a:p>
              <a:endParaRPr b="0" i="1" lang="en-GB" sz="1000" strike="noStrike" u="none">
                <a:solidFill>
                  <a:srgbClr val="211f26"/>
                </a:solidFill>
                <a:uFillTx/>
                <a:latin typeface="Calibri"/>
              </a:endParaRPr>
            </a:p>
          </p:txBody>
        </p:sp>
        <p:grpSp>
          <p:nvGrpSpPr>
            <p:cNvPr id="431" name="Groep 90"/>
            <p:cNvGrpSpPr/>
            <p:nvPr/>
          </p:nvGrpSpPr>
          <p:grpSpPr>
            <a:xfrm>
              <a:off x="-2485800" y="3479760"/>
              <a:ext cx="1222560" cy="563760"/>
              <a:chOff x="-2485800" y="3479760"/>
              <a:chExt cx="1222560" cy="563760"/>
            </a:xfrm>
          </p:grpSpPr>
          <p:sp>
            <p:nvSpPr>
              <p:cNvPr id="432" name="Rechthoek 129"/>
              <p:cNvSpPr/>
              <p:nvPr/>
            </p:nvSpPr>
            <p:spPr>
              <a:xfrm>
                <a:off x="-2485800" y="3479760"/>
                <a:ext cx="1176120" cy="504360"/>
              </a:xfrm>
              <a:prstGeom prst="rect">
                <a:avLst/>
              </a:prstGeom>
              <a:solidFill>
                <a:schemeClr val="lt1"/>
              </a:solidFill>
              <a:ln w="12600">
                <a:solidFill>
                  <a:srgbClr val="d1d1d1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08000" rIns="0" tIns="0" bIns="0" anchor="ctr">
                <a:noAutofit/>
              </a:bodyPr>
              <a:p>
                <a:endParaRPr b="0" lang="en-GB" sz="8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sp>
            <p:nvSpPr>
              <p:cNvPr id="433" name="Rechthoek 130"/>
              <p:cNvSpPr/>
              <p:nvPr/>
            </p:nvSpPr>
            <p:spPr>
              <a:xfrm>
                <a:off x="-2479680" y="3733560"/>
                <a:ext cx="1163520" cy="246240"/>
              </a:xfrm>
              <a:prstGeom prst="rect">
                <a:avLst/>
              </a:prstGeom>
              <a:solidFill>
                <a:srgbClr val="fce4dc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434" name="Groep 131"/>
              <p:cNvGrpSpPr/>
              <p:nvPr/>
            </p:nvGrpSpPr>
            <p:grpSpPr>
              <a:xfrm>
                <a:off x="-2403720" y="3540960"/>
                <a:ext cx="155520" cy="131400"/>
                <a:chOff x="-2403720" y="3540960"/>
                <a:chExt cx="155520" cy="131400"/>
              </a:xfrm>
            </p:grpSpPr>
            <p:sp>
              <p:nvSpPr>
                <p:cNvPr id="435" name="Rechthoek: afgeronde hoeken 144"/>
                <p:cNvSpPr/>
                <p:nvPr/>
              </p:nvSpPr>
              <p:spPr>
                <a:xfrm>
                  <a:off x="-2403720" y="3540960"/>
                  <a:ext cx="155520" cy="131400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lt1"/>
                </a:solidFill>
                <a:ln w="12600">
                  <a:solidFill>
                    <a:srgbClr val="818181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08000" rIns="0" tIns="0" bIns="0" anchor="ctr">
                  <a:noAutofit/>
                </a:bodyPr>
                <a:p>
                  <a:endParaRPr b="0" lang="en-GB" sz="8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436" name="Rechthoek 145"/>
                <p:cNvSpPr/>
                <p:nvPr/>
              </p:nvSpPr>
              <p:spPr>
                <a:xfrm>
                  <a:off x="-2382120" y="3559320"/>
                  <a:ext cx="117360" cy="15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437" name="Rechthoek 146"/>
                <p:cNvSpPr/>
                <p:nvPr/>
              </p:nvSpPr>
              <p:spPr>
                <a:xfrm>
                  <a:off x="-2382120" y="3586320"/>
                  <a:ext cx="45360" cy="69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438" name="Rechthoek 147"/>
                <p:cNvSpPr/>
                <p:nvPr/>
              </p:nvSpPr>
              <p:spPr>
                <a:xfrm>
                  <a:off x="-2322360" y="3590280"/>
                  <a:ext cx="5184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439" name="Rechthoek 148"/>
                <p:cNvSpPr/>
                <p:nvPr/>
              </p:nvSpPr>
              <p:spPr>
                <a:xfrm>
                  <a:off x="-2322360" y="361836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440" name="Rechthoek 149"/>
                <p:cNvSpPr/>
                <p:nvPr/>
              </p:nvSpPr>
              <p:spPr>
                <a:xfrm>
                  <a:off x="-2322360" y="364644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441" name="Groep 132"/>
              <p:cNvGrpSpPr/>
              <p:nvPr/>
            </p:nvGrpSpPr>
            <p:grpSpPr>
              <a:xfrm>
                <a:off x="-2463840" y="3762000"/>
                <a:ext cx="206640" cy="237240"/>
                <a:chOff x="-2463840" y="3762000"/>
                <a:chExt cx="206640" cy="237240"/>
              </a:xfrm>
            </p:grpSpPr>
            <p:grpSp>
              <p:nvGrpSpPr>
                <p:cNvPr id="442" name="Groep 136"/>
                <p:cNvGrpSpPr/>
                <p:nvPr/>
              </p:nvGrpSpPr>
              <p:grpSpPr>
                <a:xfrm>
                  <a:off x="-2400480" y="3792600"/>
                  <a:ext cx="143280" cy="121320"/>
                  <a:chOff x="-2400480" y="3792600"/>
                  <a:chExt cx="143280" cy="121320"/>
                </a:xfrm>
              </p:grpSpPr>
              <p:sp>
                <p:nvSpPr>
                  <p:cNvPr id="443" name="Rechthoek: afgeronde hoeken 138"/>
                  <p:cNvSpPr/>
                  <p:nvPr/>
                </p:nvSpPr>
                <p:spPr>
                  <a:xfrm>
                    <a:off x="-2400480" y="3792600"/>
                    <a:ext cx="143280" cy="12132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lt1"/>
                  </a:solidFill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108000" rIns="0" tIns="0" bIns="0" anchor="ctr">
                    <a:noAutofit/>
                  </a:bodyPr>
                  <a:p>
                    <a:endParaRPr b="0" lang="en-GB" sz="8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44" name="Rechthoek 139"/>
                  <p:cNvSpPr/>
                  <p:nvPr/>
                </p:nvSpPr>
                <p:spPr>
                  <a:xfrm>
                    <a:off x="-2380320" y="3809160"/>
                    <a:ext cx="108000" cy="1440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45" name="Rechthoek 140"/>
                  <p:cNvSpPr/>
                  <p:nvPr/>
                </p:nvSpPr>
                <p:spPr>
                  <a:xfrm>
                    <a:off x="-2380320" y="3834000"/>
                    <a:ext cx="41760" cy="6408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46" name="Rechthoek 141"/>
                  <p:cNvSpPr/>
                  <p:nvPr/>
                </p:nvSpPr>
                <p:spPr>
                  <a:xfrm>
                    <a:off x="-2325240" y="3837960"/>
                    <a:ext cx="475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47" name="Rechthoek 142"/>
                  <p:cNvSpPr/>
                  <p:nvPr/>
                </p:nvSpPr>
                <p:spPr>
                  <a:xfrm>
                    <a:off x="-2325240" y="386388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48" name="Rechthoek 143"/>
                  <p:cNvSpPr/>
                  <p:nvPr/>
                </p:nvSpPr>
                <p:spPr>
                  <a:xfrm>
                    <a:off x="-2325240" y="388944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449" name="Boog 137"/>
                <p:cNvSpPr/>
                <p:nvPr/>
              </p:nvSpPr>
              <p:spPr>
                <a:xfrm rot="17637000">
                  <a:off x="-2486520" y="3834360"/>
                  <a:ext cx="218520" cy="91800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80">
                  <a:solidFill>
                    <a:srgbClr val="4d82b8"/>
                  </a:solidFill>
                  <a:round/>
                  <a:headEnd len="sm" type="arrow" w="med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120" bIns="33120" anchor="ctr">
                  <a:noAutofit/>
                </a:bodyPr>
                <a:p>
                  <a:endParaRPr b="0" lang="en-GB" sz="24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450" name="Tekstvak 133"/>
              <p:cNvSpPr/>
              <p:nvPr/>
            </p:nvSpPr>
            <p:spPr>
              <a:xfrm>
                <a:off x="-2245320" y="3540960"/>
                <a:ext cx="895680" cy="134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Layout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51" name="Tekstvak 134"/>
              <p:cNvSpPr/>
              <p:nvPr/>
            </p:nvSpPr>
            <p:spPr>
              <a:xfrm>
                <a:off x="-2259000" y="3793680"/>
                <a:ext cx="909360" cy="126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Reset slide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52" name="Vrije vorm: vorm 135"/>
              <p:cNvSpPr/>
              <p:nvPr/>
            </p:nvSpPr>
            <p:spPr>
              <a:xfrm>
                <a:off x="-1360440" y="3863880"/>
                <a:ext cx="97200" cy="179640"/>
              </a:xfrm>
              <a:custGeom>
                <a:avLst/>
                <a:gdLst>
                  <a:gd name="textAreaLeft" fmla="*/ 0 w 97200"/>
                  <a:gd name="textAreaRight" fmla="*/ 97560 w 97200"/>
                  <a:gd name="textAreaTop" fmla="*/ 0 h 179640"/>
                  <a:gd name="textAreaBottom" fmla="*/ 180000 h 179640"/>
                </a:gdLst>
                <a:ahLst/>
                <a:rect l="textAreaLeft" t="textAreaTop" r="textAreaRight" b="textAreaBottom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90000" bIns="900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453" name="Groep 91"/>
            <p:cNvGrpSpPr/>
            <p:nvPr/>
          </p:nvGrpSpPr>
          <p:grpSpPr>
            <a:xfrm>
              <a:off x="-3786120" y="5680800"/>
              <a:ext cx="3692880" cy="959040"/>
              <a:chOff x="-3786120" y="5680800"/>
              <a:chExt cx="3692880" cy="959040"/>
            </a:xfrm>
          </p:grpSpPr>
          <p:sp>
            <p:nvSpPr>
              <p:cNvPr id="454" name="Rechthoek 119"/>
              <p:cNvSpPr/>
              <p:nvPr/>
            </p:nvSpPr>
            <p:spPr>
              <a:xfrm>
                <a:off x="-3786120" y="581220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144000" bIns="14400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455" name="ICOON_info"/>
              <p:cNvGrpSpPr/>
              <p:nvPr/>
            </p:nvGrpSpPr>
            <p:grpSpPr>
              <a:xfrm>
                <a:off x="-376560" y="5680800"/>
                <a:ext cx="283320" cy="283320"/>
                <a:chOff x="-376560" y="5680800"/>
                <a:chExt cx="283320" cy="283320"/>
              </a:xfrm>
            </p:grpSpPr>
            <p:sp>
              <p:nvSpPr>
                <p:cNvPr id="456" name="Ovaal 127"/>
                <p:cNvSpPr/>
                <p:nvPr/>
              </p:nvSpPr>
              <p:spPr>
                <a:xfrm>
                  <a:off x="-356400" y="57002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80000" rIns="180000" tIns="86400" bIns="86400" anchor="ctr">
                  <a:noAutofit/>
                </a:bodyPr>
                <a:p>
                  <a:endParaRPr b="0" lang="en-GB" sz="1600" strike="noStrike" u="non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457" name="Graphic 163"/>
                <p:cNvSpPr/>
                <p:nvPr/>
              </p:nvSpPr>
              <p:spPr>
                <a:xfrm>
                  <a:off x="-376560" y="56808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endParaRPr b="0" lang="en-GB" sz="2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458" name="Groep 121"/>
              <p:cNvGrpSpPr/>
              <p:nvPr/>
            </p:nvGrpSpPr>
            <p:grpSpPr>
              <a:xfrm>
                <a:off x="-938160" y="5937840"/>
                <a:ext cx="627480" cy="576360"/>
                <a:chOff x="-938160" y="5937840"/>
                <a:chExt cx="627480" cy="576360"/>
              </a:xfrm>
            </p:grpSpPr>
            <p:grpSp>
              <p:nvGrpSpPr>
                <p:cNvPr id="459" name="Inspireren"/>
                <p:cNvGrpSpPr/>
                <p:nvPr/>
              </p:nvGrpSpPr>
              <p:grpSpPr>
                <a:xfrm>
                  <a:off x="-715680" y="5937840"/>
                  <a:ext cx="169560" cy="242280"/>
                  <a:chOff x="-715680" y="5937840"/>
                  <a:chExt cx="169560" cy="242280"/>
                </a:xfrm>
              </p:grpSpPr>
              <p:sp>
                <p:nvSpPr>
                  <p:cNvPr id="460" name="Freeform 12"/>
                  <p:cNvSpPr/>
                  <p:nvPr/>
                </p:nvSpPr>
                <p:spPr>
                  <a:xfrm>
                    <a:off x="-665640" y="602496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30960" bIns="3096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461" name="Freeform 13"/>
                  <p:cNvSpPr/>
                  <p:nvPr/>
                </p:nvSpPr>
                <p:spPr>
                  <a:xfrm>
                    <a:off x="-660960" y="615636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11880" bIns="1188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462" name="Freeform 14"/>
                  <p:cNvSpPr/>
                  <p:nvPr/>
                </p:nvSpPr>
                <p:spPr>
                  <a:xfrm>
                    <a:off x="-715680" y="59378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463" name="Tekstvak 123"/>
                <p:cNvSpPr/>
                <p:nvPr/>
              </p:nvSpPr>
              <p:spPr>
                <a:xfrm>
                  <a:off x="-938160" y="61923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algn="l" pos="0"/>
                    </a:tabLst>
                  </a:pPr>
                  <a:r>
                    <a:rPr b="0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b="0" lang="en-US" sz="10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464" name="Groep 92"/>
            <p:cNvGrpSpPr/>
            <p:nvPr/>
          </p:nvGrpSpPr>
          <p:grpSpPr>
            <a:xfrm>
              <a:off x="-3426840" y="5129640"/>
              <a:ext cx="514080" cy="506520"/>
              <a:chOff x="-3426840" y="5129640"/>
              <a:chExt cx="514080" cy="506520"/>
            </a:xfrm>
          </p:grpSpPr>
          <p:grpSp>
            <p:nvGrpSpPr>
              <p:cNvPr id="465" name="Groep 103"/>
              <p:cNvGrpSpPr/>
              <p:nvPr/>
            </p:nvGrpSpPr>
            <p:grpSpPr>
              <a:xfrm>
                <a:off x="-3321720" y="5129640"/>
                <a:ext cx="318960" cy="306000"/>
                <a:chOff x="-3321720" y="5129640"/>
                <a:chExt cx="318960" cy="306000"/>
              </a:xfrm>
            </p:grpSpPr>
            <p:grpSp>
              <p:nvGrpSpPr>
                <p:cNvPr id="466" name="Groep 106"/>
                <p:cNvGrpSpPr/>
                <p:nvPr/>
              </p:nvGrpSpPr>
              <p:grpSpPr>
                <a:xfrm>
                  <a:off x="-3321720" y="5129640"/>
                  <a:ext cx="281880" cy="270360"/>
                  <a:chOff x="-3321720" y="5129640"/>
                  <a:chExt cx="281880" cy="270360"/>
                </a:xfrm>
              </p:grpSpPr>
              <p:grpSp>
                <p:nvGrpSpPr>
                  <p:cNvPr id="467" name="Groep 113"/>
                  <p:cNvGrpSpPr/>
                  <p:nvPr/>
                </p:nvGrpSpPr>
                <p:grpSpPr>
                  <a:xfrm>
                    <a:off x="-3321720" y="5129640"/>
                    <a:ext cx="281880" cy="270360"/>
                    <a:chOff x="-3321720" y="5129640"/>
                    <a:chExt cx="281880" cy="270360"/>
                  </a:xfrm>
                </p:grpSpPr>
                <p:sp>
                  <p:nvSpPr>
                    <p:cNvPr id="468" name="Rechthoek 116"/>
                    <p:cNvSpPr/>
                    <p:nvPr/>
                  </p:nvSpPr>
                  <p:spPr>
                    <a:xfrm>
                      <a:off x="-3321720" y="512964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469" name="Rechthoek 117"/>
                    <p:cNvSpPr/>
                    <p:nvPr/>
                  </p:nvSpPr>
                  <p:spPr>
                    <a:xfrm>
                      <a:off x="-3321720" y="512964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470" name="Ovaal 118"/>
                    <p:cNvSpPr/>
                    <p:nvPr/>
                  </p:nvSpPr>
                  <p:spPr>
                    <a:xfrm>
                      <a:off x="-3220560" y="515016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471" name="Afbeelding 114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-3313800" y="519624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472" name="Afbeelding 115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 flipH="1">
                    <a:off x="-3270240" y="521172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473" name="Groep 107"/>
                <p:cNvGrpSpPr/>
                <p:nvPr/>
              </p:nvGrpSpPr>
              <p:grpSpPr>
                <a:xfrm>
                  <a:off x="-3102120" y="5335920"/>
                  <a:ext cx="99360" cy="99720"/>
                  <a:chOff x="-3102120" y="5335920"/>
                  <a:chExt cx="99360" cy="99720"/>
                </a:xfrm>
              </p:grpSpPr>
              <p:sp>
                <p:nvSpPr>
                  <p:cNvPr id="474" name="Rechthoek 111"/>
                  <p:cNvSpPr/>
                  <p:nvPr/>
                </p:nvSpPr>
                <p:spPr>
                  <a:xfrm>
                    <a:off x="-3102120" y="5335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75" name="Rechthoek 112"/>
                  <p:cNvSpPr/>
                  <p:nvPr/>
                </p:nvSpPr>
                <p:spPr>
                  <a:xfrm rot="5400000">
                    <a:off x="-3141720" y="537624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476" name="Groep 108"/>
                <p:cNvGrpSpPr/>
                <p:nvPr/>
              </p:nvGrpSpPr>
              <p:grpSpPr>
                <a:xfrm>
                  <a:off x="-3130560" y="5308920"/>
                  <a:ext cx="99360" cy="100080"/>
                  <a:chOff x="-3130560" y="5308920"/>
                  <a:chExt cx="99360" cy="100080"/>
                </a:xfrm>
              </p:grpSpPr>
              <p:sp>
                <p:nvSpPr>
                  <p:cNvPr id="477" name="Rechthoek 109"/>
                  <p:cNvSpPr/>
                  <p:nvPr/>
                </p:nvSpPr>
                <p:spPr>
                  <a:xfrm rot="10800000">
                    <a:off x="-3130560" y="5389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78" name="Rechthoek 110"/>
                  <p:cNvSpPr/>
                  <p:nvPr/>
                </p:nvSpPr>
                <p:spPr>
                  <a:xfrm rot="16200000">
                    <a:off x="-3090600" y="53488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479" name="Rechthoek 104"/>
              <p:cNvSpPr/>
              <p:nvPr/>
            </p:nvSpPr>
            <p:spPr>
              <a:xfrm>
                <a:off x="-3426840" y="546192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80" name="Gelijkbenige driehoek 105"/>
              <p:cNvSpPr/>
              <p:nvPr/>
            </p:nvSpPr>
            <p:spPr>
              <a:xfrm rot="10800000">
                <a:off x="-3198960" y="560160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481" name="Ovaal 93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82" name="Rechthoek 94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83" name="Rechthoek 95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000" strike="noStrike" u="non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484" name="Groep 96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485" name="Groep 97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486" name="Vrije vorm: vorm 99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ctr">
                  <a:noAutofit/>
                </a:bodyPr>
                <a:p>
                  <a:endParaRPr b="0" lang="en-GB" sz="72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487" name="Groep 100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488" name="Vrije vorm: vorm 101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489" name="Vrije vorm: vorm 102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490" name="Tekstvak 98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18000" bIns="0" anchor="t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6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4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3185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186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187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188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189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190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3191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92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193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3194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195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196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3197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198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3199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200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201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202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203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204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205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206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207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208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209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3210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3211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212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213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214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215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216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217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218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3219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735360" cy="68576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1260000" anchor="ctr">
            <a:noAutofit/>
          </a:bodyPr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‘Slidebuilder’, click on ‘Images’,select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220" name="PlaceHolder 2"/>
          <p:cNvSpPr>
            <a:spLocks noGrp="1"/>
          </p:cNvSpPr>
          <p:nvPr>
            <p:ph type="body"/>
          </p:nvPr>
        </p:nvSpPr>
        <p:spPr>
          <a:xfrm>
            <a:off x="4453560" y="1569240"/>
            <a:ext cx="7015680" cy="443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a6d6"/>
              </a:buClr>
              <a:buSzPct val="120000"/>
              <a:buFont typeface="Arial"/>
              <a:buChar char="•"/>
              <a:tabLst>
                <a:tab algn="l" pos="712800"/>
              </a:tabLst>
            </a:pPr>
            <a:r>
              <a:rPr b="0" lang="en-GB" sz="2000" strike="noStrike" u="none">
                <a:solidFill>
                  <a:schemeClr val="dk2"/>
                </a:solidFill>
                <a:uFillTx/>
                <a:latin typeface="Arial"/>
              </a:rPr>
              <a:t>Bullet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1" marL="712800" indent="-351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a6d6"/>
              </a:buClr>
              <a:buSzPct val="120000"/>
              <a:buFont typeface="Arial"/>
              <a:buChar char="•"/>
              <a:tabLst>
                <a:tab algn="l" pos="712800"/>
              </a:tabLst>
            </a:pPr>
            <a:r>
              <a:rPr b="0" lang="en-GB" sz="2000" strike="noStrike" u="none">
                <a:solidFill>
                  <a:schemeClr val="dk2"/>
                </a:solidFill>
                <a:uFillTx/>
                <a:latin typeface="Arial"/>
              </a:rPr>
              <a:t>Sub-bullet 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000" strike="noStrike" u="none">
                <a:solidFill>
                  <a:schemeClr val="dk2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n-GB" sz="3600" strike="noStrike" u="none">
                <a:solidFill>
                  <a:schemeClr val="dk2"/>
                </a:solidFill>
                <a:uFillTx/>
                <a:latin typeface="Arial"/>
              </a:rPr>
              <a:t>Title/Quote</a:t>
            </a:r>
            <a:endParaRPr b="0" lang="nl-NL" sz="36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400" strike="noStrike" u="none">
                <a:solidFill>
                  <a:schemeClr val="accent1"/>
                </a:solidFill>
                <a:uFillTx/>
                <a:latin typeface="Arial"/>
              </a:rPr>
              <a:t>Subtitle</a:t>
            </a:r>
            <a:endParaRPr b="0" lang="nl-NL" sz="24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000" strike="noStrike" u="none">
                <a:solidFill>
                  <a:schemeClr val="dk1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6"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a6d6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0" lang="en-GB" sz="2000" strike="noStrike" u="none">
                <a:solidFill>
                  <a:schemeClr val="dk1"/>
                </a:solidFill>
                <a:uFillTx/>
                <a:latin typeface="Arial"/>
              </a:rPr>
              <a:t>Numerical bullet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lvl="7"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a6d6"/>
              </a:buClr>
              <a:buFont typeface="OpenSymbol"/>
              <a:buAutoNum type="alphaLcPeriod"/>
              <a:tabLst>
                <a:tab algn="l" pos="0"/>
              </a:tabLst>
            </a:pPr>
            <a:r>
              <a:rPr b="0" lang="en-GB" sz="2000" strike="noStrike" u="none">
                <a:solidFill>
                  <a:schemeClr val="dk1"/>
                </a:solidFill>
                <a:uFillTx/>
                <a:latin typeface="Arial"/>
              </a:rPr>
              <a:t>Alphabetical bullet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i="1" lang="en-GB" sz="1600" strike="noStrike" u="none">
                <a:solidFill>
                  <a:schemeClr val="dk1"/>
                </a:solidFill>
                <a:uFillTx/>
                <a:latin typeface="Arial"/>
              </a:rPr>
              <a:t>Source</a:t>
            </a:r>
            <a:endParaRPr b="0" lang="nl-NL" sz="16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nl-NL" sz="16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221" name="Rechthoek 7"/>
          <p:cNvSpPr/>
          <p:nvPr/>
        </p:nvSpPr>
        <p:spPr>
          <a:xfrm>
            <a:off x="32760" y="-439560"/>
            <a:ext cx="3043800" cy="275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0" rIns="0" tIns="0" bIns="0" anchor="ctr">
            <a:spAutoFit/>
          </a:bodyPr>
          <a:p>
            <a:pPr defTabSz="914400">
              <a:lnSpc>
                <a:spcPct val="100000"/>
              </a:lnSpc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Image (S) + text | light mode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22" name="PlaceHolder 3"/>
          <p:cNvSpPr>
            <a:spLocks noGrp="1"/>
          </p:cNvSpPr>
          <p:nvPr>
            <p:ph type="dt" idx="55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223" name="PlaceHolder 4"/>
          <p:cNvSpPr>
            <a:spLocks noGrp="1"/>
          </p:cNvSpPr>
          <p:nvPr>
            <p:ph type="sldNum" idx="56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B7FB4E3-150E-4437-B8CE-927B881C5539}" type="slidenum">
              <a:rPr b="1" lang="en-GB" sz="1200" strike="noStrike" u="none">
                <a:solidFill>
                  <a:schemeClr val="dk2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224" name="PlaceHolder 5"/>
          <p:cNvSpPr>
            <a:spLocks noGrp="1"/>
          </p:cNvSpPr>
          <p:nvPr>
            <p:ph type="title"/>
          </p:nvPr>
        </p:nvSpPr>
        <p:spPr>
          <a:xfrm>
            <a:off x="4453920" y="722520"/>
            <a:ext cx="7014960" cy="323280"/>
          </a:xfrm>
          <a:prstGeom prst="rect">
            <a:avLst/>
          </a:prstGeom>
          <a:noFill/>
          <a:ln w="0">
            <a:noFill/>
          </a:ln>
        </p:spPr>
        <p:txBody>
          <a:bodyPr lIns="0" rIns="0" tIns="-27360" bIns="350280" anchor="t">
            <a:noAutofit/>
          </a:bodyPr>
          <a:p>
            <a:pPr indent="0" defTabSz="914400">
              <a:lnSpc>
                <a:spcPts val="3600"/>
              </a:lnSpc>
              <a:buNone/>
            </a:pPr>
            <a:r>
              <a:rPr b="1" lang="en-GB" sz="3600" strike="noStrike" u="non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b="0" lang="nl-NL" sz="3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225" name="PlaceHolder 6"/>
          <p:cNvSpPr>
            <a:spLocks noGrp="1"/>
          </p:cNvSpPr>
          <p:nvPr>
            <p:ph type="body"/>
          </p:nvPr>
        </p:nvSpPr>
        <p:spPr>
          <a:xfrm>
            <a:off x="0" y="4094280"/>
            <a:ext cx="3735360" cy="2763360"/>
          </a:xfrm>
          <a:prstGeom prst="rect">
            <a:avLst/>
          </a:prstGeom>
          <a:gradFill rotWithShape="0">
            <a:gsLst>
              <a:gs pos="0">
                <a:srgbClr val="000000">
                  <a:alpha val="29000"/>
                </a:srgbClr>
              </a:gs>
              <a:gs pos="48000">
                <a:srgbClr val="000000">
                  <a:alpha val="0"/>
                </a:srgbClr>
              </a:gs>
            </a:gsLst>
            <a:lin ang="16200000"/>
          </a:gradFill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00" strike="noStrike" u="non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b="0" lang="nl-NL" sz="1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226" name="PlaceHolder 7"/>
          <p:cNvSpPr>
            <a:spLocks noGrp="1"/>
          </p:cNvSpPr>
          <p:nvPr>
            <p:ph type="body"/>
          </p:nvPr>
        </p:nvSpPr>
        <p:spPr>
          <a:xfrm>
            <a:off x="720360" y="6216840"/>
            <a:ext cx="960840" cy="381240"/>
          </a:xfrm>
          <a:prstGeom prst="rect">
            <a:avLst/>
          </a:pr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8" t="47" r="-18" b="47"/>
            </a:stretch>
          </a:blipFill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00" strike="noStrike" u="non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b="0" lang="nl-NL" sz="1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3227" name="INSTRUCTION"/>
          <p:cNvGrpSpPr/>
          <p:nvPr/>
        </p:nvGrpSpPr>
        <p:grpSpPr>
          <a:xfrm>
            <a:off x="12377520" y="0"/>
            <a:ext cx="3693240" cy="5358960"/>
            <a:chOff x="12377520" y="0"/>
            <a:chExt cx="3693240" cy="5358960"/>
          </a:xfrm>
        </p:grpSpPr>
        <p:sp>
          <p:nvSpPr>
            <p:cNvPr id="3228" name="Rechthoek 6"/>
            <p:cNvSpPr/>
            <p:nvPr/>
          </p:nvSpPr>
          <p:spPr>
            <a:xfrm>
              <a:off x="12377880" y="0"/>
              <a:ext cx="3592800" cy="46411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Choosing text levels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229" name="Ovaal 9"/>
            <p:cNvSpPr/>
            <p:nvPr/>
          </p:nvSpPr>
          <p:spPr>
            <a:xfrm>
              <a:off x="12559680" y="18374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230" name="Rechthoek 10"/>
            <p:cNvSpPr/>
            <p:nvPr/>
          </p:nvSpPr>
          <p:spPr>
            <a:xfrm>
              <a:off x="12844440" y="1837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0a6d6"/>
                </a:buClr>
                <a:buFont typeface="Calibri"/>
                <a:buChar char="•"/>
              </a:pPr>
              <a:r>
                <a:rPr b="0" lang="en-GB" sz="1400" strike="noStrike" u="none">
                  <a:solidFill>
                    <a:srgbClr val="000000"/>
                  </a:solidFill>
                  <a:uFillTx/>
                  <a:latin typeface="Arial"/>
                </a:rPr>
                <a:t>Bullet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231" name="Ovaal 11"/>
            <p:cNvSpPr/>
            <p:nvPr/>
          </p:nvSpPr>
          <p:spPr>
            <a:xfrm>
              <a:off x="12559680" y="21286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232" name="Rechthoek 12"/>
            <p:cNvSpPr/>
            <p:nvPr/>
          </p:nvSpPr>
          <p:spPr>
            <a:xfrm>
              <a:off x="12559680" y="1196280"/>
              <a:ext cx="3228840" cy="4590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Under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‘Home’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, use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list level-buttons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to choose a text level. 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Choose from: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233" name="Rechthoek 13"/>
            <p:cNvSpPr/>
            <p:nvPr/>
          </p:nvSpPr>
          <p:spPr>
            <a:xfrm>
              <a:off x="12844440" y="21290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716040" indent="-3589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0a6d6"/>
                </a:buClr>
                <a:buFont typeface="Calibri"/>
                <a:buChar char="•"/>
              </a:pPr>
              <a:r>
                <a:rPr b="0" lang="en-GB" sz="1400" strike="noStrike" u="none">
                  <a:solidFill>
                    <a:srgbClr val="000000"/>
                  </a:solidFill>
                  <a:uFillTx/>
                  <a:latin typeface="Arial"/>
                </a:rPr>
                <a:t>Sub-bullet 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234" name="Ovaal 14"/>
            <p:cNvSpPr/>
            <p:nvPr/>
          </p:nvSpPr>
          <p:spPr>
            <a:xfrm>
              <a:off x="12559680" y="241992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235" name="Rechthoek 15"/>
            <p:cNvSpPr/>
            <p:nvPr/>
          </p:nvSpPr>
          <p:spPr>
            <a:xfrm>
              <a:off x="12844440" y="242028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uFillTx/>
                  <a:latin typeface="Arial"/>
                </a:rPr>
                <a:t>Default text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236" name="Ovaal 16"/>
            <p:cNvSpPr/>
            <p:nvPr/>
          </p:nvSpPr>
          <p:spPr>
            <a:xfrm>
              <a:off x="12559680" y="27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237" name="Rechthoek 17"/>
            <p:cNvSpPr/>
            <p:nvPr/>
          </p:nvSpPr>
          <p:spPr>
            <a:xfrm>
              <a:off x="12844440" y="27115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1" lang="en-GB" sz="2400" strike="noStrike" u="none">
                  <a:solidFill>
                    <a:schemeClr val="dk1"/>
                  </a:solidFill>
                  <a:uFillTx/>
                  <a:latin typeface="Arial"/>
                </a:rPr>
                <a:t>Title/Quote</a:t>
              </a:r>
              <a:endParaRPr b="0" lang="en-US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238" name="Ovaal 20"/>
            <p:cNvSpPr/>
            <p:nvPr/>
          </p:nvSpPr>
          <p:spPr>
            <a:xfrm>
              <a:off x="12559680" y="3002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5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239" name="Rechthoek 21"/>
            <p:cNvSpPr/>
            <p:nvPr/>
          </p:nvSpPr>
          <p:spPr>
            <a:xfrm>
              <a:off x="12844440" y="30031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800" strike="noStrike" u="none">
                  <a:solidFill>
                    <a:schemeClr val="accent1"/>
                  </a:solidFill>
                  <a:uFillTx/>
                  <a:latin typeface="Arial"/>
                </a:rPr>
                <a:t>Subtitle</a:t>
              </a: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240" name="Ovaal 22"/>
            <p:cNvSpPr/>
            <p:nvPr/>
          </p:nvSpPr>
          <p:spPr>
            <a:xfrm>
              <a:off x="12559680" y="32940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6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241" name="Rechthoek 23"/>
            <p:cNvSpPr/>
            <p:nvPr/>
          </p:nvSpPr>
          <p:spPr>
            <a:xfrm>
              <a:off x="12844440" y="35859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0a6d6"/>
                </a:buClr>
                <a:buFont typeface="OpenSymbol"/>
                <a:buAutoNum type="arabicPeriod"/>
              </a:pPr>
              <a:r>
                <a:rPr b="0" lang="en-GB" sz="1400" strike="noStrike" u="none">
                  <a:solidFill>
                    <a:schemeClr val="dk1"/>
                  </a:solidFill>
                  <a:uFillTx/>
                  <a:latin typeface="Arial"/>
                </a:rPr>
                <a:t>Numerical bullet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242" name="Ovaal 24"/>
            <p:cNvSpPr/>
            <p:nvPr/>
          </p:nvSpPr>
          <p:spPr>
            <a:xfrm>
              <a:off x="12559680" y="35852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7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243" name="Rechthoek 25"/>
            <p:cNvSpPr/>
            <p:nvPr/>
          </p:nvSpPr>
          <p:spPr>
            <a:xfrm>
              <a:off x="12838320" y="387720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43080" indent="-34308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0a6d6"/>
                </a:buClr>
                <a:buFont typeface="OpenSymbol"/>
                <a:buAutoNum type="alphaLcPeriod"/>
              </a:pPr>
              <a:r>
                <a:rPr b="0" lang="en-GB" sz="1400" strike="noStrike" u="none">
                  <a:solidFill>
                    <a:schemeClr val="dk1"/>
                  </a:solidFill>
                  <a:uFillTx/>
                  <a:latin typeface="Arial"/>
                </a:rPr>
                <a:t>Alphabetical bullet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244" name="Ovaal 26"/>
            <p:cNvSpPr/>
            <p:nvPr/>
          </p:nvSpPr>
          <p:spPr>
            <a:xfrm>
              <a:off x="12559680" y="3876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8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245" name="Rechthoek 27"/>
            <p:cNvSpPr/>
            <p:nvPr/>
          </p:nvSpPr>
          <p:spPr>
            <a:xfrm>
              <a:off x="12844440" y="4168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i="1" lang="en-GB" sz="1200" strike="noStrike" u="none">
                  <a:solidFill>
                    <a:srgbClr val="000000"/>
                  </a:solidFill>
                  <a:uFillTx/>
                  <a:latin typeface="Arial"/>
                </a:rPr>
                <a:t>Source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246" name="Ovaal 28"/>
            <p:cNvSpPr/>
            <p:nvPr/>
          </p:nvSpPr>
          <p:spPr>
            <a:xfrm>
              <a:off x="12559680" y="41684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9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247" name="Rechthoek 29"/>
            <p:cNvSpPr/>
            <p:nvPr/>
          </p:nvSpPr>
          <p:spPr>
            <a:xfrm>
              <a:off x="12844440" y="32943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uFillTx/>
                  <a:latin typeface="Arial"/>
                </a:rPr>
                <a:t>Default text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248" name="Rechthoek 30"/>
            <p:cNvSpPr/>
            <p:nvPr/>
          </p:nvSpPr>
          <p:spPr>
            <a:xfrm>
              <a:off x="12377520" y="453132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ctr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3249" name="ICOON_info"/>
            <p:cNvGrpSpPr/>
            <p:nvPr/>
          </p:nvGrpSpPr>
          <p:grpSpPr>
            <a:xfrm>
              <a:off x="15787440" y="4400280"/>
              <a:ext cx="283320" cy="283320"/>
              <a:chOff x="15787440" y="4400280"/>
              <a:chExt cx="283320" cy="283320"/>
            </a:xfrm>
          </p:grpSpPr>
          <p:sp>
            <p:nvSpPr>
              <p:cNvPr id="3250" name="Ovaal 79"/>
              <p:cNvSpPr/>
              <p:nvPr/>
            </p:nvSpPr>
            <p:spPr>
              <a:xfrm>
                <a:off x="15807240" y="441972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86400" bIns="864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3251" name="Graphic 163"/>
              <p:cNvSpPr/>
              <p:nvPr/>
            </p:nvSpPr>
            <p:spPr>
              <a:xfrm>
                <a:off x="15787440" y="440028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GB" sz="2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3252" name="VOORBEELD"/>
            <p:cNvGrpSpPr/>
            <p:nvPr/>
          </p:nvGrpSpPr>
          <p:grpSpPr>
            <a:xfrm>
              <a:off x="12550680" y="458640"/>
              <a:ext cx="3242160" cy="558720"/>
              <a:chOff x="12550680" y="458640"/>
              <a:chExt cx="3242160" cy="558720"/>
            </a:xfrm>
          </p:grpSpPr>
          <p:sp>
            <p:nvSpPr>
              <p:cNvPr id="3253" name="Rechthoek 39"/>
              <p:cNvSpPr/>
              <p:nvPr/>
            </p:nvSpPr>
            <p:spPr>
              <a:xfrm>
                <a:off x="12559680" y="458640"/>
                <a:ext cx="393120" cy="183600"/>
              </a:xfrm>
              <a:prstGeom prst="rect">
                <a:avLst/>
              </a:prstGeom>
              <a:solidFill>
                <a:srgbClr val="f8f8f8"/>
              </a:solidFill>
              <a:ln w="648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18000" bIns="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1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Home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254" name="Rechthoek 40"/>
              <p:cNvSpPr/>
              <p:nvPr/>
            </p:nvSpPr>
            <p:spPr>
              <a:xfrm>
                <a:off x="12564720" y="621360"/>
                <a:ext cx="383400" cy="26640"/>
              </a:xfrm>
              <a:prstGeom prst="rect">
                <a:avLst/>
              </a:prstGeom>
              <a:solidFill>
                <a:srgbClr val="b74629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3255" name="Groep 41"/>
              <p:cNvGrpSpPr/>
              <p:nvPr/>
            </p:nvGrpSpPr>
            <p:grpSpPr>
              <a:xfrm>
                <a:off x="12777480" y="830520"/>
                <a:ext cx="139680" cy="109800"/>
                <a:chOff x="12777480" y="830520"/>
                <a:chExt cx="139680" cy="109800"/>
              </a:xfrm>
            </p:grpSpPr>
            <p:grpSp>
              <p:nvGrpSpPr>
                <p:cNvPr id="3256" name="Groep 72"/>
                <p:cNvGrpSpPr/>
                <p:nvPr/>
              </p:nvGrpSpPr>
              <p:grpSpPr>
                <a:xfrm>
                  <a:off x="12777480" y="830520"/>
                  <a:ext cx="139680" cy="109800"/>
                  <a:chOff x="12777480" y="830520"/>
                  <a:chExt cx="139680" cy="109800"/>
                </a:xfrm>
              </p:grpSpPr>
              <p:cxnSp>
                <p:nvCxnSpPr>
                  <p:cNvPr id="3257" name="Rechte verbindingslijn 74"/>
                  <p:cNvCxnSpPr/>
                  <p:nvPr/>
                </p:nvCxnSpPr>
                <p:spPr>
                  <a:xfrm>
                    <a:off x="1277748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258" name="Rechte verbindingslijn 75"/>
                  <p:cNvCxnSpPr/>
                  <p:nvPr/>
                </p:nvCxnSpPr>
                <p:spPr>
                  <a:xfrm>
                    <a:off x="1277748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259" name="Rechte verbindingslijn 76"/>
                  <p:cNvCxnSpPr/>
                  <p:nvPr/>
                </p:nvCxnSpPr>
                <p:spPr>
                  <a:xfrm>
                    <a:off x="1285416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260" name="Rechte verbindingslijn 77"/>
                  <p:cNvCxnSpPr/>
                  <p:nvPr/>
                </p:nvCxnSpPr>
                <p:spPr>
                  <a:xfrm>
                    <a:off x="1285416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261" name="Rechte verbindingslijn 78"/>
                  <p:cNvCxnSpPr/>
                  <p:nvPr/>
                </p:nvCxnSpPr>
                <p:spPr>
                  <a:xfrm>
                    <a:off x="1285416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262" name="Pijl: rechts 73"/>
                <p:cNvSpPr/>
                <p:nvPr/>
              </p:nvSpPr>
              <p:spPr>
                <a:xfrm>
                  <a:off x="1277784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263" name="Groep 42"/>
              <p:cNvGrpSpPr/>
              <p:nvPr/>
            </p:nvGrpSpPr>
            <p:grpSpPr>
              <a:xfrm>
                <a:off x="12550680" y="830520"/>
                <a:ext cx="147600" cy="109800"/>
                <a:chOff x="12550680" y="830520"/>
                <a:chExt cx="147600" cy="109800"/>
              </a:xfrm>
            </p:grpSpPr>
            <p:grpSp>
              <p:nvGrpSpPr>
                <p:cNvPr id="3264" name="Groep 65"/>
                <p:cNvGrpSpPr/>
                <p:nvPr/>
              </p:nvGrpSpPr>
              <p:grpSpPr>
                <a:xfrm>
                  <a:off x="12558600" y="830520"/>
                  <a:ext cx="139680" cy="109800"/>
                  <a:chOff x="12558600" y="830520"/>
                  <a:chExt cx="139680" cy="109800"/>
                </a:xfrm>
              </p:grpSpPr>
              <p:cxnSp>
                <p:nvCxnSpPr>
                  <p:cNvPr id="3265" name="Rechte verbindingslijn 67"/>
                  <p:cNvCxnSpPr/>
                  <p:nvPr/>
                </p:nvCxnSpPr>
                <p:spPr>
                  <a:xfrm>
                    <a:off x="1255860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266" name="Rechte verbindingslijn 68"/>
                  <p:cNvCxnSpPr/>
                  <p:nvPr/>
                </p:nvCxnSpPr>
                <p:spPr>
                  <a:xfrm>
                    <a:off x="1255860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267" name="Rechte verbindingslijn 69"/>
                  <p:cNvCxnSpPr/>
                  <p:nvPr/>
                </p:nvCxnSpPr>
                <p:spPr>
                  <a:xfrm>
                    <a:off x="1263528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268" name="Rechte verbindingslijn 70"/>
                  <p:cNvCxnSpPr/>
                  <p:nvPr/>
                </p:nvCxnSpPr>
                <p:spPr>
                  <a:xfrm>
                    <a:off x="1263528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269" name="Rechte verbindingslijn 71"/>
                  <p:cNvCxnSpPr/>
                  <p:nvPr/>
                </p:nvCxnSpPr>
                <p:spPr>
                  <a:xfrm>
                    <a:off x="1263528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270" name="Pijl: rechts 66"/>
                <p:cNvSpPr/>
                <p:nvPr/>
              </p:nvSpPr>
              <p:spPr>
                <a:xfrm flipH="1">
                  <a:off x="1255032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cxnSp>
            <p:nvCxnSpPr>
              <p:cNvPr id="3271" name="Rechte verbindingslijn 43"/>
              <p:cNvCxnSpPr/>
              <p:nvPr/>
            </p:nvCxnSpPr>
            <p:spPr>
              <a:xfrm flipV="1">
                <a:off x="12704040" y="587880"/>
                <a:ext cx="547920" cy="219600"/>
              </a:xfrm>
              <a:prstGeom prst="straightConnector1">
                <a:avLst/>
              </a:prstGeom>
              <a:ln cap="rnd" w="19080">
                <a:solidFill>
                  <a:schemeClr val="accent1"/>
                </a:solidFill>
                <a:round/>
                <a:headEnd len="med" type="oval" w="med"/>
              </a:ln>
            </p:spPr>
          </p:cxnSp>
          <p:cxnSp>
            <p:nvCxnSpPr>
              <p:cNvPr id="3272" name="Rechte verbindingslijn 44"/>
              <p:cNvCxnSpPr/>
              <p:nvPr/>
            </p:nvCxnSpPr>
            <p:spPr>
              <a:xfrm>
                <a:off x="12939480" y="828360"/>
                <a:ext cx="319680" cy="360"/>
              </a:xfrm>
              <a:prstGeom prst="straightConnector1">
                <a:avLst/>
              </a:prstGeom>
              <a:ln cap="rnd" w="19080">
                <a:solidFill>
                  <a:schemeClr val="accent1"/>
                </a:solidFill>
                <a:round/>
                <a:headEnd len="med" type="oval" w="med"/>
              </a:ln>
            </p:spPr>
          </p:cxnSp>
          <p:sp>
            <p:nvSpPr>
              <p:cNvPr id="3273" name="Rechthoek 45"/>
              <p:cNvSpPr/>
              <p:nvPr/>
            </p:nvSpPr>
            <p:spPr>
              <a:xfrm>
                <a:off x="13604040" y="512280"/>
                <a:ext cx="2188800" cy="150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100" strike="noStrike" u="none">
                    <a:solidFill>
                      <a:schemeClr val="dk1"/>
                    </a:solidFill>
                    <a:uFillTx/>
                    <a:latin typeface="Calibri"/>
                  </a:rPr>
                  <a:t>Text level down</a:t>
                </a:r>
                <a:endParaRPr b="0" lang="en-US" sz="11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274" name="Rechthoek 46"/>
              <p:cNvSpPr/>
              <p:nvPr/>
            </p:nvSpPr>
            <p:spPr>
              <a:xfrm>
                <a:off x="13604040" y="819720"/>
                <a:ext cx="2188800" cy="141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100" strike="noStrike" u="none">
                    <a:solidFill>
                      <a:schemeClr val="dk1"/>
                    </a:solidFill>
                    <a:uFillTx/>
                    <a:latin typeface="Calibri"/>
                  </a:rPr>
                  <a:t>Text level up</a:t>
                </a:r>
                <a:endParaRPr b="0" lang="en-US" sz="11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3275" name="Groep 47"/>
              <p:cNvGrpSpPr/>
              <p:nvPr/>
            </p:nvGrpSpPr>
            <p:grpSpPr>
              <a:xfrm>
                <a:off x="13247280" y="769320"/>
                <a:ext cx="268200" cy="248040"/>
                <a:chOff x="13247280" y="769320"/>
                <a:chExt cx="268200" cy="248040"/>
              </a:xfrm>
            </p:grpSpPr>
            <p:sp>
              <p:nvSpPr>
                <p:cNvPr id="3276" name="Rechthoek 57"/>
                <p:cNvSpPr/>
                <p:nvPr/>
              </p:nvSpPr>
              <p:spPr>
                <a:xfrm>
                  <a:off x="13247280" y="76932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0" lang="en-GB" sz="105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3277" name="Groep 58"/>
                <p:cNvGrpSpPr/>
                <p:nvPr/>
              </p:nvGrpSpPr>
              <p:grpSpPr>
                <a:xfrm>
                  <a:off x="13296960" y="826920"/>
                  <a:ext cx="168840" cy="132480"/>
                  <a:chOff x="13296960" y="826920"/>
                  <a:chExt cx="168840" cy="132480"/>
                </a:xfrm>
              </p:grpSpPr>
              <p:cxnSp>
                <p:nvCxnSpPr>
                  <p:cNvPr id="3278" name="Rechte verbindingslijn 60"/>
                  <p:cNvCxnSpPr/>
                  <p:nvPr/>
                </p:nvCxnSpPr>
                <p:spPr>
                  <a:xfrm>
                    <a:off x="13296960" y="8269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279" name="Rechte verbindingslijn 61"/>
                  <p:cNvCxnSpPr/>
                  <p:nvPr/>
                </p:nvCxnSpPr>
                <p:spPr>
                  <a:xfrm>
                    <a:off x="13296960" y="95940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280" name="Rechte verbindingslijn 62"/>
                  <p:cNvCxnSpPr/>
                  <p:nvPr/>
                </p:nvCxnSpPr>
                <p:spPr>
                  <a:xfrm>
                    <a:off x="13389840" y="926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281" name="Rechte verbindingslijn 63"/>
                  <p:cNvCxnSpPr/>
                  <p:nvPr/>
                </p:nvCxnSpPr>
                <p:spPr>
                  <a:xfrm>
                    <a:off x="13389840" y="893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282" name="Rechte verbindingslijn 64"/>
                  <p:cNvCxnSpPr/>
                  <p:nvPr/>
                </p:nvCxnSpPr>
                <p:spPr>
                  <a:xfrm>
                    <a:off x="13389840" y="86004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283" name="Pijl: rechts 59"/>
                <p:cNvSpPr/>
                <p:nvPr/>
              </p:nvSpPr>
              <p:spPr>
                <a:xfrm>
                  <a:off x="13297320" y="85860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284" name="Groep 48"/>
              <p:cNvGrpSpPr/>
              <p:nvPr/>
            </p:nvGrpSpPr>
            <p:grpSpPr>
              <a:xfrm>
                <a:off x="13247280" y="460080"/>
                <a:ext cx="268200" cy="248040"/>
                <a:chOff x="13247280" y="460080"/>
                <a:chExt cx="268200" cy="248040"/>
              </a:xfrm>
            </p:grpSpPr>
            <p:sp>
              <p:nvSpPr>
                <p:cNvPr id="3285" name="Rechthoek 49"/>
                <p:cNvSpPr/>
                <p:nvPr/>
              </p:nvSpPr>
              <p:spPr>
                <a:xfrm>
                  <a:off x="13247280" y="46008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0" lang="en-GB" sz="105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3286" name="Groep 50"/>
                <p:cNvGrpSpPr/>
                <p:nvPr/>
              </p:nvGrpSpPr>
              <p:grpSpPr>
                <a:xfrm>
                  <a:off x="13296960" y="518040"/>
                  <a:ext cx="168840" cy="132480"/>
                  <a:chOff x="13296960" y="518040"/>
                  <a:chExt cx="168840" cy="132480"/>
                </a:xfrm>
              </p:grpSpPr>
              <p:cxnSp>
                <p:nvCxnSpPr>
                  <p:cNvPr id="3287" name="Rechte verbindingslijn 52"/>
                  <p:cNvCxnSpPr/>
                  <p:nvPr/>
                </p:nvCxnSpPr>
                <p:spPr>
                  <a:xfrm>
                    <a:off x="13296960" y="51804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288" name="Rechte verbindingslijn 53"/>
                  <p:cNvCxnSpPr/>
                  <p:nvPr/>
                </p:nvCxnSpPr>
                <p:spPr>
                  <a:xfrm>
                    <a:off x="13296960" y="6505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289" name="Rechte verbindingslijn 54"/>
                  <p:cNvCxnSpPr/>
                  <p:nvPr/>
                </p:nvCxnSpPr>
                <p:spPr>
                  <a:xfrm>
                    <a:off x="13389840" y="61740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290" name="Rechte verbindingslijn 55"/>
                  <p:cNvCxnSpPr/>
                  <p:nvPr/>
                </p:nvCxnSpPr>
                <p:spPr>
                  <a:xfrm>
                    <a:off x="13389840" y="584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291" name="Rechte verbindingslijn 56"/>
                  <p:cNvCxnSpPr/>
                  <p:nvPr/>
                </p:nvCxnSpPr>
                <p:spPr>
                  <a:xfrm>
                    <a:off x="13389840" y="551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292" name="Pijl: rechts 51"/>
                <p:cNvSpPr/>
                <p:nvPr/>
              </p:nvSpPr>
              <p:spPr>
                <a:xfrm flipH="1">
                  <a:off x="13288680" y="54972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</p:grpSp>
        <p:grpSp>
          <p:nvGrpSpPr>
            <p:cNvPr id="3293" name="Groep 33"/>
            <p:cNvGrpSpPr/>
            <p:nvPr/>
          </p:nvGrpSpPr>
          <p:grpSpPr>
            <a:xfrm>
              <a:off x="15225480" y="4663080"/>
              <a:ext cx="627480" cy="576360"/>
              <a:chOff x="15225480" y="4663080"/>
              <a:chExt cx="627480" cy="576360"/>
            </a:xfrm>
          </p:grpSpPr>
          <p:grpSp>
            <p:nvGrpSpPr>
              <p:cNvPr id="3294" name="Inspireren"/>
              <p:cNvGrpSpPr/>
              <p:nvPr/>
            </p:nvGrpSpPr>
            <p:grpSpPr>
              <a:xfrm>
                <a:off x="15447960" y="4663080"/>
                <a:ext cx="169560" cy="241920"/>
                <a:chOff x="15447960" y="4663080"/>
                <a:chExt cx="169560" cy="241920"/>
              </a:xfrm>
            </p:grpSpPr>
            <p:sp>
              <p:nvSpPr>
                <p:cNvPr id="3295" name="Freeform 12"/>
                <p:cNvSpPr/>
                <p:nvPr/>
              </p:nvSpPr>
              <p:spPr>
                <a:xfrm>
                  <a:off x="15498000" y="474984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30960" bIns="3096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3296" name="Freeform 13"/>
                <p:cNvSpPr/>
                <p:nvPr/>
              </p:nvSpPr>
              <p:spPr>
                <a:xfrm>
                  <a:off x="15502680" y="48812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11880" bIns="1188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3297" name="Freeform 14"/>
                <p:cNvSpPr/>
                <p:nvPr/>
              </p:nvSpPr>
              <p:spPr>
                <a:xfrm>
                  <a:off x="15447960" y="466308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3298" name="Tekstvak 35"/>
              <p:cNvSpPr/>
              <p:nvPr/>
            </p:nvSpPr>
            <p:spPr>
              <a:xfrm>
                <a:off x="15225480" y="491760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3299" name="INSTRUCTION"/>
          <p:cNvGrpSpPr/>
          <p:nvPr/>
        </p:nvGrpSpPr>
        <p:grpSpPr>
          <a:xfrm>
            <a:off x="-3786120" y="0"/>
            <a:ext cx="3692880" cy="6639840"/>
            <a:chOff x="-3786120" y="0"/>
            <a:chExt cx="3692880" cy="6639840"/>
          </a:xfrm>
        </p:grpSpPr>
        <p:sp>
          <p:nvSpPr>
            <p:cNvPr id="3300" name="Rechthoek 154"/>
            <p:cNvSpPr/>
            <p:nvPr/>
          </p:nvSpPr>
          <p:spPr>
            <a:xfrm>
              <a:off x="-3786120" y="0"/>
              <a:ext cx="3592800" cy="5991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301" name="Ovaal 155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302" name="Rechthoek 156"/>
            <p:cNvSpPr/>
            <p:nvPr/>
          </p:nvSpPr>
          <p:spPr>
            <a:xfrm>
              <a:off x="-3319560" y="465480"/>
              <a:ext cx="2962440" cy="667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303" name="Ovaal 157"/>
            <p:cNvSpPr/>
            <p:nvPr/>
          </p:nvSpPr>
          <p:spPr>
            <a:xfrm>
              <a:off x="-3603600" y="2633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304" name="Rechthoek 158"/>
            <p:cNvSpPr/>
            <p:nvPr/>
          </p:nvSpPr>
          <p:spPr>
            <a:xfrm>
              <a:off x="-3319560" y="2633760"/>
              <a:ext cx="3125880" cy="4626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Click with the right mouse button on the thumbnail display of the slide on the left side 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of the screen and choose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‘Reset slide’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305" name="Ovaal 159"/>
            <p:cNvSpPr/>
            <p:nvPr/>
          </p:nvSpPr>
          <p:spPr>
            <a:xfrm>
              <a:off x="-3603600" y="42264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306" name="Rechthoek 160"/>
            <p:cNvSpPr/>
            <p:nvPr/>
          </p:nvSpPr>
          <p:spPr>
            <a:xfrm>
              <a:off x="-3319560" y="4226400"/>
              <a:ext cx="2944440" cy="8204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307" name="Rechthoek 161"/>
            <p:cNvSpPr/>
            <p:nvPr/>
          </p:nvSpPr>
          <p:spPr>
            <a:xfrm>
              <a:off x="-3316680" y="3200400"/>
              <a:ext cx="1238760" cy="719640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600">
              <a:solidFill>
                <a:srgbClr val="d3d3d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72000" rIns="0" tIns="0" bIns="0" anchor="ctr">
              <a:noAutofit/>
            </a:bodyPr>
            <a:p>
              <a:endParaRPr b="0" i="1" lang="en-GB" sz="1000" strike="noStrike" u="none">
                <a:solidFill>
                  <a:srgbClr val="211f26"/>
                </a:solidFill>
                <a:uFillTx/>
                <a:latin typeface="Calibri"/>
              </a:endParaRPr>
            </a:p>
          </p:txBody>
        </p:sp>
        <p:grpSp>
          <p:nvGrpSpPr>
            <p:cNvPr id="3308" name="Groep 162"/>
            <p:cNvGrpSpPr/>
            <p:nvPr/>
          </p:nvGrpSpPr>
          <p:grpSpPr>
            <a:xfrm>
              <a:off x="-2485800" y="3479760"/>
              <a:ext cx="1222560" cy="563760"/>
              <a:chOff x="-2485800" y="3479760"/>
              <a:chExt cx="1222560" cy="563760"/>
            </a:xfrm>
          </p:grpSpPr>
          <p:sp>
            <p:nvSpPr>
              <p:cNvPr id="3309" name="Rechthoek 201"/>
              <p:cNvSpPr/>
              <p:nvPr/>
            </p:nvSpPr>
            <p:spPr>
              <a:xfrm>
                <a:off x="-2485800" y="3479760"/>
                <a:ext cx="1176120" cy="504360"/>
              </a:xfrm>
              <a:prstGeom prst="rect">
                <a:avLst/>
              </a:prstGeom>
              <a:solidFill>
                <a:schemeClr val="lt1"/>
              </a:solidFill>
              <a:ln w="12600">
                <a:solidFill>
                  <a:srgbClr val="d1d1d1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08000" rIns="0" tIns="0" bIns="0" anchor="ctr">
                <a:noAutofit/>
              </a:bodyPr>
              <a:p>
                <a:endParaRPr b="0" lang="en-GB" sz="8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sp>
            <p:nvSpPr>
              <p:cNvPr id="3310" name="Rechthoek 202"/>
              <p:cNvSpPr/>
              <p:nvPr/>
            </p:nvSpPr>
            <p:spPr>
              <a:xfrm>
                <a:off x="-2479680" y="3733560"/>
                <a:ext cx="1163520" cy="246240"/>
              </a:xfrm>
              <a:prstGeom prst="rect">
                <a:avLst/>
              </a:prstGeom>
              <a:solidFill>
                <a:srgbClr val="fce4dc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3311" name="Groep 203"/>
              <p:cNvGrpSpPr/>
              <p:nvPr/>
            </p:nvGrpSpPr>
            <p:grpSpPr>
              <a:xfrm>
                <a:off x="-2403720" y="3540960"/>
                <a:ext cx="155520" cy="131400"/>
                <a:chOff x="-2403720" y="3540960"/>
                <a:chExt cx="155520" cy="131400"/>
              </a:xfrm>
            </p:grpSpPr>
            <p:sp>
              <p:nvSpPr>
                <p:cNvPr id="3312" name="Rechthoek: afgeronde hoeken 216"/>
                <p:cNvSpPr/>
                <p:nvPr/>
              </p:nvSpPr>
              <p:spPr>
                <a:xfrm>
                  <a:off x="-2403720" y="3540960"/>
                  <a:ext cx="155520" cy="131400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lt1"/>
                </a:solidFill>
                <a:ln w="12600">
                  <a:solidFill>
                    <a:srgbClr val="818181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08000" rIns="0" tIns="0" bIns="0" anchor="ctr">
                  <a:noAutofit/>
                </a:bodyPr>
                <a:p>
                  <a:endParaRPr b="0" lang="en-GB" sz="8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313" name="Rechthoek 217"/>
                <p:cNvSpPr/>
                <p:nvPr/>
              </p:nvSpPr>
              <p:spPr>
                <a:xfrm>
                  <a:off x="-2382120" y="3559320"/>
                  <a:ext cx="117360" cy="15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314" name="Rechthoek 218"/>
                <p:cNvSpPr/>
                <p:nvPr/>
              </p:nvSpPr>
              <p:spPr>
                <a:xfrm>
                  <a:off x="-2382120" y="3586320"/>
                  <a:ext cx="45360" cy="69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315" name="Rechthoek 219"/>
                <p:cNvSpPr/>
                <p:nvPr/>
              </p:nvSpPr>
              <p:spPr>
                <a:xfrm>
                  <a:off x="-2322360" y="3590280"/>
                  <a:ext cx="5184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316" name="Rechthoek 220"/>
                <p:cNvSpPr/>
                <p:nvPr/>
              </p:nvSpPr>
              <p:spPr>
                <a:xfrm>
                  <a:off x="-2322360" y="361836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317" name="Rechthoek 221"/>
                <p:cNvSpPr/>
                <p:nvPr/>
              </p:nvSpPr>
              <p:spPr>
                <a:xfrm>
                  <a:off x="-2322360" y="364644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318" name="Groep 204"/>
              <p:cNvGrpSpPr/>
              <p:nvPr/>
            </p:nvGrpSpPr>
            <p:grpSpPr>
              <a:xfrm>
                <a:off x="-2463840" y="3762000"/>
                <a:ext cx="206640" cy="237240"/>
                <a:chOff x="-2463840" y="3762000"/>
                <a:chExt cx="206640" cy="237240"/>
              </a:xfrm>
            </p:grpSpPr>
            <p:grpSp>
              <p:nvGrpSpPr>
                <p:cNvPr id="3319" name="Groep 208"/>
                <p:cNvGrpSpPr/>
                <p:nvPr/>
              </p:nvGrpSpPr>
              <p:grpSpPr>
                <a:xfrm>
                  <a:off x="-2400480" y="3792600"/>
                  <a:ext cx="143280" cy="121320"/>
                  <a:chOff x="-2400480" y="3792600"/>
                  <a:chExt cx="143280" cy="121320"/>
                </a:xfrm>
              </p:grpSpPr>
              <p:sp>
                <p:nvSpPr>
                  <p:cNvPr id="3320" name="Rechthoek: afgeronde hoeken 210"/>
                  <p:cNvSpPr/>
                  <p:nvPr/>
                </p:nvSpPr>
                <p:spPr>
                  <a:xfrm>
                    <a:off x="-2400480" y="3792600"/>
                    <a:ext cx="143280" cy="12132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lt1"/>
                  </a:solidFill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108000" rIns="0" tIns="0" bIns="0" anchor="ctr">
                    <a:noAutofit/>
                  </a:bodyPr>
                  <a:p>
                    <a:endParaRPr b="0" lang="en-GB" sz="8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321" name="Rechthoek 211"/>
                  <p:cNvSpPr/>
                  <p:nvPr/>
                </p:nvSpPr>
                <p:spPr>
                  <a:xfrm>
                    <a:off x="-2380320" y="3809160"/>
                    <a:ext cx="108000" cy="1440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322" name="Rechthoek 212"/>
                  <p:cNvSpPr/>
                  <p:nvPr/>
                </p:nvSpPr>
                <p:spPr>
                  <a:xfrm>
                    <a:off x="-2380320" y="3834000"/>
                    <a:ext cx="41760" cy="6408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323" name="Rechthoek 213"/>
                  <p:cNvSpPr/>
                  <p:nvPr/>
                </p:nvSpPr>
                <p:spPr>
                  <a:xfrm>
                    <a:off x="-2325240" y="3837960"/>
                    <a:ext cx="475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324" name="Rechthoek 214"/>
                  <p:cNvSpPr/>
                  <p:nvPr/>
                </p:nvSpPr>
                <p:spPr>
                  <a:xfrm>
                    <a:off x="-2325240" y="386388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325" name="Rechthoek 215"/>
                  <p:cNvSpPr/>
                  <p:nvPr/>
                </p:nvSpPr>
                <p:spPr>
                  <a:xfrm>
                    <a:off x="-2325240" y="388944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3326" name="Boog 209"/>
                <p:cNvSpPr/>
                <p:nvPr/>
              </p:nvSpPr>
              <p:spPr>
                <a:xfrm rot="17637000">
                  <a:off x="-2486520" y="3834360"/>
                  <a:ext cx="218520" cy="91800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80">
                  <a:solidFill>
                    <a:srgbClr val="4d82b8"/>
                  </a:solidFill>
                  <a:round/>
                  <a:headEnd len="sm" type="arrow" w="med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120" bIns="33120" anchor="ctr">
                  <a:noAutofit/>
                </a:bodyPr>
                <a:p>
                  <a:endParaRPr b="0" lang="en-GB" sz="24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3327" name="Tekstvak 205"/>
              <p:cNvSpPr/>
              <p:nvPr/>
            </p:nvSpPr>
            <p:spPr>
              <a:xfrm>
                <a:off x="-2245320" y="3540960"/>
                <a:ext cx="895680" cy="134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Layout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328" name="Tekstvak 206"/>
              <p:cNvSpPr/>
              <p:nvPr/>
            </p:nvSpPr>
            <p:spPr>
              <a:xfrm>
                <a:off x="-2259000" y="3793680"/>
                <a:ext cx="909360" cy="126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Reset slide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329" name="Vrije vorm: vorm 207"/>
              <p:cNvSpPr/>
              <p:nvPr/>
            </p:nvSpPr>
            <p:spPr>
              <a:xfrm>
                <a:off x="-1360440" y="3863880"/>
                <a:ext cx="97200" cy="179640"/>
              </a:xfrm>
              <a:custGeom>
                <a:avLst/>
                <a:gdLst>
                  <a:gd name="textAreaLeft" fmla="*/ 0 w 97200"/>
                  <a:gd name="textAreaRight" fmla="*/ 97560 w 97200"/>
                  <a:gd name="textAreaTop" fmla="*/ 0 h 179640"/>
                  <a:gd name="textAreaBottom" fmla="*/ 180000 h 179640"/>
                </a:gdLst>
                <a:ahLst/>
                <a:rect l="textAreaLeft" t="textAreaTop" r="textAreaRight" b="textAreaBottom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90000" bIns="900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3330" name="Groep 163"/>
            <p:cNvGrpSpPr/>
            <p:nvPr/>
          </p:nvGrpSpPr>
          <p:grpSpPr>
            <a:xfrm>
              <a:off x="-3786120" y="5680800"/>
              <a:ext cx="3692880" cy="959040"/>
              <a:chOff x="-3786120" y="5680800"/>
              <a:chExt cx="3692880" cy="959040"/>
            </a:xfrm>
          </p:grpSpPr>
          <p:sp>
            <p:nvSpPr>
              <p:cNvPr id="3331" name="Rechthoek 191"/>
              <p:cNvSpPr/>
              <p:nvPr/>
            </p:nvSpPr>
            <p:spPr>
              <a:xfrm>
                <a:off x="-3786120" y="581220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144000" bIns="14400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3332" name="ICOON_info"/>
              <p:cNvGrpSpPr/>
              <p:nvPr/>
            </p:nvGrpSpPr>
            <p:grpSpPr>
              <a:xfrm>
                <a:off x="-376560" y="5680800"/>
                <a:ext cx="283320" cy="283320"/>
                <a:chOff x="-376560" y="5680800"/>
                <a:chExt cx="283320" cy="283320"/>
              </a:xfrm>
            </p:grpSpPr>
            <p:sp>
              <p:nvSpPr>
                <p:cNvPr id="3333" name="Ovaal 199"/>
                <p:cNvSpPr/>
                <p:nvPr/>
              </p:nvSpPr>
              <p:spPr>
                <a:xfrm>
                  <a:off x="-356400" y="57002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80000" rIns="180000" tIns="86400" bIns="86400" anchor="ctr">
                  <a:noAutofit/>
                </a:bodyPr>
                <a:p>
                  <a:endParaRPr b="0" lang="en-GB" sz="1600" strike="noStrike" u="non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334" name="Graphic 163"/>
                <p:cNvSpPr/>
                <p:nvPr/>
              </p:nvSpPr>
              <p:spPr>
                <a:xfrm>
                  <a:off x="-376560" y="56808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endParaRPr b="0" lang="en-GB" sz="2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335" name="Groep 193"/>
              <p:cNvGrpSpPr/>
              <p:nvPr/>
            </p:nvGrpSpPr>
            <p:grpSpPr>
              <a:xfrm>
                <a:off x="-938160" y="5937840"/>
                <a:ext cx="627480" cy="576360"/>
                <a:chOff x="-938160" y="5937840"/>
                <a:chExt cx="627480" cy="576360"/>
              </a:xfrm>
            </p:grpSpPr>
            <p:grpSp>
              <p:nvGrpSpPr>
                <p:cNvPr id="3336" name="Inspireren"/>
                <p:cNvGrpSpPr/>
                <p:nvPr/>
              </p:nvGrpSpPr>
              <p:grpSpPr>
                <a:xfrm>
                  <a:off x="-715680" y="5937840"/>
                  <a:ext cx="169560" cy="242280"/>
                  <a:chOff x="-715680" y="5937840"/>
                  <a:chExt cx="169560" cy="242280"/>
                </a:xfrm>
              </p:grpSpPr>
              <p:sp>
                <p:nvSpPr>
                  <p:cNvPr id="3337" name="Freeform 12"/>
                  <p:cNvSpPr/>
                  <p:nvPr/>
                </p:nvSpPr>
                <p:spPr>
                  <a:xfrm>
                    <a:off x="-665640" y="602496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30960" bIns="3096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3338" name="Freeform 13"/>
                  <p:cNvSpPr/>
                  <p:nvPr/>
                </p:nvSpPr>
                <p:spPr>
                  <a:xfrm>
                    <a:off x="-660960" y="615636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11880" bIns="1188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3339" name="Freeform 14"/>
                  <p:cNvSpPr/>
                  <p:nvPr/>
                </p:nvSpPr>
                <p:spPr>
                  <a:xfrm>
                    <a:off x="-715680" y="59378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3340" name="Tekstvak 195"/>
                <p:cNvSpPr/>
                <p:nvPr/>
              </p:nvSpPr>
              <p:spPr>
                <a:xfrm>
                  <a:off x="-938160" y="61923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algn="l" pos="0"/>
                    </a:tabLst>
                  </a:pPr>
                  <a:r>
                    <a:rPr b="0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b="0" lang="en-US" sz="10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3341" name="Groep 164"/>
            <p:cNvGrpSpPr/>
            <p:nvPr/>
          </p:nvGrpSpPr>
          <p:grpSpPr>
            <a:xfrm>
              <a:off x="-3426840" y="5129640"/>
              <a:ext cx="514080" cy="506520"/>
              <a:chOff x="-3426840" y="5129640"/>
              <a:chExt cx="514080" cy="506520"/>
            </a:xfrm>
          </p:grpSpPr>
          <p:grpSp>
            <p:nvGrpSpPr>
              <p:cNvPr id="3342" name="Groep 175"/>
              <p:cNvGrpSpPr/>
              <p:nvPr/>
            </p:nvGrpSpPr>
            <p:grpSpPr>
              <a:xfrm>
                <a:off x="-3321720" y="5129640"/>
                <a:ext cx="318960" cy="306000"/>
                <a:chOff x="-3321720" y="5129640"/>
                <a:chExt cx="318960" cy="306000"/>
              </a:xfrm>
            </p:grpSpPr>
            <p:grpSp>
              <p:nvGrpSpPr>
                <p:cNvPr id="3343" name="Groep 178"/>
                <p:cNvGrpSpPr/>
                <p:nvPr/>
              </p:nvGrpSpPr>
              <p:grpSpPr>
                <a:xfrm>
                  <a:off x="-3321720" y="5129640"/>
                  <a:ext cx="281880" cy="270360"/>
                  <a:chOff x="-3321720" y="5129640"/>
                  <a:chExt cx="281880" cy="270360"/>
                </a:xfrm>
              </p:grpSpPr>
              <p:grpSp>
                <p:nvGrpSpPr>
                  <p:cNvPr id="3344" name="Groep 185"/>
                  <p:cNvGrpSpPr/>
                  <p:nvPr/>
                </p:nvGrpSpPr>
                <p:grpSpPr>
                  <a:xfrm>
                    <a:off x="-3321720" y="5129640"/>
                    <a:ext cx="281880" cy="270360"/>
                    <a:chOff x="-3321720" y="5129640"/>
                    <a:chExt cx="281880" cy="270360"/>
                  </a:xfrm>
                </p:grpSpPr>
                <p:sp>
                  <p:nvSpPr>
                    <p:cNvPr id="3345" name="Rechthoek 188"/>
                    <p:cNvSpPr/>
                    <p:nvPr/>
                  </p:nvSpPr>
                  <p:spPr>
                    <a:xfrm>
                      <a:off x="-3321720" y="512964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3346" name="Rechthoek 189"/>
                    <p:cNvSpPr/>
                    <p:nvPr/>
                  </p:nvSpPr>
                  <p:spPr>
                    <a:xfrm>
                      <a:off x="-3321720" y="512964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3347" name="Ovaal 190"/>
                    <p:cNvSpPr/>
                    <p:nvPr/>
                  </p:nvSpPr>
                  <p:spPr>
                    <a:xfrm>
                      <a:off x="-3220560" y="515016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3348" name="Afbeelding 186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-3313800" y="519624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3349" name="Afbeelding 187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 flipH="1">
                    <a:off x="-3270240" y="521172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3350" name="Groep 179"/>
                <p:cNvGrpSpPr/>
                <p:nvPr/>
              </p:nvGrpSpPr>
              <p:grpSpPr>
                <a:xfrm>
                  <a:off x="-3102120" y="5335920"/>
                  <a:ext cx="99360" cy="99720"/>
                  <a:chOff x="-3102120" y="5335920"/>
                  <a:chExt cx="99360" cy="99720"/>
                </a:xfrm>
              </p:grpSpPr>
              <p:sp>
                <p:nvSpPr>
                  <p:cNvPr id="3351" name="Rechthoek 183"/>
                  <p:cNvSpPr/>
                  <p:nvPr/>
                </p:nvSpPr>
                <p:spPr>
                  <a:xfrm>
                    <a:off x="-3102120" y="5335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352" name="Rechthoek 184"/>
                  <p:cNvSpPr/>
                  <p:nvPr/>
                </p:nvSpPr>
                <p:spPr>
                  <a:xfrm rot="5400000">
                    <a:off x="-3141720" y="537624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3353" name="Groep 180"/>
                <p:cNvGrpSpPr/>
                <p:nvPr/>
              </p:nvGrpSpPr>
              <p:grpSpPr>
                <a:xfrm>
                  <a:off x="-3130560" y="5308920"/>
                  <a:ext cx="99360" cy="100080"/>
                  <a:chOff x="-3130560" y="5308920"/>
                  <a:chExt cx="99360" cy="100080"/>
                </a:xfrm>
              </p:grpSpPr>
              <p:sp>
                <p:nvSpPr>
                  <p:cNvPr id="3354" name="Rechthoek 181"/>
                  <p:cNvSpPr/>
                  <p:nvPr/>
                </p:nvSpPr>
                <p:spPr>
                  <a:xfrm rot="10800000">
                    <a:off x="-3130560" y="5389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355" name="Rechthoek 182"/>
                  <p:cNvSpPr/>
                  <p:nvPr/>
                </p:nvSpPr>
                <p:spPr>
                  <a:xfrm rot="16200000">
                    <a:off x="-3090600" y="53488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3356" name="Rechthoek 176"/>
              <p:cNvSpPr/>
              <p:nvPr/>
            </p:nvSpPr>
            <p:spPr>
              <a:xfrm>
                <a:off x="-3426840" y="546192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357" name="Gelijkbenige driehoek 177"/>
              <p:cNvSpPr/>
              <p:nvPr/>
            </p:nvSpPr>
            <p:spPr>
              <a:xfrm rot="10800000">
                <a:off x="-3198960" y="560160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3358" name="Ovaal 165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359" name="Rechthoek 166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360" name="Rechthoek 167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000" strike="noStrike" u="non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3361" name="Groep 168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3362" name="Groep 169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3363" name="Vrije vorm: vorm 171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ctr">
                  <a:noAutofit/>
                </a:bodyPr>
                <a:p>
                  <a:endParaRPr b="0" lang="en-GB" sz="72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3364" name="Groep 172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3365" name="Vrije vorm: vorm 173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3366" name="Vrije vorm: vorm 174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3367" name="Tekstvak 170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18000" bIns="0" anchor="t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8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3369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70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71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72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73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74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3375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376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3377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3378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79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80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3381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3382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3383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84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85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86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87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88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89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90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91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92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93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3394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3395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396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397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398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399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400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401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402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340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735360" cy="68576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1260000" anchor="ctr">
            <a:noAutofit/>
          </a:bodyPr>
          <a:p>
            <a:pPr marL="432000" indent="-324000" algn="ctr" defTabSz="9144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‘Slidebuilder’, click on ‘Images’,select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404" name="PlaceHolder 2"/>
          <p:cNvSpPr>
            <a:spLocks noGrp="1"/>
          </p:cNvSpPr>
          <p:nvPr>
            <p:ph type="body"/>
          </p:nvPr>
        </p:nvSpPr>
        <p:spPr>
          <a:xfrm>
            <a:off x="0" y="4094280"/>
            <a:ext cx="3735360" cy="2763360"/>
          </a:xfrm>
          <a:prstGeom prst="rect">
            <a:avLst/>
          </a:prstGeom>
          <a:gradFill rotWithShape="0">
            <a:gsLst>
              <a:gs pos="0">
                <a:srgbClr val="000000">
                  <a:alpha val="29000"/>
                </a:srgbClr>
              </a:gs>
              <a:gs pos="48000">
                <a:srgbClr val="000000">
                  <a:alpha val="0"/>
                </a:srgbClr>
              </a:gs>
            </a:gsLst>
            <a:lin ang="16200000"/>
          </a:gradFill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00" strike="noStrike" u="non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b="0" lang="nl-NL" sz="1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405" name="PlaceHolder 3"/>
          <p:cNvSpPr>
            <a:spLocks noGrp="1"/>
          </p:cNvSpPr>
          <p:nvPr>
            <p:ph type="body"/>
          </p:nvPr>
        </p:nvSpPr>
        <p:spPr>
          <a:xfrm>
            <a:off x="4453560" y="1569240"/>
            <a:ext cx="7015680" cy="443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SzPct val="120000"/>
              <a:buFont typeface="Arial"/>
              <a:buChar char="•"/>
              <a:tabLst>
                <a:tab algn="l" pos="71280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Bullet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1" marL="712800" indent="-351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SzPct val="120000"/>
              <a:buFont typeface="Arial"/>
              <a:buChar char="•"/>
              <a:tabLst>
                <a:tab algn="l" pos="71280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Sub-bullet 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n-GB" sz="3600" strike="noStrike" u="none">
                <a:solidFill>
                  <a:schemeClr val="dk2"/>
                </a:solidFill>
                <a:uFillTx/>
                <a:latin typeface="Arial"/>
              </a:rPr>
              <a:t>Title/Quote</a:t>
            </a:r>
            <a:endParaRPr b="0" lang="nl-NL" sz="36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400" strike="noStrike" u="none">
                <a:solidFill>
                  <a:schemeClr val="dk2"/>
                </a:solidFill>
                <a:uFillTx/>
                <a:latin typeface="Arial"/>
              </a:rPr>
              <a:t>Subtitle</a:t>
            </a:r>
            <a:endParaRPr b="0" lang="nl-NL" sz="24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6"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Numerical bullet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lvl="7"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OpenSymbol"/>
              <a:buAutoNum type="alphaLcPeriod"/>
              <a:tabLst>
                <a:tab algn="l" pos="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Alphabetical bullet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i="1" lang="en-GB" sz="1600" strike="noStrike" u="none">
                <a:solidFill>
                  <a:schemeClr val="lt1"/>
                </a:solidFill>
                <a:uFillTx/>
                <a:latin typeface="Arial"/>
              </a:rPr>
              <a:t>Source</a:t>
            </a:r>
            <a:endParaRPr b="0" lang="nl-NL" sz="16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406" name="Rechthoek 7"/>
          <p:cNvSpPr/>
          <p:nvPr/>
        </p:nvSpPr>
        <p:spPr>
          <a:xfrm>
            <a:off x="32760" y="-439560"/>
            <a:ext cx="3031200" cy="275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0" rIns="0" tIns="0" bIns="0" anchor="ctr">
            <a:spAutoFit/>
          </a:bodyPr>
          <a:p>
            <a:pPr defTabSz="914400">
              <a:lnSpc>
                <a:spcPct val="100000"/>
              </a:lnSpc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Image (S) + text | blue mode</a:t>
            </a:r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407" name="PlaceHolder 4"/>
          <p:cNvSpPr>
            <a:spLocks noGrp="1"/>
          </p:cNvSpPr>
          <p:nvPr>
            <p:ph type="dt" idx="57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lt1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408" name="PlaceHolder 5"/>
          <p:cNvSpPr>
            <a:spLocks noGrp="1"/>
          </p:cNvSpPr>
          <p:nvPr>
            <p:ph type="sldNum" idx="58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640590B-5686-4C5A-85C2-9A055D846451}" type="slidenum">
              <a:rPr b="1" lang="en-GB" sz="1200" strike="noStrike" u="none">
                <a:solidFill>
                  <a:schemeClr val="lt1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409" name="PlaceHolder 6"/>
          <p:cNvSpPr>
            <a:spLocks noGrp="1"/>
          </p:cNvSpPr>
          <p:nvPr>
            <p:ph type="title"/>
          </p:nvPr>
        </p:nvSpPr>
        <p:spPr>
          <a:xfrm>
            <a:off x="4453560" y="722520"/>
            <a:ext cx="7015680" cy="323280"/>
          </a:xfrm>
          <a:prstGeom prst="rect">
            <a:avLst/>
          </a:prstGeom>
          <a:noFill/>
          <a:ln w="0">
            <a:noFill/>
          </a:ln>
        </p:spPr>
        <p:txBody>
          <a:bodyPr lIns="0" rIns="0" tIns="-27360" bIns="350280" anchor="t">
            <a:noAutofit/>
          </a:bodyPr>
          <a:p>
            <a:pPr indent="0" defTabSz="914400">
              <a:lnSpc>
                <a:spcPts val="3600"/>
              </a:lnSpc>
              <a:buNone/>
            </a:pPr>
            <a:r>
              <a:rPr b="1" lang="en-GB" sz="3600" strike="noStrike" u="non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b="0" lang="nl-NL" sz="3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410" name="PlaceHolder 7"/>
          <p:cNvSpPr>
            <a:spLocks noGrp="1"/>
          </p:cNvSpPr>
          <p:nvPr>
            <p:ph type="body"/>
          </p:nvPr>
        </p:nvSpPr>
        <p:spPr>
          <a:xfrm>
            <a:off x="720360" y="6216840"/>
            <a:ext cx="960840" cy="381240"/>
          </a:xfrm>
          <a:prstGeom prst="rect">
            <a:avLst/>
          </a:pr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8" t="47" r="-18" b="47"/>
            </a:stretch>
          </a:blipFill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00" strike="noStrike" u="non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b="0" lang="nl-NL" sz="1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3411" name="INSTRUCTION"/>
          <p:cNvGrpSpPr/>
          <p:nvPr/>
        </p:nvGrpSpPr>
        <p:grpSpPr>
          <a:xfrm>
            <a:off x="12377520" y="0"/>
            <a:ext cx="3693240" cy="5358960"/>
            <a:chOff x="12377520" y="0"/>
            <a:chExt cx="3693240" cy="5358960"/>
          </a:xfrm>
        </p:grpSpPr>
        <p:sp>
          <p:nvSpPr>
            <p:cNvPr id="3412" name="Rechthoek 9"/>
            <p:cNvSpPr/>
            <p:nvPr/>
          </p:nvSpPr>
          <p:spPr>
            <a:xfrm>
              <a:off x="12377880" y="0"/>
              <a:ext cx="3592800" cy="46411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Choosing text levels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413" name="Rechthoek 81"/>
            <p:cNvSpPr/>
            <p:nvPr/>
          </p:nvSpPr>
          <p:spPr>
            <a:xfrm>
              <a:off x="12377880" y="1707480"/>
              <a:ext cx="3592800" cy="2835720"/>
            </a:xfrm>
            <a:prstGeom prst="rect">
              <a:avLst/>
            </a:prstGeom>
            <a:solidFill>
              <a:schemeClr val="accent1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 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14" name="Ovaal 10"/>
            <p:cNvSpPr/>
            <p:nvPr/>
          </p:nvSpPr>
          <p:spPr>
            <a:xfrm>
              <a:off x="12559680" y="18374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415" name="Rechthoek 11"/>
            <p:cNvSpPr/>
            <p:nvPr/>
          </p:nvSpPr>
          <p:spPr>
            <a:xfrm>
              <a:off x="12844440" y="1837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Calibri"/>
                <a:buChar char="•"/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Bullet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16" name="Ovaal 12"/>
            <p:cNvSpPr/>
            <p:nvPr/>
          </p:nvSpPr>
          <p:spPr>
            <a:xfrm>
              <a:off x="12559680" y="212868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417" name="Rechthoek 13"/>
            <p:cNvSpPr/>
            <p:nvPr/>
          </p:nvSpPr>
          <p:spPr>
            <a:xfrm>
              <a:off x="12559680" y="1196280"/>
              <a:ext cx="3228840" cy="4590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Under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‘Home’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, use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list level-buttons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to choose a text level. 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Choose from: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18" name="Rechthoek 14"/>
            <p:cNvSpPr/>
            <p:nvPr/>
          </p:nvSpPr>
          <p:spPr>
            <a:xfrm>
              <a:off x="12844440" y="21290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716040" indent="-3589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Calibri"/>
                <a:buChar char="•"/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Sub-bullet 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19" name="Ovaal 15"/>
            <p:cNvSpPr/>
            <p:nvPr/>
          </p:nvSpPr>
          <p:spPr>
            <a:xfrm>
              <a:off x="12559680" y="241992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420" name="Rechthoek 16"/>
            <p:cNvSpPr/>
            <p:nvPr/>
          </p:nvSpPr>
          <p:spPr>
            <a:xfrm>
              <a:off x="12844440" y="242028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Default text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21" name="Ovaal 17"/>
            <p:cNvSpPr/>
            <p:nvPr/>
          </p:nvSpPr>
          <p:spPr>
            <a:xfrm>
              <a:off x="12559680" y="271116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4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422" name="Rechthoek 19"/>
            <p:cNvSpPr/>
            <p:nvPr/>
          </p:nvSpPr>
          <p:spPr>
            <a:xfrm>
              <a:off x="12844440" y="27115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1" lang="en-GB" sz="2400" strike="noStrike" u="none">
                  <a:solidFill>
                    <a:schemeClr val="dk1"/>
                  </a:solidFill>
                  <a:uFillTx/>
                  <a:latin typeface="Arial"/>
                </a:rPr>
                <a:t>Title/Quote</a:t>
              </a:r>
              <a:endParaRPr b="0" lang="en-US" sz="2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23" name="Ovaal 20"/>
            <p:cNvSpPr/>
            <p:nvPr/>
          </p:nvSpPr>
          <p:spPr>
            <a:xfrm>
              <a:off x="12559680" y="300276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5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424" name="Rechthoek 21"/>
            <p:cNvSpPr/>
            <p:nvPr/>
          </p:nvSpPr>
          <p:spPr>
            <a:xfrm>
              <a:off x="12844440" y="30031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800" strike="noStrike" u="none">
                  <a:solidFill>
                    <a:schemeClr val="dk1"/>
                  </a:solidFill>
                  <a:uFillTx/>
                  <a:latin typeface="Arial"/>
                </a:rPr>
                <a:t>Subtitle</a:t>
              </a:r>
              <a:endParaRPr b="0" lang="en-US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25" name="Ovaal 22"/>
            <p:cNvSpPr/>
            <p:nvPr/>
          </p:nvSpPr>
          <p:spPr>
            <a:xfrm>
              <a:off x="12559680" y="329400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6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426" name="Rechthoek 23"/>
            <p:cNvSpPr/>
            <p:nvPr/>
          </p:nvSpPr>
          <p:spPr>
            <a:xfrm>
              <a:off x="12844440" y="35859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OpenSymbol"/>
                <a:buAutoNum type="arabicPeriod"/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Numerical bullet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27" name="Ovaal 24"/>
            <p:cNvSpPr/>
            <p:nvPr/>
          </p:nvSpPr>
          <p:spPr>
            <a:xfrm>
              <a:off x="12559680" y="35852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7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428" name="Rechthoek 25"/>
            <p:cNvSpPr/>
            <p:nvPr/>
          </p:nvSpPr>
          <p:spPr>
            <a:xfrm>
              <a:off x="12838320" y="387720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43080" indent="-34308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OpenSymbol"/>
                <a:buAutoNum type="alphaLcPeriod"/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Alphabetical bullet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29" name="Ovaal 26"/>
            <p:cNvSpPr/>
            <p:nvPr/>
          </p:nvSpPr>
          <p:spPr>
            <a:xfrm>
              <a:off x="12559680" y="387648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8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430" name="Rechthoek 27"/>
            <p:cNvSpPr/>
            <p:nvPr/>
          </p:nvSpPr>
          <p:spPr>
            <a:xfrm>
              <a:off x="12844440" y="4168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i="1" lang="en-GB" sz="1200" strike="noStrike" u="none">
                  <a:solidFill>
                    <a:schemeClr val="lt1"/>
                  </a:solidFill>
                  <a:uFillTx/>
                  <a:latin typeface="Arial"/>
                </a:rPr>
                <a:t>Source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31" name="Ovaal 28"/>
            <p:cNvSpPr/>
            <p:nvPr/>
          </p:nvSpPr>
          <p:spPr>
            <a:xfrm>
              <a:off x="12559680" y="41684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9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432" name="Rechthoek 29"/>
            <p:cNvSpPr/>
            <p:nvPr/>
          </p:nvSpPr>
          <p:spPr>
            <a:xfrm>
              <a:off x="12844440" y="32943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Default text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33" name="Rechthoek 30"/>
            <p:cNvSpPr/>
            <p:nvPr/>
          </p:nvSpPr>
          <p:spPr>
            <a:xfrm>
              <a:off x="12377520" y="453132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ctr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3434" name="ICOON_info"/>
            <p:cNvGrpSpPr/>
            <p:nvPr/>
          </p:nvGrpSpPr>
          <p:grpSpPr>
            <a:xfrm>
              <a:off x="15787440" y="4400280"/>
              <a:ext cx="283320" cy="283320"/>
              <a:chOff x="15787440" y="4400280"/>
              <a:chExt cx="283320" cy="283320"/>
            </a:xfrm>
          </p:grpSpPr>
          <p:sp>
            <p:nvSpPr>
              <p:cNvPr id="3435" name="Ovaal 79"/>
              <p:cNvSpPr/>
              <p:nvPr/>
            </p:nvSpPr>
            <p:spPr>
              <a:xfrm>
                <a:off x="15807240" y="441972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86400" bIns="864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3436" name="Graphic 163"/>
              <p:cNvSpPr/>
              <p:nvPr/>
            </p:nvSpPr>
            <p:spPr>
              <a:xfrm>
                <a:off x="15787440" y="440028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GB" sz="2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3437" name="VOORBEELD"/>
            <p:cNvGrpSpPr/>
            <p:nvPr/>
          </p:nvGrpSpPr>
          <p:grpSpPr>
            <a:xfrm>
              <a:off x="12550680" y="458640"/>
              <a:ext cx="3242160" cy="558720"/>
              <a:chOff x="12550680" y="458640"/>
              <a:chExt cx="3242160" cy="558720"/>
            </a:xfrm>
          </p:grpSpPr>
          <p:sp>
            <p:nvSpPr>
              <p:cNvPr id="3438" name="Rechthoek 39"/>
              <p:cNvSpPr/>
              <p:nvPr/>
            </p:nvSpPr>
            <p:spPr>
              <a:xfrm>
                <a:off x="12559680" y="458640"/>
                <a:ext cx="393120" cy="183600"/>
              </a:xfrm>
              <a:prstGeom prst="rect">
                <a:avLst/>
              </a:prstGeom>
              <a:solidFill>
                <a:srgbClr val="f8f8f8"/>
              </a:solidFill>
              <a:ln w="648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18000" bIns="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1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Home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439" name="Rechthoek 40"/>
              <p:cNvSpPr/>
              <p:nvPr/>
            </p:nvSpPr>
            <p:spPr>
              <a:xfrm>
                <a:off x="12564720" y="621360"/>
                <a:ext cx="383400" cy="26640"/>
              </a:xfrm>
              <a:prstGeom prst="rect">
                <a:avLst/>
              </a:prstGeom>
              <a:solidFill>
                <a:srgbClr val="b74629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3440" name="Groep 41"/>
              <p:cNvGrpSpPr/>
              <p:nvPr/>
            </p:nvGrpSpPr>
            <p:grpSpPr>
              <a:xfrm>
                <a:off x="12777480" y="830520"/>
                <a:ext cx="139680" cy="109800"/>
                <a:chOff x="12777480" y="830520"/>
                <a:chExt cx="139680" cy="109800"/>
              </a:xfrm>
            </p:grpSpPr>
            <p:grpSp>
              <p:nvGrpSpPr>
                <p:cNvPr id="3441" name="Groep 72"/>
                <p:cNvGrpSpPr/>
                <p:nvPr/>
              </p:nvGrpSpPr>
              <p:grpSpPr>
                <a:xfrm>
                  <a:off x="12777480" y="830520"/>
                  <a:ext cx="139680" cy="109800"/>
                  <a:chOff x="12777480" y="830520"/>
                  <a:chExt cx="139680" cy="109800"/>
                </a:xfrm>
              </p:grpSpPr>
              <p:cxnSp>
                <p:nvCxnSpPr>
                  <p:cNvPr id="3442" name="Rechte verbindingslijn 74"/>
                  <p:cNvCxnSpPr/>
                  <p:nvPr/>
                </p:nvCxnSpPr>
                <p:spPr>
                  <a:xfrm>
                    <a:off x="1277748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443" name="Rechte verbindingslijn 75"/>
                  <p:cNvCxnSpPr/>
                  <p:nvPr/>
                </p:nvCxnSpPr>
                <p:spPr>
                  <a:xfrm>
                    <a:off x="1277748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444" name="Rechte verbindingslijn 76"/>
                  <p:cNvCxnSpPr/>
                  <p:nvPr/>
                </p:nvCxnSpPr>
                <p:spPr>
                  <a:xfrm>
                    <a:off x="1285416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445" name="Rechte verbindingslijn 77"/>
                  <p:cNvCxnSpPr/>
                  <p:nvPr/>
                </p:nvCxnSpPr>
                <p:spPr>
                  <a:xfrm>
                    <a:off x="1285416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446" name="Rechte verbindingslijn 78"/>
                  <p:cNvCxnSpPr/>
                  <p:nvPr/>
                </p:nvCxnSpPr>
                <p:spPr>
                  <a:xfrm>
                    <a:off x="1285416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447" name="Pijl: rechts 73"/>
                <p:cNvSpPr/>
                <p:nvPr/>
              </p:nvSpPr>
              <p:spPr>
                <a:xfrm>
                  <a:off x="1277784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448" name="Groep 42"/>
              <p:cNvGrpSpPr/>
              <p:nvPr/>
            </p:nvGrpSpPr>
            <p:grpSpPr>
              <a:xfrm>
                <a:off x="12550680" y="830520"/>
                <a:ext cx="147600" cy="109800"/>
                <a:chOff x="12550680" y="830520"/>
                <a:chExt cx="147600" cy="109800"/>
              </a:xfrm>
            </p:grpSpPr>
            <p:grpSp>
              <p:nvGrpSpPr>
                <p:cNvPr id="3449" name="Groep 65"/>
                <p:cNvGrpSpPr/>
                <p:nvPr/>
              </p:nvGrpSpPr>
              <p:grpSpPr>
                <a:xfrm>
                  <a:off x="12558600" y="830520"/>
                  <a:ext cx="139680" cy="109800"/>
                  <a:chOff x="12558600" y="830520"/>
                  <a:chExt cx="139680" cy="109800"/>
                </a:xfrm>
              </p:grpSpPr>
              <p:cxnSp>
                <p:nvCxnSpPr>
                  <p:cNvPr id="3450" name="Rechte verbindingslijn 67"/>
                  <p:cNvCxnSpPr/>
                  <p:nvPr/>
                </p:nvCxnSpPr>
                <p:spPr>
                  <a:xfrm>
                    <a:off x="1255860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451" name="Rechte verbindingslijn 68"/>
                  <p:cNvCxnSpPr/>
                  <p:nvPr/>
                </p:nvCxnSpPr>
                <p:spPr>
                  <a:xfrm>
                    <a:off x="1255860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452" name="Rechte verbindingslijn 69"/>
                  <p:cNvCxnSpPr/>
                  <p:nvPr/>
                </p:nvCxnSpPr>
                <p:spPr>
                  <a:xfrm>
                    <a:off x="1263528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453" name="Rechte verbindingslijn 70"/>
                  <p:cNvCxnSpPr/>
                  <p:nvPr/>
                </p:nvCxnSpPr>
                <p:spPr>
                  <a:xfrm>
                    <a:off x="1263528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454" name="Rechte verbindingslijn 71"/>
                  <p:cNvCxnSpPr/>
                  <p:nvPr/>
                </p:nvCxnSpPr>
                <p:spPr>
                  <a:xfrm>
                    <a:off x="1263528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455" name="Pijl: rechts 66"/>
                <p:cNvSpPr/>
                <p:nvPr/>
              </p:nvSpPr>
              <p:spPr>
                <a:xfrm flipH="1">
                  <a:off x="1255032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cxnSp>
            <p:nvCxnSpPr>
              <p:cNvPr id="3456" name="Rechte verbindingslijn 43"/>
              <p:cNvCxnSpPr/>
              <p:nvPr/>
            </p:nvCxnSpPr>
            <p:spPr>
              <a:xfrm flipV="1">
                <a:off x="12704040" y="587880"/>
                <a:ext cx="547920" cy="219600"/>
              </a:xfrm>
              <a:prstGeom prst="straightConnector1">
                <a:avLst/>
              </a:prstGeom>
              <a:ln cap="rnd" w="19080">
                <a:solidFill>
                  <a:schemeClr val="accent1"/>
                </a:solidFill>
                <a:round/>
                <a:headEnd len="med" type="oval" w="med"/>
              </a:ln>
            </p:spPr>
          </p:cxnSp>
          <p:cxnSp>
            <p:nvCxnSpPr>
              <p:cNvPr id="3457" name="Rechte verbindingslijn 44"/>
              <p:cNvCxnSpPr/>
              <p:nvPr/>
            </p:nvCxnSpPr>
            <p:spPr>
              <a:xfrm>
                <a:off x="12939480" y="828360"/>
                <a:ext cx="319680" cy="360"/>
              </a:xfrm>
              <a:prstGeom prst="straightConnector1">
                <a:avLst/>
              </a:prstGeom>
              <a:ln cap="rnd" w="19080">
                <a:solidFill>
                  <a:schemeClr val="accent1"/>
                </a:solidFill>
                <a:round/>
                <a:headEnd len="med" type="oval" w="med"/>
              </a:ln>
            </p:spPr>
          </p:cxnSp>
          <p:sp>
            <p:nvSpPr>
              <p:cNvPr id="3458" name="Rechthoek 45"/>
              <p:cNvSpPr/>
              <p:nvPr/>
            </p:nvSpPr>
            <p:spPr>
              <a:xfrm>
                <a:off x="13604040" y="512280"/>
                <a:ext cx="2188800" cy="150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100" strike="noStrike" u="none">
                    <a:solidFill>
                      <a:schemeClr val="dk1"/>
                    </a:solidFill>
                    <a:uFillTx/>
                    <a:latin typeface="Calibri"/>
                  </a:rPr>
                  <a:t>Text level down</a:t>
                </a:r>
                <a:endParaRPr b="0" lang="en-US" sz="11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459" name="Rechthoek 46"/>
              <p:cNvSpPr/>
              <p:nvPr/>
            </p:nvSpPr>
            <p:spPr>
              <a:xfrm>
                <a:off x="13604040" y="819720"/>
                <a:ext cx="2188800" cy="141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100" strike="noStrike" u="none">
                    <a:solidFill>
                      <a:schemeClr val="dk1"/>
                    </a:solidFill>
                    <a:uFillTx/>
                    <a:latin typeface="Calibri"/>
                  </a:rPr>
                  <a:t>Text level up</a:t>
                </a:r>
                <a:endParaRPr b="0" lang="en-US" sz="11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3460" name="Groep 47"/>
              <p:cNvGrpSpPr/>
              <p:nvPr/>
            </p:nvGrpSpPr>
            <p:grpSpPr>
              <a:xfrm>
                <a:off x="13247280" y="769320"/>
                <a:ext cx="268200" cy="248040"/>
                <a:chOff x="13247280" y="769320"/>
                <a:chExt cx="268200" cy="248040"/>
              </a:xfrm>
            </p:grpSpPr>
            <p:sp>
              <p:nvSpPr>
                <p:cNvPr id="3461" name="Rechthoek 57"/>
                <p:cNvSpPr/>
                <p:nvPr/>
              </p:nvSpPr>
              <p:spPr>
                <a:xfrm>
                  <a:off x="13247280" y="76932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0" lang="en-GB" sz="105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3462" name="Groep 58"/>
                <p:cNvGrpSpPr/>
                <p:nvPr/>
              </p:nvGrpSpPr>
              <p:grpSpPr>
                <a:xfrm>
                  <a:off x="13296960" y="826920"/>
                  <a:ext cx="168840" cy="132480"/>
                  <a:chOff x="13296960" y="826920"/>
                  <a:chExt cx="168840" cy="132480"/>
                </a:xfrm>
              </p:grpSpPr>
              <p:cxnSp>
                <p:nvCxnSpPr>
                  <p:cNvPr id="3463" name="Rechte verbindingslijn 60"/>
                  <p:cNvCxnSpPr/>
                  <p:nvPr/>
                </p:nvCxnSpPr>
                <p:spPr>
                  <a:xfrm>
                    <a:off x="13296960" y="8269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464" name="Rechte verbindingslijn 61"/>
                  <p:cNvCxnSpPr/>
                  <p:nvPr/>
                </p:nvCxnSpPr>
                <p:spPr>
                  <a:xfrm>
                    <a:off x="13296960" y="95940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465" name="Rechte verbindingslijn 62"/>
                  <p:cNvCxnSpPr/>
                  <p:nvPr/>
                </p:nvCxnSpPr>
                <p:spPr>
                  <a:xfrm>
                    <a:off x="13389840" y="926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466" name="Rechte verbindingslijn 63"/>
                  <p:cNvCxnSpPr/>
                  <p:nvPr/>
                </p:nvCxnSpPr>
                <p:spPr>
                  <a:xfrm>
                    <a:off x="13389840" y="893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467" name="Rechte verbindingslijn 64"/>
                  <p:cNvCxnSpPr/>
                  <p:nvPr/>
                </p:nvCxnSpPr>
                <p:spPr>
                  <a:xfrm>
                    <a:off x="13389840" y="86004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468" name="Pijl: rechts 59"/>
                <p:cNvSpPr/>
                <p:nvPr/>
              </p:nvSpPr>
              <p:spPr>
                <a:xfrm>
                  <a:off x="13297320" y="85860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469" name="Groep 48"/>
              <p:cNvGrpSpPr/>
              <p:nvPr/>
            </p:nvGrpSpPr>
            <p:grpSpPr>
              <a:xfrm>
                <a:off x="13247280" y="460080"/>
                <a:ext cx="268200" cy="248040"/>
                <a:chOff x="13247280" y="460080"/>
                <a:chExt cx="268200" cy="248040"/>
              </a:xfrm>
            </p:grpSpPr>
            <p:sp>
              <p:nvSpPr>
                <p:cNvPr id="3470" name="Rechthoek 49"/>
                <p:cNvSpPr/>
                <p:nvPr/>
              </p:nvSpPr>
              <p:spPr>
                <a:xfrm>
                  <a:off x="13247280" y="46008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0" lang="en-GB" sz="105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3471" name="Groep 50"/>
                <p:cNvGrpSpPr/>
                <p:nvPr/>
              </p:nvGrpSpPr>
              <p:grpSpPr>
                <a:xfrm>
                  <a:off x="13296960" y="518040"/>
                  <a:ext cx="168840" cy="132480"/>
                  <a:chOff x="13296960" y="518040"/>
                  <a:chExt cx="168840" cy="132480"/>
                </a:xfrm>
              </p:grpSpPr>
              <p:cxnSp>
                <p:nvCxnSpPr>
                  <p:cNvPr id="3472" name="Rechte verbindingslijn 52"/>
                  <p:cNvCxnSpPr/>
                  <p:nvPr/>
                </p:nvCxnSpPr>
                <p:spPr>
                  <a:xfrm>
                    <a:off x="13296960" y="51804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473" name="Rechte verbindingslijn 53"/>
                  <p:cNvCxnSpPr/>
                  <p:nvPr/>
                </p:nvCxnSpPr>
                <p:spPr>
                  <a:xfrm>
                    <a:off x="13296960" y="6505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474" name="Rechte verbindingslijn 54"/>
                  <p:cNvCxnSpPr/>
                  <p:nvPr/>
                </p:nvCxnSpPr>
                <p:spPr>
                  <a:xfrm>
                    <a:off x="13389840" y="61740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475" name="Rechte verbindingslijn 55"/>
                  <p:cNvCxnSpPr/>
                  <p:nvPr/>
                </p:nvCxnSpPr>
                <p:spPr>
                  <a:xfrm>
                    <a:off x="13389840" y="584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476" name="Rechte verbindingslijn 56"/>
                  <p:cNvCxnSpPr/>
                  <p:nvPr/>
                </p:nvCxnSpPr>
                <p:spPr>
                  <a:xfrm>
                    <a:off x="13389840" y="551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477" name="Pijl: rechts 51"/>
                <p:cNvSpPr/>
                <p:nvPr/>
              </p:nvSpPr>
              <p:spPr>
                <a:xfrm flipH="1">
                  <a:off x="13288680" y="54972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</p:grpSp>
        <p:grpSp>
          <p:nvGrpSpPr>
            <p:cNvPr id="3478" name="Groep 33"/>
            <p:cNvGrpSpPr/>
            <p:nvPr/>
          </p:nvGrpSpPr>
          <p:grpSpPr>
            <a:xfrm>
              <a:off x="15225480" y="4663080"/>
              <a:ext cx="627480" cy="576360"/>
              <a:chOff x="15225480" y="4663080"/>
              <a:chExt cx="627480" cy="576360"/>
            </a:xfrm>
          </p:grpSpPr>
          <p:grpSp>
            <p:nvGrpSpPr>
              <p:cNvPr id="3479" name="Inspireren"/>
              <p:cNvGrpSpPr/>
              <p:nvPr/>
            </p:nvGrpSpPr>
            <p:grpSpPr>
              <a:xfrm>
                <a:off x="15447960" y="4663080"/>
                <a:ext cx="169560" cy="241920"/>
                <a:chOff x="15447960" y="4663080"/>
                <a:chExt cx="169560" cy="241920"/>
              </a:xfrm>
            </p:grpSpPr>
            <p:sp>
              <p:nvSpPr>
                <p:cNvPr id="3480" name="Freeform 12"/>
                <p:cNvSpPr/>
                <p:nvPr/>
              </p:nvSpPr>
              <p:spPr>
                <a:xfrm>
                  <a:off x="15498000" y="474984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30960" bIns="3096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3481" name="Freeform 13"/>
                <p:cNvSpPr/>
                <p:nvPr/>
              </p:nvSpPr>
              <p:spPr>
                <a:xfrm>
                  <a:off x="15502680" y="48812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11880" bIns="1188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3482" name="Freeform 14"/>
                <p:cNvSpPr/>
                <p:nvPr/>
              </p:nvSpPr>
              <p:spPr>
                <a:xfrm>
                  <a:off x="15447960" y="466308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3483" name="Tekstvak 35"/>
              <p:cNvSpPr/>
              <p:nvPr/>
            </p:nvSpPr>
            <p:spPr>
              <a:xfrm>
                <a:off x="15225480" y="491760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3484" name="INSTRUCTION"/>
          <p:cNvGrpSpPr/>
          <p:nvPr/>
        </p:nvGrpSpPr>
        <p:grpSpPr>
          <a:xfrm>
            <a:off x="-3786120" y="0"/>
            <a:ext cx="3692880" cy="6639840"/>
            <a:chOff x="-3786120" y="0"/>
            <a:chExt cx="3692880" cy="6639840"/>
          </a:xfrm>
        </p:grpSpPr>
        <p:sp>
          <p:nvSpPr>
            <p:cNvPr id="3485" name="Rechthoek 83"/>
            <p:cNvSpPr/>
            <p:nvPr/>
          </p:nvSpPr>
          <p:spPr>
            <a:xfrm>
              <a:off x="-3786120" y="0"/>
              <a:ext cx="3592800" cy="5991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486" name="Ovaal 84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87" name="Rechthoek 85"/>
            <p:cNvSpPr/>
            <p:nvPr/>
          </p:nvSpPr>
          <p:spPr>
            <a:xfrm>
              <a:off x="-3319560" y="465480"/>
              <a:ext cx="2962440" cy="667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88" name="Ovaal 86"/>
            <p:cNvSpPr/>
            <p:nvPr/>
          </p:nvSpPr>
          <p:spPr>
            <a:xfrm>
              <a:off x="-3603600" y="2633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89" name="Rechthoek 87"/>
            <p:cNvSpPr/>
            <p:nvPr/>
          </p:nvSpPr>
          <p:spPr>
            <a:xfrm>
              <a:off x="-3319560" y="2633760"/>
              <a:ext cx="3125880" cy="4626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Click with the right mouse button on the thumbnail display of the slide on the left side 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of the screen and choose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‘Reset slide’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90" name="Ovaal 88"/>
            <p:cNvSpPr/>
            <p:nvPr/>
          </p:nvSpPr>
          <p:spPr>
            <a:xfrm>
              <a:off x="-3603600" y="42264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91" name="Rechthoek 89"/>
            <p:cNvSpPr/>
            <p:nvPr/>
          </p:nvSpPr>
          <p:spPr>
            <a:xfrm>
              <a:off x="-3319560" y="4226400"/>
              <a:ext cx="2944440" cy="8204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92" name="Rechthoek 90"/>
            <p:cNvSpPr/>
            <p:nvPr/>
          </p:nvSpPr>
          <p:spPr>
            <a:xfrm>
              <a:off x="-3316680" y="3200400"/>
              <a:ext cx="1238760" cy="719640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600">
              <a:solidFill>
                <a:srgbClr val="d3d3d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72000" rIns="0" tIns="0" bIns="0" anchor="ctr">
              <a:noAutofit/>
            </a:bodyPr>
            <a:p>
              <a:endParaRPr b="0" i="1" lang="en-GB" sz="1000" strike="noStrike" u="none">
                <a:solidFill>
                  <a:srgbClr val="211f26"/>
                </a:solidFill>
                <a:uFillTx/>
                <a:latin typeface="Calibri"/>
              </a:endParaRPr>
            </a:p>
          </p:txBody>
        </p:sp>
        <p:grpSp>
          <p:nvGrpSpPr>
            <p:cNvPr id="3493" name="Groep 91"/>
            <p:cNvGrpSpPr/>
            <p:nvPr/>
          </p:nvGrpSpPr>
          <p:grpSpPr>
            <a:xfrm>
              <a:off x="-2485800" y="3479760"/>
              <a:ext cx="1222560" cy="563760"/>
              <a:chOff x="-2485800" y="3479760"/>
              <a:chExt cx="1222560" cy="563760"/>
            </a:xfrm>
          </p:grpSpPr>
          <p:sp>
            <p:nvSpPr>
              <p:cNvPr id="3494" name="Rechthoek 130"/>
              <p:cNvSpPr/>
              <p:nvPr/>
            </p:nvSpPr>
            <p:spPr>
              <a:xfrm>
                <a:off x="-2485800" y="3479760"/>
                <a:ext cx="1176120" cy="504360"/>
              </a:xfrm>
              <a:prstGeom prst="rect">
                <a:avLst/>
              </a:prstGeom>
              <a:solidFill>
                <a:schemeClr val="lt1"/>
              </a:solidFill>
              <a:ln w="12600">
                <a:solidFill>
                  <a:srgbClr val="d1d1d1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08000" rIns="0" tIns="0" bIns="0" anchor="ctr">
                <a:noAutofit/>
              </a:bodyPr>
              <a:p>
                <a:endParaRPr b="0" lang="en-GB" sz="8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sp>
            <p:nvSpPr>
              <p:cNvPr id="3495" name="Rechthoek 131"/>
              <p:cNvSpPr/>
              <p:nvPr/>
            </p:nvSpPr>
            <p:spPr>
              <a:xfrm>
                <a:off x="-2479680" y="3733560"/>
                <a:ext cx="1163520" cy="246240"/>
              </a:xfrm>
              <a:prstGeom prst="rect">
                <a:avLst/>
              </a:prstGeom>
              <a:solidFill>
                <a:srgbClr val="fce4dc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3496" name="Groep 132"/>
              <p:cNvGrpSpPr/>
              <p:nvPr/>
            </p:nvGrpSpPr>
            <p:grpSpPr>
              <a:xfrm>
                <a:off x="-2403720" y="3540960"/>
                <a:ext cx="155520" cy="131400"/>
                <a:chOff x="-2403720" y="3540960"/>
                <a:chExt cx="155520" cy="131400"/>
              </a:xfrm>
            </p:grpSpPr>
            <p:sp>
              <p:nvSpPr>
                <p:cNvPr id="3497" name="Rechthoek: afgeronde hoeken 145"/>
                <p:cNvSpPr/>
                <p:nvPr/>
              </p:nvSpPr>
              <p:spPr>
                <a:xfrm>
                  <a:off x="-2403720" y="3540960"/>
                  <a:ext cx="155520" cy="131400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lt1"/>
                </a:solidFill>
                <a:ln w="12600">
                  <a:solidFill>
                    <a:srgbClr val="818181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08000" rIns="0" tIns="0" bIns="0" anchor="ctr">
                  <a:noAutofit/>
                </a:bodyPr>
                <a:p>
                  <a:endParaRPr b="0" lang="en-GB" sz="8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498" name="Rechthoek 146"/>
                <p:cNvSpPr/>
                <p:nvPr/>
              </p:nvSpPr>
              <p:spPr>
                <a:xfrm>
                  <a:off x="-2382120" y="3559320"/>
                  <a:ext cx="117360" cy="15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499" name="Rechthoek 147"/>
                <p:cNvSpPr/>
                <p:nvPr/>
              </p:nvSpPr>
              <p:spPr>
                <a:xfrm>
                  <a:off x="-2382120" y="3586320"/>
                  <a:ext cx="45360" cy="69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500" name="Rechthoek 148"/>
                <p:cNvSpPr/>
                <p:nvPr/>
              </p:nvSpPr>
              <p:spPr>
                <a:xfrm>
                  <a:off x="-2322360" y="3590280"/>
                  <a:ext cx="5184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501" name="Rechthoek 149"/>
                <p:cNvSpPr/>
                <p:nvPr/>
              </p:nvSpPr>
              <p:spPr>
                <a:xfrm>
                  <a:off x="-2322360" y="361836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502" name="Rechthoek 150"/>
                <p:cNvSpPr/>
                <p:nvPr/>
              </p:nvSpPr>
              <p:spPr>
                <a:xfrm>
                  <a:off x="-2322360" y="364644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503" name="Groep 133"/>
              <p:cNvGrpSpPr/>
              <p:nvPr/>
            </p:nvGrpSpPr>
            <p:grpSpPr>
              <a:xfrm>
                <a:off x="-2463840" y="3762000"/>
                <a:ext cx="206640" cy="237240"/>
                <a:chOff x="-2463840" y="3762000"/>
                <a:chExt cx="206640" cy="237240"/>
              </a:xfrm>
            </p:grpSpPr>
            <p:grpSp>
              <p:nvGrpSpPr>
                <p:cNvPr id="3504" name="Groep 137"/>
                <p:cNvGrpSpPr/>
                <p:nvPr/>
              </p:nvGrpSpPr>
              <p:grpSpPr>
                <a:xfrm>
                  <a:off x="-2400480" y="3792600"/>
                  <a:ext cx="143280" cy="121320"/>
                  <a:chOff x="-2400480" y="3792600"/>
                  <a:chExt cx="143280" cy="121320"/>
                </a:xfrm>
              </p:grpSpPr>
              <p:sp>
                <p:nvSpPr>
                  <p:cNvPr id="3505" name="Rechthoek: afgeronde hoeken 139"/>
                  <p:cNvSpPr/>
                  <p:nvPr/>
                </p:nvSpPr>
                <p:spPr>
                  <a:xfrm>
                    <a:off x="-2400480" y="3792600"/>
                    <a:ext cx="143280" cy="12132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lt1"/>
                  </a:solidFill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108000" rIns="0" tIns="0" bIns="0" anchor="ctr">
                    <a:noAutofit/>
                  </a:bodyPr>
                  <a:p>
                    <a:endParaRPr b="0" lang="en-GB" sz="8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506" name="Rechthoek 140"/>
                  <p:cNvSpPr/>
                  <p:nvPr/>
                </p:nvSpPr>
                <p:spPr>
                  <a:xfrm>
                    <a:off x="-2380320" y="3809160"/>
                    <a:ext cx="108000" cy="1440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507" name="Rechthoek 141"/>
                  <p:cNvSpPr/>
                  <p:nvPr/>
                </p:nvSpPr>
                <p:spPr>
                  <a:xfrm>
                    <a:off x="-2380320" y="3834000"/>
                    <a:ext cx="41760" cy="6408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508" name="Rechthoek 142"/>
                  <p:cNvSpPr/>
                  <p:nvPr/>
                </p:nvSpPr>
                <p:spPr>
                  <a:xfrm>
                    <a:off x="-2325240" y="3837960"/>
                    <a:ext cx="475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509" name="Rechthoek 143"/>
                  <p:cNvSpPr/>
                  <p:nvPr/>
                </p:nvSpPr>
                <p:spPr>
                  <a:xfrm>
                    <a:off x="-2325240" y="386388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510" name="Rechthoek 144"/>
                  <p:cNvSpPr/>
                  <p:nvPr/>
                </p:nvSpPr>
                <p:spPr>
                  <a:xfrm>
                    <a:off x="-2325240" y="388944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3511" name="Boog 138"/>
                <p:cNvSpPr/>
                <p:nvPr/>
              </p:nvSpPr>
              <p:spPr>
                <a:xfrm rot="17637000">
                  <a:off x="-2486520" y="3834360"/>
                  <a:ext cx="218520" cy="91800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80">
                  <a:solidFill>
                    <a:srgbClr val="4d82b8"/>
                  </a:solidFill>
                  <a:round/>
                  <a:headEnd len="sm" type="arrow" w="med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120" bIns="33120" anchor="ctr">
                  <a:noAutofit/>
                </a:bodyPr>
                <a:p>
                  <a:endParaRPr b="0" lang="en-GB" sz="24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3512" name="Tekstvak 134"/>
              <p:cNvSpPr/>
              <p:nvPr/>
            </p:nvSpPr>
            <p:spPr>
              <a:xfrm>
                <a:off x="-2245320" y="3540960"/>
                <a:ext cx="895680" cy="134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Layout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513" name="Tekstvak 135"/>
              <p:cNvSpPr/>
              <p:nvPr/>
            </p:nvSpPr>
            <p:spPr>
              <a:xfrm>
                <a:off x="-2259000" y="3793680"/>
                <a:ext cx="909360" cy="126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Reset slide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514" name="Vrije vorm: vorm 136"/>
              <p:cNvSpPr/>
              <p:nvPr/>
            </p:nvSpPr>
            <p:spPr>
              <a:xfrm>
                <a:off x="-1360440" y="3863880"/>
                <a:ext cx="97200" cy="179640"/>
              </a:xfrm>
              <a:custGeom>
                <a:avLst/>
                <a:gdLst>
                  <a:gd name="textAreaLeft" fmla="*/ 0 w 97200"/>
                  <a:gd name="textAreaRight" fmla="*/ 97560 w 97200"/>
                  <a:gd name="textAreaTop" fmla="*/ 0 h 179640"/>
                  <a:gd name="textAreaBottom" fmla="*/ 180000 h 179640"/>
                </a:gdLst>
                <a:ahLst/>
                <a:rect l="textAreaLeft" t="textAreaTop" r="textAreaRight" b="textAreaBottom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90000" bIns="900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3515" name="Groep 92"/>
            <p:cNvGrpSpPr/>
            <p:nvPr/>
          </p:nvGrpSpPr>
          <p:grpSpPr>
            <a:xfrm>
              <a:off x="-3786120" y="5680800"/>
              <a:ext cx="3692880" cy="959040"/>
              <a:chOff x="-3786120" y="5680800"/>
              <a:chExt cx="3692880" cy="959040"/>
            </a:xfrm>
          </p:grpSpPr>
          <p:sp>
            <p:nvSpPr>
              <p:cNvPr id="3516" name="Rechthoek 120"/>
              <p:cNvSpPr/>
              <p:nvPr/>
            </p:nvSpPr>
            <p:spPr>
              <a:xfrm>
                <a:off x="-3786120" y="581220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144000" bIns="14400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3517" name="ICOON_info"/>
              <p:cNvGrpSpPr/>
              <p:nvPr/>
            </p:nvGrpSpPr>
            <p:grpSpPr>
              <a:xfrm>
                <a:off x="-376560" y="5680800"/>
                <a:ext cx="283320" cy="283320"/>
                <a:chOff x="-376560" y="5680800"/>
                <a:chExt cx="283320" cy="283320"/>
              </a:xfrm>
            </p:grpSpPr>
            <p:sp>
              <p:nvSpPr>
                <p:cNvPr id="3518" name="Ovaal 128"/>
                <p:cNvSpPr/>
                <p:nvPr/>
              </p:nvSpPr>
              <p:spPr>
                <a:xfrm>
                  <a:off x="-356400" y="57002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80000" rIns="180000" tIns="86400" bIns="86400" anchor="ctr">
                  <a:noAutofit/>
                </a:bodyPr>
                <a:p>
                  <a:endParaRPr b="0" lang="en-GB" sz="1600" strike="noStrike" u="non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519" name="Graphic 163"/>
                <p:cNvSpPr/>
                <p:nvPr/>
              </p:nvSpPr>
              <p:spPr>
                <a:xfrm>
                  <a:off x="-376560" y="56808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endParaRPr b="0" lang="en-GB" sz="2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520" name="Groep 122"/>
              <p:cNvGrpSpPr/>
              <p:nvPr/>
            </p:nvGrpSpPr>
            <p:grpSpPr>
              <a:xfrm>
                <a:off x="-938160" y="5937840"/>
                <a:ext cx="627480" cy="576360"/>
                <a:chOff x="-938160" y="5937840"/>
                <a:chExt cx="627480" cy="576360"/>
              </a:xfrm>
            </p:grpSpPr>
            <p:grpSp>
              <p:nvGrpSpPr>
                <p:cNvPr id="3521" name="Inspireren"/>
                <p:cNvGrpSpPr/>
                <p:nvPr/>
              </p:nvGrpSpPr>
              <p:grpSpPr>
                <a:xfrm>
                  <a:off x="-715680" y="5937840"/>
                  <a:ext cx="169560" cy="242280"/>
                  <a:chOff x="-715680" y="5937840"/>
                  <a:chExt cx="169560" cy="242280"/>
                </a:xfrm>
              </p:grpSpPr>
              <p:sp>
                <p:nvSpPr>
                  <p:cNvPr id="3522" name="Freeform 12"/>
                  <p:cNvSpPr/>
                  <p:nvPr/>
                </p:nvSpPr>
                <p:spPr>
                  <a:xfrm>
                    <a:off x="-665640" y="602496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30960" bIns="3096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3523" name="Freeform 13"/>
                  <p:cNvSpPr/>
                  <p:nvPr/>
                </p:nvSpPr>
                <p:spPr>
                  <a:xfrm>
                    <a:off x="-660960" y="615636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11880" bIns="1188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3524" name="Freeform 14"/>
                  <p:cNvSpPr/>
                  <p:nvPr/>
                </p:nvSpPr>
                <p:spPr>
                  <a:xfrm>
                    <a:off x="-715680" y="59378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3525" name="Tekstvak 124"/>
                <p:cNvSpPr/>
                <p:nvPr/>
              </p:nvSpPr>
              <p:spPr>
                <a:xfrm>
                  <a:off x="-938160" y="61923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algn="l" pos="0"/>
                    </a:tabLst>
                  </a:pPr>
                  <a:r>
                    <a:rPr b="0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3526" name="Groep 93"/>
            <p:cNvGrpSpPr/>
            <p:nvPr/>
          </p:nvGrpSpPr>
          <p:grpSpPr>
            <a:xfrm>
              <a:off x="-3426840" y="5129640"/>
              <a:ext cx="514080" cy="506520"/>
              <a:chOff x="-3426840" y="5129640"/>
              <a:chExt cx="514080" cy="506520"/>
            </a:xfrm>
          </p:grpSpPr>
          <p:grpSp>
            <p:nvGrpSpPr>
              <p:cNvPr id="3527" name="Groep 104"/>
              <p:cNvGrpSpPr/>
              <p:nvPr/>
            </p:nvGrpSpPr>
            <p:grpSpPr>
              <a:xfrm>
                <a:off x="-3321720" y="5129640"/>
                <a:ext cx="318960" cy="306000"/>
                <a:chOff x="-3321720" y="5129640"/>
                <a:chExt cx="318960" cy="306000"/>
              </a:xfrm>
            </p:grpSpPr>
            <p:grpSp>
              <p:nvGrpSpPr>
                <p:cNvPr id="3528" name="Groep 107"/>
                <p:cNvGrpSpPr/>
                <p:nvPr/>
              </p:nvGrpSpPr>
              <p:grpSpPr>
                <a:xfrm>
                  <a:off x="-3321720" y="5129640"/>
                  <a:ext cx="281880" cy="270360"/>
                  <a:chOff x="-3321720" y="5129640"/>
                  <a:chExt cx="281880" cy="270360"/>
                </a:xfrm>
              </p:grpSpPr>
              <p:grpSp>
                <p:nvGrpSpPr>
                  <p:cNvPr id="3529" name="Groep 114"/>
                  <p:cNvGrpSpPr/>
                  <p:nvPr/>
                </p:nvGrpSpPr>
                <p:grpSpPr>
                  <a:xfrm>
                    <a:off x="-3321720" y="5129640"/>
                    <a:ext cx="281880" cy="270360"/>
                    <a:chOff x="-3321720" y="5129640"/>
                    <a:chExt cx="281880" cy="270360"/>
                  </a:xfrm>
                </p:grpSpPr>
                <p:sp>
                  <p:nvSpPr>
                    <p:cNvPr id="3530" name="Rechthoek 117"/>
                    <p:cNvSpPr/>
                    <p:nvPr/>
                  </p:nvSpPr>
                  <p:spPr>
                    <a:xfrm>
                      <a:off x="-3321720" y="512964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3531" name="Rechthoek 118"/>
                    <p:cNvSpPr/>
                    <p:nvPr/>
                  </p:nvSpPr>
                  <p:spPr>
                    <a:xfrm>
                      <a:off x="-3321720" y="512964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3532" name="Ovaal 119"/>
                    <p:cNvSpPr/>
                    <p:nvPr/>
                  </p:nvSpPr>
                  <p:spPr>
                    <a:xfrm>
                      <a:off x="-3220560" y="515016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3533" name="Afbeelding 115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-3313800" y="519624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3534" name="Afbeelding 116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 flipH="1">
                    <a:off x="-3270240" y="521172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3535" name="Groep 108"/>
                <p:cNvGrpSpPr/>
                <p:nvPr/>
              </p:nvGrpSpPr>
              <p:grpSpPr>
                <a:xfrm>
                  <a:off x="-3102120" y="5335920"/>
                  <a:ext cx="99360" cy="99720"/>
                  <a:chOff x="-3102120" y="5335920"/>
                  <a:chExt cx="99360" cy="99720"/>
                </a:xfrm>
              </p:grpSpPr>
              <p:sp>
                <p:nvSpPr>
                  <p:cNvPr id="3536" name="Rechthoek 112"/>
                  <p:cNvSpPr/>
                  <p:nvPr/>
                </p:nvSpPr>
                <p:spPr>
                  <a:xfrm>
                    <a:off x="-3102120" y="5335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537" name="Rechthoek 113"/>
                  <p:cNvSpPr/>
                  <p:nvPr/>
                </p:nvSpPr>
                <p:spPr>
                  <a:xfrm rot="5400000">
                    <a:off x="-3141720" y="537624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3538" name="Groep 109"/>
                <p:cNvGrpSpPr/>
                <p:nvPr/>
              </p:nvGrpSpPr>
              <p:grpSpPr>
                <a:xfrm>
                  <a:off x="-3130560" y="5308920"/>
                  <a:ext cx="99360" cy="100080"/>
                  <a:chOff x="-3130560" y="5308920"/>
                  <a:chExt cx="99360" cy="100080"/>
                </a:xfrm>
              </p:grpSpPr>
              <p:sp>
                <p:nvSpPr>
                  <p:cNvPr id="3539" name="Rechthoek 110"/>
                  <p:cNvSpPr/>
                  <p:nvPr/>
                </p:nvSpPr>
                <p:spPr>
                  <a:xfrm rot="10800000">
                    <a:off x="-3130560" y="5389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540" name="Rechthoek 111"/>
                  <p:cNvSpPr/>
                  <p:nvPr/>
                </p:nvSpPr>
                <p:spPr>
                  <a:xfrm rot="16200000">
                    <a:off x="-3090600" y="53488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3541" name="Rechthoek 105"/>
              <p:cNvSpPr/>
              <p:nvPr/>
            </p:nvSpPr>
            <p:spPr>
              <a:xfrm>
                <a:off x="-3426840" y="546192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542" name="Gelijkbenige driehoek 106"/>
              <p:cNvSpPr/>
              <p:nvPr/>
            </p:nvSpPr>
            <p:spPr>
              <a:xfrm rot="10800000">
                <a:off x="-3198960" y="560160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3543" name="Ovaal 94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544" name="Rechthoek 95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545" name="Rechthoek 96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000" strike="noStrike" u="non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3546" name="Groep 97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3547" name="Groep 98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3548" name="Vrije vorm: vorm 100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ctr">
                  <a:noAutofit/>
                </a:bodyPr>
                <a:p>
                  <a:endParaRPr b="0" lang="en-GB" sz="72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3549" name="Groep 101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3550" name="Vrije vorm: vorm 102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3551" name="Vrije vorm: vorm 103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3552" name="Tekstvak 99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18000" bIns="0" anchor="t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3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3554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555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556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557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558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559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3560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561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3562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3563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564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565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3566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3567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3568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569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570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571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572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573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574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575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576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577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578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3579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3580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581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582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583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584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585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586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587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358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735360" cy="68576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1260000" anchor="ctr">
            <a:noAutofit/>
          </a:bodyPr>
          <a:p>
            <a:pPr marL="432000" indent="-324000" algn="ctr" defTabSz="9144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‘Slidebuilder’, click on ‘Images’,select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589" name="PlaceHolder 2"/>
          <p:cNvSpPr>
            <a:spLocks noGrp="1"/>
          </p:cNvSpPr>
          <p:nvPr>
            <p:ph type="body"/>
          </p:nvPr>
        </p:nvSpPr>
        <p:spPr>
          <a:xfrm>
            <a:off x="0" y="4094280"/>
            <a:ext cx="3735360" cy="2763360"/>
          </a:xfrm>
          <a:prstGeom prst="rect">
            <a:avLst/>
          </a:prstGeom>
          <a:gradFill rotWithShape="0">
            <a:gsLst>
              <a:gs pos="0">
                <a:srgbClr val="000000">
                  <a:alpha val="29000"/>
                </a:srgbClr>
              </a:gs>
              <a:gs pos="48000">
                <a:srgbClr val="000000">
                  <a:alpha val="0"/>
                </a:srgbClr>
              </a:gs>
            </a:gsLst>
            <a:lin ang="16200000"/>
          </a:gradFill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00" strike="noStrike" u="non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b="0" lang="nl-NL" sz="1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590" name="PlaceHolder 3"/>
          <p:cNvSpPr>
            <a:spLocks noGrp="1"/>
          </p:cNvSpPr>
          <p:nvPr>
            <p:ph type="body"/>
          </p:nvPr>
        </p:nvSpPr>
        <p:spPr>
          <a:xfrm>
            <a:off x="4453560" y="1569240"/>
            <a:ext cx="7015680" cy="443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SzPct val="120000"/>
              <a:buFont typeface="Arial"/>
              <a:buChar char="•"/>
              <a:tabLst>
                <a:tab algn="l" pos="71280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Bullet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1" marL="712800" indent="-351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SzPct val="120000"/>
              <a:buFont typeface="Arial"/>
              <a:buChar char="•"/>
              <a:tabLst>
                <a:tab algn="l" pos="71280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Sub-bullet 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n-GB" sz="3600" strike="noStrike" u="none">
                <a:solidFill>
                  <a:schemeClr val="lt1"/>
                </a:solidFill>
                <a:uFillTx/>
                <a:latin typeface="Arial"/>
              </a:rPr>
              <a:t>Title/Quote</a:t>
            </a:r>
            <a:endParaRPr b="0" lang="nl-NL" sz="36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400" strike="noStrike" u="none">
                <a:solidFill>
                  <a:schemeClr val="lt1"/>
                </a:solidFill>
                <a:uFillTx/>
                <a:latin typeface="Arial"/>
              </a:rPr>
              <a:t>Subtitle</a:t>
            </a:r>
            <a:endParaRPr b="0" lang="nl-NL" sz="24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6"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Numerical bullet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lvl="7"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OpenSymbol"/>
              <a:buAutoNum type="alphaLcPeriod"/>
              <a:tabLst>
                <a:tab algn="l" pos="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Alphabetical bullet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i="1" lang="en-GB" sz="1600" strike="noStrike" u="none">
                <a:solidFill>
                  <a:schemeClr val="lt1"/>
                </a:solidFill>
                <a:uFillTx/>
                <a:latin typeface="Arial"/>
              </a:rPr>
              <a:t>Source</a:t>
            </a:r>
            <a:endParaRPr b="0" lang="nl-NL" sz="16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nl-NL" sz="16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591" name="Rechthoek 7"/>
          <p:cNvSpPr/>
          <p:nvPr/>
        </p:nvSpPr>
        <p:spPr>
          <a:xfrm>
            <a:off x="32400" y="-439560"/>
            <a:ext cx="3044160" cy="275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0" rIns="0" tIns="0" bIns="0" anchor="ctr">
            <a:spAutoFit/>
          </a:bodyPr>
          <a:p>
            <a:pPr defTabSz="914400">
              <a:lnSpc>
                <a:spcPct val="100000"/>
              </a:lnSpc>
            </a:pPr>
            <a:r>
              <a:rPr b="1" lang="fr-FR" sz="1800" strike="noStrike" u="none">
                <a:solidFill>
                  <a:schemeClr val="accent1"/>
                </a:solidFill>
                <a:uFillTx/>
                <a:latin typeface="Arial"/>
              </a:rPr>
              <a:t>Image (S) + text | dark mode</a:t>
            </a:r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592" name="PlaceHolder 4"/>
          <p:cNvSpPr>
            <a:spLocks noGrp="1"/>
          </p:cNvSpPr>
          <p:nvPr>
            <p:ph type="dt" idx="59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lt1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593" name="PlaceHolder 5"/>
          <p:cNvSpPr>
            <a:spLocks noGrp="1"/>
          </p:cNvSpPr>
          <p:nvPr>
            <p:ph type="sldNum" idx="60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57DFA55-8129-4C58-B898-4FA1893EA9BD}" type="slidenum">
              <a:rPr b="1" lang="en-GB" sz="1200" strike="noStrike" u="none">
                <a:solidFill>
                  <a:schemeClr val="lt1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594" name="PlaceHolder 6"/>
          <p:cNvSpPr>
            <a:spLocks noGrp="1"/>
          </p:cNvSpPr>
          <p:nvPr>
            <p:ph type="title"/>
          </p:nvPr>
        </p:nvSpPr>
        <p:spPr>
          <a:xfrm>
            <a:off x="4453560" y="722520"/>
            <a:ext cx="7015680" cy="323280"/>
          </a:xfrm>
          <a:prstGeom prst="rect">
            <a:avLst/>
          </a:prstGeom>
          <a:noFill/>
          <a:ln w="0">
            <a:noFill/>
          </a:ln>
        </p:spPr>
        <p:txBody>
          <a:bodyPr lIns="0" rIns="0" tIns="-27360" bIns="350280" anchor="t">
            <a:noAutofit/>
          </a:bodyPr>
          <a:p>
            <a:pPr indent="0" defTabSz="914400">
              <a:lnSpc>
                <a:spcPts val="3600"/>
              </a:lnSpc>
              <a:buNone/>
            </a:pPr>
            <a:r>
              <a:rPr b="1" lang="en-GB" sz="3600" strike="noStrike" u="none">
                <a:solidFill>
                  <a:schemeClr val="lt1"/>
                </a:solidFill>
                <a:uFillTx/>
                <a:latin typeface="Arial"/>
              </a:rPr>
              <a:t>Title goes here</a:t>
            </a:r>
            <a:endParaRPr b="0" lang="nl-NL" sz="3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595" name="PlaceHolder 7"/>
          <p:cNvSpPr>
            <a:spLocks noGrp="1"/>
          </p:cNvSpPr>
          <p:nvPr>
            <p:ph type="body"/>
          </p:nvPr>
        </p:nvSpPr>
        <p:spPr>
          <a:xfrm>
            <a:off x="720360" y="6216840"/>
            <a:ext cx="960840" cy="381240"/>
          </a:xfrm>
          <a:prstGeom prst="rect">
            <a:avLst/>
          </a:pr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8" t="47" r="-18" b="47"/>
            </a:stretch>
          </a:blipFill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00" strike="noStrike" u="non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b="0" lang="nl-NL" sz="1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3596" name="INSTRUCTION"/>
          <p:cNvGrpSpPr/>
          <p:nvPr/>
        </p:nvGrpSpPr>
        <p:grpSpPr>
          <a:xfrm>
            <a:off x="12377520" y="0"/>
            <a:ext cx="3693240" cy="5358960"/>
            <a:chOff x="12377520" y="0"/>
            <a:chExt cx="3693240" cy="5358960"/>
          </a:xfrm>
        </p:grpSpPr>
        <p:sp>
          <p:nvSpPr>
            <p:cNvPr id="3597" name="Rechthoek 8"/>
            <p:cNvSpPr/>
            <p:nvPr/>
          </p:nvSpPr>
          <p:spPr>
            <a:xfrm>
              <a:off x="12377880" y="0"/>
              <a:ext cx="3592800" cy="46411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Choosing text levels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598" name="Rechthoek 10"/>
            <p:cNvSpPr/>
            <p:nvPr/>
          </p:nvSpPr>
          <p:spPr>
            <a:xfrm>
              <a:off x="12377880" y="1707480"/>
              <a:ext cx="3592800" cy="2835720"/>
            </a:xfrm>
            <a:prstGeom prst="rect">
              <a:avLst/>
            </a:prstGeom>
            <a:solidFill>
              <a:schemeClr val="accent2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 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599" name="Ovaal 11"/>
            <p:cNvSpPr/>
            <p:nvPr/>
          </p:nvSpPr>
          <p:spPr>
            <a:xfrm>
              <a:off x="12559680" y="18374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00" name="Rechthoek 12"/>
            <p:cNvSpPr/>
            <p:nvPr/>
          </p:nvSpPr>
          <p:spPr>
            <a:xfrm>
              <a:off x="12844440" y="1837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Calibri"/>
                <a:buChar char="•"/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Bullet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01" name="Ovaal 13"/>
            <p:cNvSpPr/>
            <p:nvPr/>
          </p:nvSpPr>
          <p:spPr>
            <a:xfrm>
              <a:off x="12559680" y="212868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02" name="Rechthoek 14"/>
            <p:cNvSpPr/>
            <p:nvPr/>
          </p:nvSpPr>
          <p:spPr>
            <a:xfrm>
              <a:off x="12559680" y="1196280"/>
              <a:ext cx="3228840" cy="4590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Under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‘Home’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, use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list level-buttons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to choose a text level. 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Choose from: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03" name="Rechthoek 15"/>
            <p:cNvSpPr/>
            <p:nvPr/>
          </p:nvSpPr>
          <p:spPr>
            <a:xfrm>
              <a:off x="12844440" y="21290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716040" indent="-3589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Calibri"/>
                <a:buChar char="•"/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Sub-bullet 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04" name="Ovaal 16"/>
            <p:cNvSpPr/>
            <p:nvPr/>
          </p:nvSpPr>
          <p:spPr>
            <a:xfrm>
              <a:off x="12559680" y="241992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05" name="Rechthoek 17"/>
            <p:cNvSpPr/>
            <p:nvPr/>
          </p:nvSpPr>
          <p:spPr>
            <a:xfrm>
              <a:off x="12844440" y="242028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Default text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06" name="Ovaal 19"/>
            <p:cNvSpPr/>
            <p:nvPr/>
          </p:nvSpPr>
          <p:spPr>
            <a:xfrm>
              <a:off x="12559680" y="271116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4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07" name="Rechthoek 20"/>
            <p:cNvSpPr/>
            <p:nvPr/>
          </p:nvSpPr>
          <p:spPr>
            <a:xfrm>
              <a:off x="12844440" y="27115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1" lang="en-GB" sz="2400" strike="noStrike" u="none">
                  <a:solidFill>
                    <a:schemeClr val="lt1"/>
                  </a:solidFill>
                  <a:uFillTx/>
                  <a:latin typeface="Arial"/>
                </a:rPr>
                <a:t>Title/Quote</a:t>
              </a:r>
              <a:endParaRPr b="0" lang="en-US" sz="2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08" name="Ovaal 21"/>
            <p:cNvSpPr/>
            <p:nvPr/>
          </p:nvSpPr>
          <p:spPr>
            <a:xfrm>
              <a:off x="12559680" y="300276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5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09" name="Rechthoek 22"/>
            <p:cNvSpPr/>
            <p:nvPr/>
          </p:nvSpPr>
          <p:spPr>
            <a:xfrm>
              <a:off x="12844440" y="30031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800" strike="noStrike" u="none">
                  <a:solidFill>
                    <a:schemeClr val="lt1"/>
                  </a:solidFill>
                  <a:uFillTx/>
                  <a:latin typeface="Arial"/>
                </a:rPr>
                <a:t>Subtitle</a:t>
              </a:r>
              <a:endParaRPr b="0" lang="en-US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10" name="Ovaal 23"/>
            <p:cNvSpPr/>
            <p:nvPr/>
          </p:nvSpPr>
          <p:spPr>
            <a:xfrm>
              <a:off x="12559680" y="329400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6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11" name="Rechthoek 24"/>
            <p:cNvSpPr/>
            <p:nvPr/>
          </p:nvSpPr>
          <p:spPr>
            <a:xfrm>
              <a:off x="12844440" y="35859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OpenSymbol"/>
                <a:buAutoNum type="arabicPeriod"/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Numerical bullet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12" name="Ovaal 25"/>
            <p:cNvSpPr/>
            <p:nvPr/>
          </p:nvSpPr>
          <p:spPr>
            <a:xfrm>
              <a:off x="12559680" y="35852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7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13" name="Rechthoek 26"/>
            <p:cNvSpPr/>
            <p:nvPr/>
          </p:nvSpPr>
          <p:spPr>
            <a:xfrm>
              <a:off x="12838320" y="387720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43080" indent="-34308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OpenSymbol"/>
                <a:buAutoNum type="alphaLcPeriod"/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Alphabetical bullet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14" name="Ovaal 27"/>
            <p:cNvSpPr/>
            <p:nvPr/>
          </p:nvSpPr>
          <p:spPr>
            <a:xfrm>
              <a:off x="12559680" y="387648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8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15" name="Rechthoek 28"/>
            <p:cNvSpPr/>
            <p:nvPr/>
          </p:nvSpPr>
          <p:spPr>
            <a:xfrm>
              <a:off x="12844440" y="4168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i="1" lang="en-GB" sz="1200" strike="noStrike" u="none">
                  <a:solidFill>
                    <a:schemeClr val="lt1"/>
                  </a:solidFill>
                  <a:uFillTx/>
                  <a:latin typeface="Arial"/>
                </a:rPr>
                <a:t>Source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16" name="Ovaal 29"/>
            <p:cNvSpPr/>
            <p:nvPr/>
          </p:nvSpPr>
          <p:spPr>
            <a:xfrm>
              <a:off x="12559680" y="41684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9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17" name="Rechthoek 30"/>
            <p:cNvSpPr/>
            <p:nvPr/>
          </p:nvSpPr>
          <p:spPr>
            <a:xfrm>
              <a:off x="12844440" y="32943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Default text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18" name="Rechthoek 31"/>
            <p:cNvSpPr/>
            <p:nvPr/>
          </p:nvSpPr>
          <p:spPr>
            <a:xfrm>
              <a:off x="12377520" y="453132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ctr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3619" name="ICOON_info"/>
            <p:cNvGrpSpPr/>
            <p:nvPr/>
          </p:nvGrpSpPr>
          <p:grpSpPr>
            <a:xfrm>
              <a:off x="15787440" y="4400280"/>
              <a:ext cx="283320" cy="283320"/>
              <a:chOff x="15787440" y="4400280"/>
              <a:chExt cx="283320" cy="283320"/>
            </a:xfrm>
          </p:grpSpPr>
          <p:sp>
            <p:nvSpPr>
              <p:cNvPr id="3620" name="Ovaal 80"/>
              <p:cNvSpPr/>
              <p:nvPr/>
            </p:nvSpPr>
            <p:spPr>
              <a:xfrm>
                <a:off x="15807240" y="441972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86400" bIns="864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3621" name="Graphic 163"/>
              <p:cNvSpPr/>
              <p:nvPr/>
            </p:nvSpPr>
            <p:spPr>
              <a:xfrm>
                <a:off x="15787440" y="440028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GB" sz="2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3622" name="VOORBEELD"/>
            <p:cNvGrpSpPr/>
            <p:nvPr/>
          </p:nvGrpSpPr>
          <p:grpSpPr>
            <a:xfrm>
              <a:off x="12550680" y="458640"/>
              <a:ext cx="3242160" cy="558720"/>
              <a:chOff x="12550680" y="458640"/>
              <a:chExt cx="3242160" cy="558720"/>
            </a:xfrm>
          </p:grpSpPr>
          <p:sp>
            <p:nvSpPr>
              <p:cNvPr id="3623" name="Rechthoek 40"/>
              <p:cNvSpPr/>
              <p:nvPr/>
            </p:nvSpPr>
            <p:spPr>
              <a:xfrm>
                <a:off x="12559680" y="458640"/>
                <a:ext cx="393120" cy="183600"/>
              </a:xfrm>
              <a:prstGeom prst="rect">
                <a:avLst/>
              </a:prstGeom>
              <a:solidFill>
                <a:srgbClr val="f8f8f8"/>
              </a:solidFill>
              <a:ln w="648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18000" bIns="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1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Home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624" name="Rechthoek 41"/>
              <p:cNvSpPr/>
              <p:nvPr/>
            </p:nvSpPr>
            <p:spPr>
              <a:xfrm>
                <a:off x="12564720" y="621360"/>
                <a:ext cx="383400" cy="26640"/>
              </a:xfrm>
              <a:prstGeom prst="rect">
                <a:avLst/>
              </a:prstGeom>
              <a:solidFill>
                <a:srgbClr val="b74629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3625" name="Groep 42"/>
              <p:cNvGrpSpPr/>
              <p:nvPr/>
            </p:nvGrpSpPr>
            <p:grpSpPr>
              <a:xfrm>
                <a:off x="12777480" y="830520"/>
                <a:ext cx="139680" cy="109800"/>
                <a:chOff x="12777480" y="830520"/>
                <a:chExt cx="139680" cy="109800"/>
              </a:xfrm>
            </p:grpSpPr>
            <p:grpSp>
              <p:nvGrpSpPr>
                <p:cNvPr id="3626" name="Groep 73"/>
                <p:cNvGrpSpPr/>
                <p:nvPr/>
              </p:nvGrpSpPr>
              <p:grpSpPr>
                <a:xfrm>
                  <a:off x="12777480" y="830520"/>
                  <a:ext cx="139680" cy="109800"/>
                  <a:chOff x="12777480" y="830520"/>
                  <a:chExt cx="139680" cy="109800"/>
                </a:xfrm>
              </p:grpSpPr>
              <p:cxnSp>
                <p:nvCxnSpPr>
                  <p:cNvPr id="3627" name="Rechte verbindingslijn 75"/>
                  <p:cNvCxnSpPr/>
                  <p:nvPr/>
                </p:nvCxnSpPr>
                <p:spPr>
                  <a:xfrm>
                    <a:off x="1277748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628" name="Rechte verbindingslijn 76"/>
                  <p:cNvCxnSpPr/>
                  <p:nvPr/>
                </p:nvCxnSpPr>
                <p:spPr>
                  <a:xfrm>
                    <a:off x="1277748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629" name="Rechte verbindingslijn 77"/>
                  <p:cNvCxnSpPr/>
                  <p:nvPr/>
                </p:nvCxnSpPr>
                <p:spPr>
                  <a:xfrm>
                    <a:off x="1285416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630" name="Rechte verbindingslijn 78"/>
                  <p:cNvCxnSpPr/>
                  <p:nvPr/>
                </p:nvCxnSpPr>
                <p:spPr>
                  <a:xfrm>
                    <a:off x="1285416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631" name="Rechte verbindingslijn 79"/>
                  <p:cNvCxnSpPr/>
                  <p:nvPr/>
                </p:nvCxnSpPr>
                <p:spPr>
                  <a:xfrm>
                    <a:off x="1285416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632" name="Pijl: rechts 74"/>
                <p:cNvSpPr/>
                <p:nvPr/>
              </p:nvSpPr>
              <p:spPr>
                <a:xfrm>
                  <a:off x="1277784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633" name="Groep 43"/>
              <p:cNvGrpSpPr/>
              <p:nvPr/>
            </p:nvGrpSpPr>
            <p:grpSpPr>
              <a:xfrm>
                <a:off x="12550680" y="830520"/>
                <a:ext cx="147600" cy="109800"/>
                <a:chOff x="12550680" y="830520"/>
                <a:chExt cx="147600" cy="109800"/>
              </a:xfrm>
            </p:grpSpPr>
            <p:grpSp>
              <p:nvGrpSpPr>
                <p:cNvPr id="3634" name="Groep 66"/>
                <p:cNvGrpSpPr/>
                <p:nvPr/>
              </p:nvGrpSpPr>
              <p:grpSpPr>
                <a:xfrm>
                  <a:off x="12558600" y="830520"/>
                  <a:ext cx="139680" cy="109800"/>
                  <a:chOff x="12558600" y="830520"/>
                  <a:chExt cx="139680" cy="109800"/>
                </a:xfrm>
              </p:grpSpPr>
              <p:cxnSp>
                <p:nvCxnSpPr>
                  <p:cNvPr id="3635" name="Rechte verbindingslijn 68"/>
                  <p:cNvCxnSpPr/>
                  <p:nvPr/>
                </p:nvCxnSpPr>
                <p:spPr>
                  <a:xfrm>
                    <a:off x="1255860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636" name="Rechte verbindingslijn 69"/>
                  <p:cNvCxnSpPr/>
                  <p:nvPr/>
                </p:nvCxnSpPr>
                <p:spPr>
                  <a:xfrm>
                    <a:off x="1255860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637" name="Rechte verbindingslijn 70"/>
                  <p:cNvCxnSpPr/>
                  <p:nvPr/>
                </p:nvCxnSpPr>
                <p:spPr>
                  <a:xfrm>
                    <a:off x="1263528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638" name="Rechte verbindingslijn 71"/>
                  <p:cNvCxnSpPr/>
                  <p:nvPr/>
                </p:nvCxnSpPr>
                <p:spPr>
                  <a:xfrm>
                    <a:off x="1263528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639" name="Rechte verbindingslijn 72"/>
                  <p:cNvCxnSpPr/>
                  <p:nvPr/>
                </p:nvCxnSpPr>
                <p:spPr>
                  <a:xfrm>
                    <a:off x="1263528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640" name="Pijl: rechts 67"/>
                <p:cNvSpPr/>
                <p:nvPr/>
              </p:nvSpPr>
              <p:spPr>
                <a:xfrm flipH="1">
                  <a:off x="1255032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cxnSp>
            <p:nvCxnSpPr>
              <p:cNvPr id="3641" name="Rechte verbindingslijn 44"/>
              <p:cNvCxnSpPr/>
              <p:nvPr/>
            </p:nvCxnSpPr>
            <p:spPr>
              <a:xfrm flipV="1">
                <a:off x="12704040" y="587880"/>
                <a:ext cx="547920" cy="219600"/>
              </a:xfrm>
              <a:prstGeom prst="straightConnector1">
                <a:avLst/>
              </a:prstGeom>
              <a:ln cap="rnd" w="19080">
                <a:solidFill>
                  <a:schemeClr val="accent1"/>
                </a:solidFill>
                <a:round/>
                <a:headEnd len="med" type="oval" w="med"/>
              </a:ln>
            </p:spPr>
          </p:cxnSp>
          <p:cxnSp>
            <p:nvCxnSpPr>
              <p:cNvPr id="3642" name="Rechte verbindingslijn 45"/>
              <p:cNvCxnSpPr/>
              <p:nvPr/>
            </p:nvCxnSpPr>
            <p:spPr>
              <a:xfrm>
                <a:off x="12939480" y="828360"/>
                <a:ext cx="319680" cy="360"/>
              </a:xfrm>
              <a:prstGeom prst="straightConnector1">
                <a:avLst/>
              </a:prstGeom>
              <a:ln cap="rnd" w="19080">
                <a:solidFill>
                  <a:schemeClr val="accent1"/>
                </a:solidFill>
                <a:round/>
                <a:headEnd len="med" type="oval" w="med"/>
              </a:ln>
            </p:spPr>
          </p:cxnSp>
          <p:sp>
            <p:nvSpPr>
              <p:cNvPr id="3643" name="Rechthoek 46"/>
              <p:cNvSpPr/>
              <p:nvPr/>
            </p:nvSpPr>
            <p:spPr>
              <a:xfrm>
                <a:off x="13604040" y="512280"/>
                <a:ext cx="2188800" cy="150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100" strike="noStrike" u="none">
                    <a:solidFill>
                      <a:schemeClr val="dk1"/>
                    </a:solidFill>
                    <a:uFillTx/>
                    <a:latin typeface="Calibri"/>
                  </a:rPr>
                  <a:t>Text level down</a:t>
                </a:r>
                <a:endParaRPr b="0" lang="en-US" sz="11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644" name="Rechthoek 47"/>
              <p:cNvSpPr/>
              <p:nvPr/>
            </p:nvSpPr>
            <p:spPr>
              <a:xfrm>
                <a:off x="13604040" y="819720"/>
                <a:ext cx="2188800" cy="141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100" strike="noStrike" u="none">
                    <a:solidFill>
                      <a:schemeClr val="dk1"/>
                    </a:solidFill>
                    <a:uFillTx/>
                    <a:latin typeface="Calibri"/>
                  </a:rPr>
                  <a:t>Text level up</a:t>
                </a:r>
                <a:endParaRPr b="0" lang="en-US" sz="11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3645" name="Groep 48"/>
              <p:cNvGrpSpPr/>
              <p:nvPr/>
            </p:nvGrpSpPr>
            <p:grpSpPr>
              <a:xfrm>
                <a:off x="13247280" y="769320"/>
                <a:ext cx="268200" cy="248040"/>
                <a:chOff x="13247280" y="769320"/>
                <a:chExt cx="268200" cy="248040"/>
              </a:xfrm>
            </p:grpSpPr>
            <p:sp>
              <p:nvSpPr>
                <p:cNvPr id="3646" name="Rechthoek 58"/>
                <p:cNvSpPr/>
                <p:nvPr/>
              </p:nvSpPr>
              <p:spPr>
                <a:xfrm>
                  <a:off x="13247280" y="76932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0" lang="en-GB" sz="105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3647" name="Groep 59"/>
                <p:cNvGrpSpPr/>
                <p:nvPr/>
              </p:nvGrpSpPr>
              <p:grpSpPr>
                <a:xfrm>
                  <a:off x="13296960" y="826920"/>
                  <a:ext cx="168840" cy="132480"/>
                  <a:chOff x="13296960" y="826920"/>
                  <a:chExt cx="168840" cy="132480"/>
                </a:xfrm>
              </p:grpSpPr>
              <p:cxnSp>
                <p:nvCxnSpPr>
                  <p:cNvPr id="3648" name="Rechte verbindingslijn 61"/>
                  <p:cNvCxnSpPr/>
                  <p:nvPr/>
                </p:nvCxnSpPr>
                <p:spPr>
                  <a:xfrm>
                    <a:off x="13296960" y="8269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649" name="Rechte verbindingslijn 62"/>
                  <p:cNvCxnSpPr/>
                  <p:nvPr/>
                </p:nvCxnSpPr>
                <p:spPr>
                  <a:xfrm>
                    <a:off x="13296960" y="95940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650" name="Rechte verbindingslijn 63"/>
                  <p:cNvCxnSpPr/>
                  <p:nvPr/>
                </p:nvCxnSpPr>
                <p:spPr>
                  <a:xfrm>
                    <a:off x="13389840" y="926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651" name="Rechte verbindingslijn 64"/>
                  <p:cNvCxnSpPr/>
                  <p:nvPr/>
                </p:nvCxnSpPr>
                <p:spPr>
                  <a:xfrm>
                    <a:off x="13389840" y="893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652" name="Rechte verbindingslijn 65"/>
                  <p:cNvCxnSpPr/>
                  <p:nvPr/>
                </p:nvCxnSpPr>
                <p:spPr>
                  <a:xfrm>
                    <a:off x="13389840" y="86004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653" name="Pijl: rechts 60"/>
                <p:cNvSpPr/>
                <p:nvPr/>
              </p:nvSpPr>
              <p:spPr>
                <a:xfrm>
                  <a:off x="13297320" y="85860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654" name="Groep 49"/>
              <p:cNvGrpSpPr/>
              <p:nvPr/>
            </p:nvGrpSpPr>
            <p:grpSpPr>
              <a:xfrm>
                <a:off x="13247280" y="460080"/>
                <a:ext cx="268200" cy="248040"/>
                <a:chOff x="13247280" y="460080"/>
                <a:chExt cx="268200" cy="248040"/>
              </a:xfrm>
            </p:grpSpPr>
            <p:sp>
              <p:nvSpPr>
                <p:cNvPr id="3655" name="Rechthoek 50"/>
                <p:cNvSpPr/>
                <p:nvPr/>
              </p:nvSpPr>
              <p:spPr>
                <a:xfrm>
                  <a:off x="13247280" y="46008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0" lang="en-GB" sz="105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3656" name="Groep 51"/>
                <p:cNvGrpSpPr/>
                <p:nvPr/>
              </p:nvGrpSpPr>
              <p:grpSpPr>
                <a:xfrm>
                  <a:off x="13296960" y="518040"/>
                  <a:ext cx="168840" cy="132480"/>
                  <a:chOff x="13296960" y="518040"/>
                  <a:chExt cx="168840" cy="132480"/>
                </a:xfrm>
              </p:grpSpPr>
              <p:cxnSp>
                <p:nvCxnSpPr>
                  <p:cNvPr id="3657" name="Rechte verbindingslijn 53"/>
                  <p:cNvCxnSpPr/>
                  <p:nvPr/>
                </p:nvCxnSpPr>
                <p:spPr>
                  <a:xfrm>
                    <a:off x="13296960" y="51804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658" name="Rechte verbindingslijn 54"/>
                  <p:cNvCxnSpPr/>
                  <p:nvPr/>
                </p:nvCxnSpPr>
                <p:spPr>
                  <a:xfrm>
                    <a:off x="13296960" y="6505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659" name="Rechte verbindingslijn 55"/>
                  <p:cNvCxnSpPr/>
                  <p:nvPr/>
                </p:nvCxnSpPr>
                <p:spPr>
                  <a:xfrm>
                    <a:off x="13389840" y="61740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660" name="Rechte verbindingslijn 56"/>
                  <p:cNvCxnSpPr/>
                  <p:nvPr/>
                </p:nvCxnSpPr>
                <p:spPr>
                  <a:xfrm>
                    <a:off x="13389840" y="584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661" name="Rechte verbindingslijn 57"/>
                  <p:cNvCxnSpPr/>
                  <p:nvPr/>
                </p:nvCxnSpPr>
                <p:spPr>
                  <a:xfrm>
                    <a:off x="13389840" y="551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662" name="Pijl: rechts 52"/>
                <p:cNvSpPr/>
                <p:nvPr/>
              </p:nvSpPr>
              <p:spPr>
                <a:xfrm flipH="1">
                  <a:off x="13288680" y="54972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</p:grpSp>
        <p:grpSp>
          <p:nvGrpSpPr>
            <p:cNvPr id="3663" name="Groep 34"/>
            <p:cNvGrpSpPr/>
            <p:nvPr/>
          </p:nvGrpSpPr>
          <p:grpSpPr>
            <a:xfrm>
              <a:off x="15225480" y="4663080"/>
              <a:ext cx="627480" cy="576360"/>
              <a:chOff x="15225480" y="4663080"/>
              <a:chExt cx="627480" cy="576360"/>
            </a:xfrm>
          </p:grpSpPr>
          <p:grpSp>
            <p:nvGrpSpPr>
              <p:cNvPr id="3664" name="Inspireren"/>
              <p:cNvGrpSpPr/>
              <p:nvPr/>
            </p:nvGrpSpPr>
            <p:grpSpPr>
              <a:xfrm>
                <a:off x="15447960" y="4663080"/>
                <a:ext cx="169560" cy="241920"/>
                <a:chOff x="15447960" y="4663080"/>
                <a:chExt cx="169560" cy="241920"/>
              </a:xfrm>
            </p:grpSpPr>
            <p:sp>
              <p:nvSpPr>
                <p:cNvPr id="3665" name="Freeform 12"/>
                <p:cNvSpPr/>
                <p:nvPr/>
              </p:nvSpPr>
              <p:spPr>
                <a:xfrm>
                  <a:off x="15498000" y="474984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30960" bIns="3096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3666" name="Freeform 13"/>
                <p:cNvSpPr/>
                <p:nvPr/>
              </p:nvSpPr>
              <p:spPr>
                <a:xfrm>
                  <a:off x="15502680" y="48812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11880" bIns="1188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3667" name="Freeform 14"/>
                <p:cNvSpPr/>
                <p:nvPr/>
              </p:nvSpPr>
              <p:spPr>
                <a:xfrm>
                  <a:off x="15447960" y="466308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3668" name="Tekstvak 36"/>
              <p:cNvSpPr/>
              <p:nvPr/>
            </p:nvSpPr>
            <p:spPr>
              <a:xfrm>
                <a:off x="15225480" y="491760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3669" name="INSTRUCTION"/>
          <p:cNvGrpSpPr/>
          <p:nvPr/>
        </p:nvGrpSpPr>
        <p:grpSpPr>
          <a:xfrm>
            <a:off x="-3786120" y="0"/>
            <a:ext cx="3692880" cy="6639840"/>
            <a:chOff x="-3786120" y="0"/>
            <a:chExt cx="3692880" cy="6639840"/>
          </a:xfrm>
        </p:grpSpPr>
        <p:sp>
          <p:nvSpPr>
            <p:cNvPr id="3670" name="Rechthoek 156"/>
            <p:cNvSpPr/>
            <p:nvPr/>
          </p:nvSpPr>
          <p:spPr>
            <a:xfrm>
              <a:off x="-3786120" y="0"/>
              <a:ext cx="3592800" cy="5991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71" name="Ovaal 157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72" name="Rechthoek 158"/>
            <p:cNvSpPr/>
            <p:nvPr/>
          </p:nvSpPr>
          <p:spPr>
            <a:xfrm>
              <a:off x="-3319560" y="465480"/>
              <a:ext cx="2962440" cy="667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73" name="Ovaal 159"/>
            <p:cNvSpPr/>
            <p:nvPr/>
          </p:nvSpPr>
          <p:spPr>
            <a:xfrm>
              <a:off x="-3603600" y="2633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74" name="Rechthoek 160"/>
            <p:cNvSpPr/>
            <p:nvPr/>
          </p:nvSpPr>
          <p:spPr>
            <a:xfrm>
              <a:off x="-3319560" y="2633760"/>
              <a:ext cx="3125880" cy="4626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Click with the right mouse button on the thumbnail display of the slide on the left side 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of the screen and choose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‘Reset slide’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75" name="Ovaal 161"/>
            <p:cNvSpPr/>
            <p:nvPr/>
          </p:nvSpPr>
          <p:spPr>
            <a:xfrm>
              <a:off x="-3603600" y="42264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76" name="Rechthoek 162"/>
            <p:cNvSpPr/>
            <p:nvPr/>
          </p:nvSpPr>
          <p:spPr>
            <a:xfrm>
              <a:off x="-3319560" y="4226400"/>
              <a:ext cx="2944440" cy="8204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77" name="Rechthoek 163"/>
            <p:cNvSpPr/>
            <p:nvPr/>
          </p:nvSpPr>
          <p:spPr>
            <a:xfrm>
              <a:off x="-3316680" y="3200400"/>
              <a:ext cx="1238760" cy="719640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600">
              <a:solidFill>
                <a:srgbClr val="d3d3d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72000" rIns="0" tIns="0" bIns="0" anchor="ctr">
              <a:noAutofit/>
            </a:bodyPr>
            <a:p>
              <a:endParaRPr b="0" i="1" lang="en-GB" sz="1000" strike="noStrike" u="none">
                <a:solidFill>
                  <a:srgbClr val="211f26"/>
                </a:solidFill>
                <a:uFillTx/>
                <a:latin typeface="Calibri"/>
              </a:endParaRPr>
            </a:p>
          </p:txBody>
        </p:sp>
        <p:grpSp>
          <p:nvGrpSpPr>
            <p:cNvPr id="3678" name="Groep 164"/>
            <p:cNvGrpSpPr/>
            <p:nvPr/>
          </p:nvGrpSpPr>
          <p:grpSpPr>
            <a:xfrm>
              <a:off x="-2485800" y="3479760"/>
              <a:ext cx="1222560" cy="563760"/>
              <a:chOff x="-2485800" y="3479760"/>
              <a:chExt cx="1222560" cy="563760"/>
            </a:xfrm>
          </p:grpSpPr>
          <p:sp>
            <p:nvSpPr>
              <p:cNvPr id="3679" name="Rechthoek 203"/>
              <p:cNvSpPr/>
              <p:nvPr/>
            </p:nvSpPr>
            <p:spPr>
              <a:xfrm>
                <a:off x="-2485800" y="3479760"/>
                <a:ext cx="1176120" cy="504360"/>
              </a:xfrm>
              <a:prstGeom prst="rect">
                <a:avLst/>
              </a:prstGeom>
              <a:solidFill>
                <a:schemeClr val="lt1"/>
              </a:solidFill>
              <a:ln w="12600">
                <a:solidFill>
                  <a:srgbClr val="d1d1d1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08000" rIns="0" tIns="0" bIns="0" anchor="ctr">
                <a:noAutofit/>
              </a:bodyPr>
              <a:p>
                <a:endParaRPr b="0" lang="en-GB" sz="8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sp>
            <p:nvSpPr>
              <p:cNvPr id="3680" name="Rechthoek 204"/>
              <p:cNvSpPr/>
              <p:nvPr/>
            </p:nvSpPr>
            <p:spPr>
              <a:xfrm>
                <a:off x="-2479680" y="3733560"/>
                <a:ext cx="1163520" cy="246240"/>
              </a:xfrm>
              <a:prstGeom prst="rect">
                <a:avLst/>
              </a:prstGeom>
              <a:solidFill>
                <a:srgbClr val="fce4dc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3681" name="Groep 205"/>
              <p:cNvGrpSpPr/>
              <p:nvPr/>
            </p:nvGrpSpPr>
            <p:grpSpPr>
              <a:xfrm>
                <a:off x="-2403720" y="3540960"/>
                <a:ext cx="155520" cy="131400"/>
                <a:chOff x="-2403720" y="3540960"/>
                <a:chExt cx="155520" cy="131400"/>
              </a:xfrm>
            </p:grpSpPr>
            <p:sp>
              <p:nvSpPr>
                <p:cNvPr id="3682" name="Rechthoek: afgeronde hoeken 218"/>
                <p:cNvSpPr/>
                <p:nvPr/>
              </p:nvSpPr>
              <p:spPr>
                <a:xfrm>
                  <a:off x="-2403720" y="3540960"/>
                  <a:ext cx="155520" cy="131400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lt1"/>
                </a:solidFill>
                <a:ln w="12600">
                  <a:solidFill>
                    <a:srgbClr val="818181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08000" rIns="0" tIns="0" bIns="0" anchor="ctr">
                  <a:noAutofit/>
                </a:bodyPr>
                <a:p>
                  <a:endParaRPr b="0" lang="en-GB" sz="8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683" name="Rechthoek 219"/>
                <p:cNvSpPr/>
                <p:nvPr/>
              </p:nvSpPr>
              <p:spPr>
                <a:xfrm>
                  <a:off x="-2382120" y="3559320"/>
                  <a:ext cx="117360" cy="15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684" name="Rechthoek 220"/>
                <p:cNvSpPr/>
                <p:nvPr/>
              </p:nvSpPr>
              <p:spPr>
                <a:xfrm>
                  <a:off x="-2382120" y="3586320"/>
                  <a:ext cx="45360" cy="69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685" name="Rechthoek 221"/>
                <p:cNvSpPr/>
                <p:nvPr/>
              </p:nvSpPr>
              <p:spPr>
                <a:xfrm>
                  <a:off x="-2322360" y="3590280"/>
                  <a:ext cx="5184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686" name="Rechthoek 222"/>
                <p:cNvSpPr/>
                <p:nvPr/>
              </p:nvSpPr>
              <p:spPr>
                <a:xfrm>
                  <a:off x="-2322360" y="361836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687" name="Rechthoek 223"/>
                <p:cNvSpPr/>
                <p:nvPr/>
              </p:nvSpPr>
              <p:spPr>
                <a:xfrm>
                  <a:off x="-2322360" y="364644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688" name="Groep 206"/>
              <p:cNvGrpSpPr/>
              <p:nvPr/>
            </p:nvGrpSpPr>
            <p:grpSpPr>
              <a:xfrm>
                <a:off x="-2463840" y="3762000"/>
                <a:ext cx="206640" cy="237240"/>
                <a:chOff x="-2463840" y="3762000"/>
                <a:chExt cx="206640" cy="237240"/>
              </a:xfrm>
            </p:grpSpPr>
            <p:grpSp>
              <p:nvGrpSpPr>
                <p:cNvPr id="3689" name="Groep 210"/>
                <p:cNvGrpSpPr/>
                <p:nvPr/>
              </p:nvGrpSpPr>
              <p:grpSpPr>
                <a:xfrm>
                  <a:off x="-2400480" y="3792600"/>
                  <a:ext cx="143280" cy="121320"/>
                  <a:chOff x="-2400480" y="3792600"/>
                  <a:chExt cx="143280" cy="121320"/>
                </a:xfrm>
              </p:grpSpPr>
              <p:sp>
                <p:nvSpPr>
                  <p:cNvPr id="3690" name="Rechthoek: afgeronde hoeken 212"/>
                  <p:cNvSpPr/>
                  <p:nvPr/>
                </p:nvSpPr>
                <p:spPr>
                  <a:xfrm>
                    <a:off x="-2400480" y="3792600"/>
                    <a:ext cx="143280" cy="12132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lt1"/>
                  </a:solidFill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108000" rIns="0" tIns="0" bIns="0" anchor="ctr">
                    <a:noAutofit/>
                  </a:bodyPr>
                  <a:p>
                    <a:endParaRPr b="0" lang="en-GB" sz="8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691" name="Rechthoek 213"/>
                  <p:cNvSpPr/>
                  <p:nvPr/>
                </p:nvSpPr>
                <p:spPr>
                  <a:xfrm>
                    <a:off x="-2380320" y="3809160"/>
                    <a:ext cx="108000" cy="1440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692" name="Rechthoek 214"/>
                  <p:cNvSpPr/>
                  <p:nvPr/>
                </p:nvSpPr>
                <p:spPr>
                  <a:xfrm>
                    <a:off x="-2380320" y="3834000"/>
                    <a:ext cx="41760" cy="6408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693" name="Rechthoek 215"/>
                  <p:cNvSpPr/>
                  <p:nvPr/>
                </p:nvSpPr>
                <p:spPr>
                  <a:xfrm>
                    <a:off x="-2325240" y="3837960"/>
                    <a:ext cx="475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694" name="Rechthoek 216"/>
                  <p:cNvSpPr/>
                  <p:nvPr/>
                </p:nvSpPr>
                <p:spPr>
                  <a:xfrm>
                    <a:off x="-2325240" y="386388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695" name="Rechthoek 217"/>
                  <p:cNvSpPr/>
                  <p:nvPr/>
                </p:nvSpPr>
                <p:spPr>
                  <a:xfrm>
                    <a:off x="-2325240" y="388944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3696" name="Boog 211"/>
                <p:cNvSpPr/>
                <p:nvPr/>
              </p:nvSpPr>
              <p:spPr>
                <a:xfrm rot="17637000">
                  <a:off x="-2486520" y="3834360"/>
                  <a:ext cx="218520" cy="91800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80">
                  <a:solidFill>
                    <a:srgbClr val="4d82b8"/>
                  </a:solidFill>
                  <a:round/>
                  <a:headEnd len="sm" type="arrow" w="med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120" bIns="33120" anchor="ctr">
                  <a:noAutofit/>
                </a:bodyPr>
                <a:p>
                  <a:endParaRPr b="0" lang="en-GB" sz="24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3697" name="Tekstvak 207"/>
              <p:cNvSpPr/>
              <p:nvPr/>
            </p:nvSpPr>
            <p:spPr>
              <a:xfrm>
                <a:off x="-2245320" y="3540960"/>
                <a:ext cx="895680" cy="134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Layout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698" name="Tekstvak 208"/>
              <p:cNvSpPr/>
              <p:nvPr/>
            </p:nvSpPr>
            <p:spPr>
              <a:xfrm>
                <a:off x="-2259000" y="3793680"/>
                <a:ext cx="909360" cy="126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Reset slide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699" name="Vrije vorm: vorm 209"/>
              <p:cNvSpPr/>
              <p:nvPr/>
            </p:nvSpPr>
            <p:spPr>
              <a:xfrm>
                <a:off x="-1360440" y="3863880"/>
                <a:ext cx="97200" cy="179640"/>
              </a:xfrm>
              <a:custGeom>
                <a:avLst/>
                <a:gdLst>
                  <a:gd name="textAreaLeft" fmla="*/ 0 w 97200"/>
                  <a:gd name="textAreaRight" fmla="*/ 97560 w 97200"/>
                  <a:gd name="textAreaTop" fmla="*/ 0 h 179640"/>
                  <a:gd name="textAreaBottom" fmla="*/ 180000 h 179640"/>
                </a:gdLst>
                <a:ahLst/>
                <a:rect l="textAreaLeft" t="textAreaTop" r="textAreaRight" b="textAreaBottom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90000" bIns="900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3700" name="Groep 165"/>
            <p:cNvGrpSpPr/>
            <p:nvPr/>
          </p:nvGrpSpPr>
          <p:grpSpPr>
            <a:xfrm>
              <a:off x="-3786120" y="5680800"/>
              <a:ext cx="3692880" cy="959040"/>
              <a:chOff x="-3786120" y="5680800"/>
              <a:chExt cx="3692880" cy="959040"/>
            </a:xfrm>
          </p:grpSpPr>
          <p:sp>
            <p:nvSpPr>
              <p:cNvPr id="3701" name="Rechthoek 193"/>
              <p:cNvSpPr/>
              <p:nvPr/>
            </p:nvSpPr>
            <p:spPr>
              <a:xfrm>
                <a:off x="-3786120" y="581220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144000" bIns="14400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3702" name="ICOON_info"/>
              <p:cNvGrpSpPr/>
              <p:nvPr/>
            </p:nvGrpSpPr>
            <p:grpSpPr>
              <a:xfrm>
                <a:off x="-376560" y="5680800"/>
                <a:ext cx="283320" cy="283320"/>
                <a:chOff x="-376560" y="5680800"/>
                <a:chExt cx="283320" cy="283320"/>
              </a:xfrm>
            </p:grpSpPr>
            <p:sp>
              <p:nvSpPr>
                <p:cNvPr id="3703" name="Ovaal 201"/>
                <p:cNvSpPr/>
                <p:nvPr/>
              </p:nvSpPr>
              <p:spPr>
                <a:xfrm>
                  <a:off x="-356400" y="57002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80000" rIns="180000" tIns="86400" bIns="86400" anchor="ctr">
                  <a:noAutofit/>
                </a:bodyPr>
                <a:p>
                  <a:endParaRPr b="0" lang="en-GB" sz="1600" strike="noStrike" u="non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704" name="Graphic 163"/>
                <p:cNvSpPr/>
                <p:nvPr/>
              </p:nvSpPr>
              <p:spPr>
                <a:xfrm>
                  <a:off x="-376560" y="56808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endParaRPr b="0" lang="en-GB" sz="2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705" name="Groep 195"/>
              <p:cNvGrpSpPr/>
              <p:nvPr/>
            </p:nvGrpSpPr>
            <p:grpSpPr>
              <a:xfrm>
                <a:off x="-938160" y="5937840"/>
                <a:ext cx="627480" cy="576360"/>
                <a:chOff x="-938160" y="5937840"/>
                <a:chExt cx="627480" cy="576360"/>
              </a:xfrm>
            </p:grpSpPr>
            <p:grpSp>
              <p:nvGrpSpPr>
                <p:cNvPr id="3706" name="Inspireren"/>
                <p:cNvGrpSpPr/>
                <p:nvPr/>
              </p:nvGrpSpPr>
              <p:grpSpPr>
                <a:xfrm>
                  <a:off x="-715680" y="5937840"/>
                  <a:ext cx="169560" cy="242280"/>
                  <a:chOff x="-715680" y="5937840"/>
                  <a:chExt cx="169560" cy="242280"/>
                </a:xfrm>
              </p:grpSpPr>
              <p:sp>
                <p:nvSpPr>
                  <p:cNvPr id="3707" name="Freeform 12"/>
                  <p:cNvSpPr/>
                  <p:nvPr/>
                </p:nvSpPr>
                <p:spPr>
                  <a:xfrm>
                    <a:off x="-665640" y="602496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30960" bIns="3096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3708" name="Freeform 13"/>
                  <p:cNvSpPr/>
                  <p:nvPr/>
                </p:nvSpPr>
                <p:spPr>
                  <a:xfrm>
                    <a:off x="-660960" y="615636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11880" bIns="1188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3709" name="Freeform 14"/>
                  <p:cNvSpPr/>
                  <p:nvPr/>
                </p:nvSpPr>
                <p:spPr>
                  <a:xfrm>
                    <a:off x="-715680" y="59378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3710" name="Tekstvak 197"/>
                <p:cNvSpPr/>
                <p:nvPr/>
              </p:nvSpPr>
              <p:spPr>
                <a:xfrm>
                  <a:off x="-938160" y="61923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algn="l" pos="0"/>
                    </a:tabLst>
                  </a:pPr>
                  <a:r>
                    <a:rPr b="0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3711" name="Groep 166"/>
            <p:cNvGrpSpPr/>
            <p:nvPr/>
          </p:nvGrpSpPr>
          <p:grpSpPr>
            <a:xfrm>
              <a:off x="-3426840" y="5129640"/>
              <a:ext cx="514080" cy="506520"/>
              <a:chOff x="-3426840" y="5129640"/>
              <a:chExt cx="514080" cy="506520"/>
            </a:xfrm>
          </p:grpSpPr>
          <p:grpSp>
            <p:nvGrpSpPr>
              <p:cNvPr id="3712" name="Groep 177"/>
              <p:cNvGrpSpPr/>
              <p:nvPr/>
            </p:nvGrpSpPr>
            <p:grpSpPr>
              <a:xfrm>
                <a:off x="-3321720" y="5129640"/>
                <a:ext cx="318960" cy="306000"/>
                <a:chOff x="-3321720" y="5129640"/>
                <a:chExt cx="318960" cy="306000"/>
              </a:xfrm>
            </p:grpSpPr>
            <p:grpSp>
              <p:nvGrpSpPr>
                <p:cNvPr id="3713" name="Groep 180"/>
                <p:cNvGrpSpPr/>
                <p:nvPr/>
              </p:nvGrpSpPr>
              <p:grpSpPr>
                <a:xfrm>
                  <a:off x="-3321720" y="5129640"/>
                  <a:ext cx="281880" cy="270360"/>
                  <a:chOff x="-3321720" y="5129640"/>
                  <a:chExt cx="281880" cy="270360"/>
                </a:xfrm>
              </p:grpSpPr>
              <p:grpSp>
                <p:nvGrpSpPr>
                  <p:cNvPr id="3714" name="Groep 187"/>
                  <p:cNvGrpSpPr/>
                  <p:nvPr/>
                </p:nvGrpSpPr>
                <p:grpSpPr>
                  <a:xfrm>
                    <a:off x="-3321720" y="5129640"/>
                    <a:ext cx="281880" cy="270360"/>
                    <a:chOff x="-3321720" y="5129640"/>
                    <a:chExt cx="281880" cy="270360"/>
                  </a:xfrm>
                </p:grpSpPr>
                <p:sp>
                  <p:nvSpPr>
                    <p:cNvPr id="3715" name="Rechthoek 190"/>
                    <p:cNvSpPr/>
                    <p:nvPr/>
                  </p:nvSpPr>
                  <p:spPr>
                    <a:xfrm>
                      <a:off x="-3321720" y="512964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3716" name="Rechthoek 191"/>
                    <p:cNvSpPr/>
                    <p:nvPr/>
                  </p:nvSpPr>
                  <p:spPr>
                    <a:xfrm>
                      <a:off x="-3321720" y="512964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3717" name="Ovaal 192"/>
                    <p:cNvSpPr/>
                    <p:nvPr/>
                  </p:nvSpPr>
                  <p:spPr>
                    <a:xfrm>
                      <a:off x="-3220560" y="515016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3718" name="Afbeelding 188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-3313800" y="519624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3719" name="Afbeelding 189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 flipH="1">
                    <a:off x="-3270240" y="521172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3720" name="Groep 181"/>
                <p:cNvGrpSpPr/>
                <p:nvPr/>
              </p:nvGrpSpPr>
              <p:grpSpPr>
                <a:xfrm>
                  <a:off x="-3102120" y="5335920"/>
                  <a:ext cx="99360" cy="99720"/>
                  <a:chOff x="-3102120" y="5335920"/>
                  <a:chExt cx="99360" cy="99720"/>
                </a:xfrm>
              </p:grpSpPr>
              <p:sp>
                <p:nvSpPr>
                  <p:cNvPr id="3721" name="Rechthoek 185"/>
                  <p:cNvSpPr/>
                  <p:nvPr/>
                </p:nvSpPr>
                <p:spPr>
                  <a:xfrm>
                    <a:off x="-3102120" y="5335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722" name="Rechthoek 186"/>
                  <p:cNvSpPr/>
                  <p:nvPr/>
                </p:nvSpPr>
                <p:spPr>
                  <a:xfrm rot="5400000">
                    <a:off x="-3141720" y="537624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3723" name="Groep 182"/>
                <p:cNvGrpSpPr/>
                <p:nvPr/>
              </p:nvGrpSpPr>
              <p:grpSpPr>
                <a:xfrm>
                  <a:off x="-3130560" y="5308920"/>
                  <a:ext cx="99360" cy="100080"/>
                  <a:chOff x="-3130560" y="5308920"/>
                  <a:chExt cx="99360" cy="100080"/>
                </a:xfrm>
              </p:grpSpPr>
              <p:sp>
                <p:nvSpPr>
                  <p:cNvPr id="3724" name="Rechthoek 183"/>
                  <p:cNvSpPr/>
                  <p:nvPr/>
                </p:nvSpPr>
                <p:spPr>
                  <a:xfrm rot="10800000">
                    <a:off x="-3130560" y="5389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725" name="Rechthoek 184"/>
                  <p:cNvSpPr/>
                  <p:nvPr/>
                </p:nvSpPr>
                <p:spPr>
                  <a:xfrm rot="16200000">
                    <a:off x="-3090600" y="53488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3726" name="Rechthoek 178"/>
              <p:cNvSpPr/>
              <p:nvPr/>
            </p:nvSpPr>
            <p:spPr>
              <a:xfrm>
                <a:off x="-3426840" y="546192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727" name="Gelijkbenige driehoek 179"/>
              <p:cNvSpPr/>
              <p:nvPr/>
            </p:nvSpPr>
            <p:spPr>
              <a:xfrm rot="10800000">
                <a:off x="-3198960" y="560160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3728" name="Ovaal 167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729" name="Rechthoek 168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730" name="Rechthoek 169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000" strike="noStrike" u="non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3731" name="Groep 170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3732" name="Groep 171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3733" name="Vrije vorm: vorm 173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ctr">
                  <a:noAutofit/>
                </a:bodyPr>
                <a:p>
                  <a:endParaRPr b="0" lang="en-GB" sz="72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3734" name="Groep 174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3735" name="Vrije vorm: vorm 175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3736" name="Vrije vorm: vorm 176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3737" name="Tekstvak 172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18000" bIns="0" anchor="t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8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3739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740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741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742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743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744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3745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46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747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3748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749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750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3751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752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3753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754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755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756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757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758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759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760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761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762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763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3764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3765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766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767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768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769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770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771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772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377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1260000" anchor="ctr">
            <a:noAutofit/>
          </a:bodyPr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774" name="PlaceHolder 2"/>
          <p:cNvSpPr>
            <a:spLocks noGrp="1"/>
          </p:cNvSpPr>
          <p:nvPr>
            <p:ph type="body"/>
          </p:nvPr>
        </p:nvSpPr>
        <p:spPr>
          <a:xfrm>
            <a:off x="6813720" y="1569240"/>
            <a:ext cx="4655520" cy="443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a6d6"/>
              </a:buClr>
              <a:buSzPct val="120000"/>
              <a:buFont typeface="Arial"/>
              <a:buChar char="•"/>
              <a:tabLst>
                <a:tab algn="l" pos="712800"/>
              </a:tabLst>
            </a:pPr>
            <a:r>
              <a:rPr b="0" lang="en-GB" sz="2000" strike="noStrike" u="none">
                <a:solidFill>
                  <a:schemeClr val="dk2"/>
                </a:solidFill>
                <a:uFillTx/>
                <a:latin typeface="Arial"/>
              </a:rPr>
              <a:t>Bullet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1" marL="712800" indent="-351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a6d6"/>
              </a:buClr>
              <a:buSzPct val="120000"/>
              <a:buFont typeface="Arial"/>
              <a:buChar char="•"/>
              <a:tabLst>
                <a:tab algn="l" pos="712800"/>
              </a:tabLst>
            </a:pPr>
            <a:r>
              <a:rPr b="0" lang="en-GB" sz="2000" strike="noStrike" u="none">
                <a:solidFill>
                  <a:schemeClr val="dk2"/>
                </a:solidFill>
                <a:uFillTx/>
                <a:latin typeface="Arial"/>
              </a:rPr>
              <a:t>Sub-bullet 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000" strike="noStrike" u="none">
                <a:solidFill>
                  <a:schemeClr val="dk2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n-GB" sz="3600" strike="noStrike" u="none">
                <a:solidFill>
                  <a:schemeClr val="dk2"/>
                </a:solidFill>
                <a:uFillTx/>
                <a:latin typeface="Arial"/>
              </a:rPr>
              <a:t>Title/Quote</a:t>
            </a:r>
            <a:endParaRPr b="0" lang="nl-NL" sz="36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400" strike="noStrike" u="none">
                <a:solidFill>
                  <a:schemeClr val="accent1"/>
                </a:solidFill>
                <a:uFillTx/>
                <a:latin typeface="Arial"/>
              </a:rPr>
              <a:t>Subtitle</a:t>
            </a:r>
            <a:endParaRPr b="0" lang="nl-NL" sz="24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000" strike="noStrike" u="none">
                <a:solidFill>
                  <a:schemeClr val="dk1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6"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a6d6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0" lang="en-GB" sz="2000" strike="noStrike" u="none">
                <a:solidFill>
                  <a:schemeClr val="dk1"/>
                </a:solidFill>
                <a:uFillTx/>
                <a:latin typeface="Arial"/>
              </a:rPr>
              <a:t>Numerical bullet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lvl="7"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a6d6"/>
              </a:buClr>
              <a:buFont typeface="OpenSymbol"/>
              <a:buAutoNum type="alphaLcPeriod"/>
              <a:tabLst>
                <a:tab algn="l" pos="0"/>
              </a:tabLst>
            </a:pPr>
            <a:r>
              <a:rPr b="0" lang="en-GB" sz="2000" strike="noStrike" u="none">
                <a:solidFill>
                  <a:schemeClr val="dk1"/>
                </a:solidFill>
                <a:uFillTx/>
                <a:latin typeface="Arial"/>
              </a:rPr>
              <a:t>Alphabetical bullet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i="1" lang="en-GB" sz="1600" strike="noStrike" u="none">
                <a:solidFill>
                  <a:schemeClr val="dk1"/>
                </a:solidFill>
                <a:uFillTx/>
                <a:latin typeface="Arial"/>
              </a:rPr>
              <a:t>Source</a:t>
            </a:r>
            <a:endParaRPr b="0" lang="nl-NL" sz="16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nl-NL" sz="16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775" name="Rechthoek 7"/>
          <p:cNvSpPr/>
          <p:nvPr/>
        </p:nvSpPr>
        <p:spPr>
          <a:xfrm>
            <a:off x="13680" y="-439560"/>
            <a:ext cx="3081600" cy="275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0" rIns="0" tIns="0" bIns="0" anchor="ctr">
            <a:spAutoFit/>
          </a:bodyPr>
          <a:p>
            <a:pPr defTabSz="914400">
              <a:lnSpc>
                <a:spcPct val="100000"/>
              </a:lnSpc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Image (M) + text | light mode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76" name="PlaceHolder 3"/>
          <p:cNvSpPr>
            <a:spLocks noGrp="1"/>
          </p:cNvSpPr>
          <p:nvPr>
            <p:ph type="dt" idx="61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777" name="PlaceHolder 4"/>
          <p:cNvSpPr>
            <a:spLocks noGrp="1"/>
          </p:cNvSpPr>
          <p:nvPr>
            <p:ph type="sldNum" idx="62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9D0034E-5F04-4C87-8B34-AFA34BB5666E}" type="slidenum">
              <a:rPr b="1" lang="en-GB" sz="1200" strike="noStrike" u="none">
                <a:solidFill>
                  <a:schemeClr val="dk2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778" name="PlaceHolder 5"/>
          <p:cNvSpPr>
            <a:spLocks noGrp="1"/>
          </p:cNvSpPr>
          <p:nvPr>
            <p:ph type="title"/>
          </p:nvPr>
        </p:nvSpPr>
        <p:spPr>
          <a:xfrm>
            <a:off x="6814080" y="722520"/>
            <a:ext cx="4655160" cy="323280"/>
          </a:xfrm>
          <a:prstGeom prst="rect">
            <a:avLst/>
          </a:prstGeom>
          <a:noFill/>
          <a:ln w="0">
            <a:noFill/>
          </a:ln>
        </p:spPr>
        <p:txBody>
          <a:bodyPr lIns="0" rIns="0" tIns="-27360" bIns="350280" anchor="t">
            <a:noAutofit/>
          </a:bodyPr>
          <a:p>
            <a:pPr indent="0" defTabSz="914400">
              <a:lnSpc>
                <a:spcPts val="3600"/>
              </a:lnSpc>
              <a:buNone/>
            </a:pPr>
            <a:r>
              <a:rPr b="1" lang="en-GB" sz="3600" strike="noStrike" u="non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b="0" lang="nl-NL" sz="3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779" name="PlaceHolder 6"/>
          <p:cNvSpPr>
            <a:spLocks noGrp="1"/>
          </p:cNvSpPr>
          <p:nvPr>
            <p:ph type="body"/>
          </p:nvPr>
        </p:nvSpPr>
        <p:spPr>
          <a:xfrm>
            <a:off x="0" y="4094280"/>
            <a:ext cx="6095520" cy="2763360"/>
          </a:xfrm>
          <a:prstGeom prst="rect">
            <a:avLst/>
          </a:prstGeom>
          <a:gradFill rotWithShape="0">
            <a:gsLst>
              <a:gs pos="0">
                <a:srgbClr val="000000">
                  <a:alpha val="29000"/>
                </a:srgbClr>
              </a:gs>
              <a:gs pos="48000">
                <a:srgbClr val="000000">
                  <a:alpha val="0"/>
                </a:srgbClr>
              </a:gs>
            </a:gsLst>
            <a:lin ang="16200000"/>
          </a:gradFill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00" strike="noStrike" u="non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b="0" lang="nl-NL" sz="1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780" name="PlaceHolder 7"/>
          <p:cNvSpPr>
            <a:spLocks noGrp="1"/>
          </p:cNvSpPr>
          <p:nvPr>
            <p:ph type="body"/>
          </p:nvPr>
        </p:nvSpPr>
        <p:spPr>
          <a:xfrm>
            <a:off x="720360" y="6216840"/>
            <a:ext cx="960840" cy="381240"/>
          </a:xfrm>
          <a:prstGeom prst="rect">
            <a:avLst/>
          </a:pr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8" t="47" r="-18" b="47"/>
            </a:stretch>
          </a:blipFill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00" strike="noStrike" u="non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b="0" lang="nl-NL" sz="1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3781" name="INSTRUCTION"/>
          <p:cNvGrpSpPr/>
          <p:nvPr/>
        </p:nvGrpSpPr>
        <p:grpSpPr>
          <a:xfrm>
            <a:off x="12377520" y="0"/>
            <a:ext cx="3693240" cy="5358960"/>
            <a:chOff x="12377520" y="0"/>
            <a:chExt cx="3693240" cy="5358960"/>
          </a:xfrm>
        </p:grpSpPr>
        <p:sp>
          <p:nvSpPr>
            <p:cNvPr id="3782" name="Rechthoek 6"/>
            <p:cNvSpPr/>
            <p:nvPr/>
          </p:nvSpPr>
          <p:spPr>
            <a:xfrm>
              <a:off x="12377880" y="0"/>
              <a:ext cx="3592800" cy="46411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Choosing text levels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783" name="Ovaal 9"/>
            <p:cNvSpPr/>
            <p:nvPr/>
          </p:nvSpPr>
          <p:spPr>
            <a:xfrm>
              <a:off x="12559680" y="18374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784" name="Rechthoek 10"/>
            <p:cNvSpPr/>
            <p:nvPr/>
          </p:nvSpPr>
          <p:spPr>
            <a:xfrm>
              <a:off x="12844440" y="1837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0a6d6"/>
                </a:buClr>
                <a:buFont typeface="Calibri"/>
                <a:buChar char="•"/>
              </a:pPr>
              <a:r>
                <a:rPr b="0" lang="en-GB" sz="1400" strike="noStrike" u="none">
                  <a:solidFill>
                    <a:srgbClr val="000000"/>
                  </a:solidFill>
                  <a:uFillTx/>
                  <a:latin typeface="Arial"/>
                </a:rPr>
                <a:t>Bullet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785" name="Ovaal 11"/>
            <p:cNvSpPr/>
            <p:nvPr/>
          </p:nvSpPr>
          <p:spPr>
            <a:xfrm>
              <a:off x="12559680" y="21286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786" name="Rechthoek 12"/>
            <p:cNvSpPr/>
            <p:nvPr/>
          </p:nvSpPr>
          <p:spPr>
            <a:xfrm>
              <a:off x="12559680" y="1196280"/>
              <a:ext cx="3228840" cy="4590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Under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‘Home’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, use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list level-buttons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to choose a text level. 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Choose from: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787" name="Rechthoek 13"/>
            <p:cNvSpPr/>
            <p:nvPr/>
          </p:nvSpPr>
          <p:spPr>
            <a:xfrm>
              <a:off x="12844440" y="21290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716040" indent="-3589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0a6d6"/>
                </a:buClr>
                <a:buFont typeface="Calibri"/>
                <a:buChar char="•"/>
              </a:pPr>
              <a:r>
                <a:rPr b="0" lang="en-GB" sz="1400" strike="noStrike" u="none">
                  <a:solidFill>
                    <a:srgbClr val="000000"/>
                  </a:solidFill>
                  <a:uFillTx/>
                  <a:latin typeface="Arial"/>
                </a:rPr>
                <a:t>Sub-bullet 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788" name="Ovaal 14"/>
            <p:cNvSpPr/>
            <p:nvPr/>
          </p:nvSpPr>
          <p:spPr>
            <a:xfrm>
              <a:off x="12559680" y="241992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789" name="Rechthoek 15"/>
            <p:cNvSpPr/>
            <p:nvPr/>
          </p:nvSpPr>
          <p:spPr>
            <a:xfrm>
              <a:off x="12844440" y="242028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uFillTx/>
                  <a:latin typeface="Arial"/>
                </a:rPr>
                <a:t>Default text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790" name="Ovaal 16"/>
            <p:cNvSpPr/>
            <p:nvPr/>
          </p:nvSpPr>
          <p:spPr>
            <a:xfrm>
              <a:off x="12559680" y="27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791" name="Rechthoek 17"/>
            <p:cNvSpPr/>
            <p:nvPr/>
          </p:nvSpPr>
          <p:spPr>
            <a:xfrm>
              <a:off x="12844440" y="27115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1" lang="en-GB" sz="2400" strike="noStrike" u="none">
                  <a:solidFill>
                    <a:schemeClr val="dk1"/>
                  </a:solidFill>
                  <a:uFillTx/>
                  <a:latin typeface="Arial"/>
                </a:rPr>
                <a:t>Title/Quote</a:t>
              </a:r>
              <a:endParaRPr b="0" lang="en-US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792" name="Ovaal 20"/>
            <p:cNvSpPr/>
            <p:nvPr/>
          </p:nvSpPr>
          <p:spPr>
            <a:xfrm>
              <a:off x="12559680" y="3002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5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793" name="Rechthoek 21"/>
            <p:cNvSpPr/>
            <p:nvPr/>
          </p:nvSpPr>
          <p:spPr>
            <a:xfrm>
              <a:off x="12844440" y="30031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800" strike="noStrike" u="none">
                  <a:solidFill>
                    <a:schemeClr val="accent1"/>
                  </a:solidFill>
                  <a:uFillTx/>
                  <a:latin typeface="Arial"/>
                </a:rPr>
                <a:t>Subtitle</a:t>
              </a: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794" name="Ovaal 22"/>
            <p:cNvSpPr/>
            <p:nvPr/>
          </p:nvSpPr>
          <p:spPr>
            <a:xfrm>
              <a:off x="12559680" y="32940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6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795" name="Rechthoek 23"/>
            <p:cNvSpPr/>
            <p:nvPr/>
          </p:nvSpPr>
          <p:spPr>
            <a:xfrm>
              <a:off x="12844440" y="35859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0a6d6"/>
                </a:buClr>
                <a:buFont typeface="OpenSymbol"/>
                <a:buAutoNum type="arabicPeriod"/>
              </a:pPr>
              <a:r>
                <a:rPr b="0" lang="en-GB" sz="1400" strike="noStrike" u="none">
                  <a:solidFill>
                    <a:schemeClr val="dk1"/>
                  </a:solidFill>
                  <a:uFillTx/>
                  <a:latin typeface="Arial"/>
                </a:rPr>
                <a:t>Numerical bullet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796" name="Ovaal 24"/>
            <p:cNvSpPr/>
            <p:nvPr/>
          </p:nvSpPr>
          <p:spPr>
            <a:xfrm>
              <a:off x="12559680" y="35852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7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797" name="Rechthoek 25"/>
            <p:cNvSpPr/>
            <p:nvPr/>
          </p:nvSpPr>
          <p:spPr>
            <a:xfrm>
              <a:off x="12838320" y="387720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43080" indent="-34308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0a6d6"/>
                </a:buClr>
                <a:buFont typeface="OpenSymbol"/>
                <a:buAutoNum type="alphaLcPeriod"/>
              </a:pPr>
              <a:r>
                <a:rPr b="0" lang="en-GB" sz="1400" strike="noStrike" u="none">
                  <a:solidFill>
                    <a:schemeClr val="dk1"/>
                  </a:solidFill>
                  <a:uFillTx/>
                  <a:latin typeface="Arial"/>
                </a:rPr>
                <a:t>Alphabetical bullet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798" name="Ovaal 26"/>
            <p:cNvSpPr/>
            <p:nvPr/>
          </p:nvSpPr>
          <p:spPr>
            <a:xfrm>
              <a:off x="12559680" y="3876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8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799" name="Rechthoek 27"/>
            <p:cNvSpPr/>
            <p:nvPr/>
          </p:nvSpPr>
          <p:spPr>
            <a:xfrm>
              <a:off x="12844440" y="4168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i="1" lang="en-GB" sz="1200" strike="noStrike" u="none">
                  <a:solidFill>
                    <a:srgbClr val="000000"/>
                  </a:solidFill>
                  <a:uFillTx/>
                  <a:latin typeface="Arial"/>
                </a:rPr>
                <a:t>Source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00" name="Ovaal 28"/>
            <p:cNvSpPr/>
            <p:nvPr/>
          </p:nvSpPr>
          <p:spPr>
            <a:xfrm>
              <a:off x="12559680" y="41684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9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801" name="Rechthoek 29"/>
            <p:cNvSpPr/>
            <p:nvPr/>
          </p:nvSpPr>
          <p:spPr>
            <a:xfrm>
              <a:off x="12844440" y="32943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uFillTx/>
                  <a:latin typeface="Arial"/>
                </a:rPr>
                <a:t>Default text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02" name="Rechthoek 30"/>
            <p:cNvSpPr/>
            <p:nvPr/>
          </p:nvSpPr>
          <p:spPr>
            <a:xfrm>
              <a:off x="12377520" y="453132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ctr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3803" name="ICOON_info"/>
            <p:cNvGrpSpPr/>
            <p:nvPr/>
          </p:nvGrpSpPr>
          <p:grpSpPr>
            <a:xfrm>
              <a:off x="15787440" y="4400280"/>
              <a:ext cx="283320" cy="283320"/>
              <a:chOff x="15787440" y="4400280"/>
              <a:chExt cx="283320" cy="283320"/>
            </a:xfrm>
          </p:grpSpPr>
          <p:sp>
            <p:nvSpPr>
              <p:cNvPr id="3804" name="Ovaal 79"/>
              <p:cNvSpPr/>
              <p:nvPr/>
            </p:nvSpPr>
            <p:spPr>
              <a:xfrm>
                <a:off x="15807240" y="441972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86400" bIns="864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3805" name="Graphic 163"/>
              <p:cNvSpPr/>
              <p:nvPr/>
            </p:nvSpPr>
            <p:spPr>
              <a:xfrm>
                <a:off x="15787440" y="440028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GB" sz="2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3806" name="VOORBEELD"/>
            <p:cNvGrpSpPr/>
            <p:nvPr/>
          </p:nvGrpSpPr>
          <p:grpSpPr>
            <a:xfrm>
              <a:off x="12550680" y="458640"/>
              <a:ext cx="3242160" cy="558720"/>
              <a:chOff x="12550680" y="458640"/>
              <a:chExt cx="3242160" cy="558720"/>
            </a:xfrm>
          </p:grpSpPr>
          <p:sp>
            <p:nvSpPr>
              <p:cNvPr id="3807" name="Rechthoek 39"/>
              <p:cNvSpPr/>
              <p:nvPr/>
            </p:nvSpPr>
            <p:spPr>
              <a:xfrm>
                <a:off x="12559680" y="458640"/>
                <a:ext cx="393120" cy="183600"/>
              </a:xfrm>
              <a:prstGeom prst="rect">
                <a:avLst/>
              </a:prstGeom>
              <a:solidFill>
                <a:srgbClr val="f8f8f8"/>
              </a:solidFill>
              <a:ln w="648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18000" bIns="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1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Home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808" name="Rechthoek 40"/>
              <p:cNvSpPr/>
              <p:nvPr/>
            </p:nvSpPr>
            <p:spPr>
              <a:xfrm>
                <a:off x="12564720" y="621360"/>
                <a:ext cx="383400" cy="26640"/>
              </a:xfrm>
              <a:prstGeom prst="rect">
                <a:avLst/>
              </a:prstGeom>
              <a:solidFill>
                <a:srgbClr val="b74629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3809" name="Groep 41"/>
              <p:cNvGrpSpPr/>
              <p:nvPr/>
            </p:nvGrpSpPr>
            <p:grpSpPr>
              <a:xfrm>
                <a:off x="12777480" y="830520"/>
                <a:ext cx="139680" cy="109800"/>
                <a:chOff x="12777480" y="830520"/>
                <a:chExt cx="139680" cy="109800"/>
              </a:xfrm>
            </p:grpSpPr>
            <p:grpSp>
              <p:nvGrpSpPr>
                <p:cNvPr id="3810" name="Groep 72"/>
                <p:cNvGrpSpPr/>
                <p:nvPr/>
              </p:nvGrpSpPr>
              <p:grpSpPr>
                <a:xfrm>
                  <a:off x="12777480" y="830520"/>
                  <a:ext cx="139680" cy="109800"/>
                  <a:chOff x="12777480" y="830520"/>
                  <a:chExt cx="139680" cy="109800"/>
                </a:xfrm>
              </p:grpSpPr>
              <p:cxnSp>
                <p:nvCxnSpPr>
                  <p:cNvPr id="3811" name="Rechte verbindingslijn 74"/>
                  <p:cNvCxnSpPr/>
                  <p:nvPr/>
                </p:nvCxnSpPr>
                <p:spPr>
                  <a:xfrm>
                    <a:off x="1277748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12" name="Rechte verbindingslijn 75"/>
                  <p:cNvCxnSpPr/>
                  <p:nvPr/>
                </p:nvCxnSpPr>
                <p:spPr>
                  <a:xfrm>
                    <a:off x="1277748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13" name="Rechte verbindingslijn 76"/>
                  <p:cNvCxnSpPr/>
                  <p:nvPr/>
                </p:nvCxnSpPr>
                <p:spPr>
                  <a:xfrm>
                    <a:off x="1285416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14" name="Rechte verbindingslijn 77"/>
                  <p:cNvCxnSpPr/>
                  <p:nvPr/>
                </p:nvCxnSpPr>
                <p:spPr>
                  <a:xfrm>
                    <a:off x="1285416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15" name="Rechte verbindingslijn 78"/>
                  <p:cNvCxnSpPr/>
                  <p:nvPr/>
                </p:nvCxnSpPr>
                <p:spPr>
                  <a:xfrm>
                    <a:off x="1285416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816" name="Pijl: rechts 73"/>
                <p:cNvSpPr/>
                <p:nvPr/>
              </p:nvSpPr>
              <p:spPr>
                <a:xfrm>
                  <a:off x="1277784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817" name="Groep 42"/>
              <p:cNvGrpSpPr/>
              <p:nvPr/>
            </p:nvGrpSpPr>
            <p:grpSpPr>
              <a:xfrm>
                <a:off x="12550680" y="830520"/>
                <a:ext cx="147600" cy="109800"/>
                <a:chOff x="12550680" y="830520"/>
                <a:chExt cx="147600" cy="109800"/>
              </a:xfrm>
            </p:grpSpPr>
            <p:grpSp>
              <p:nvGrpSpPr>
                <p:cNvPr id="3818" name="Groep 65"/>
                <p:cNvGrpSpPr/>
                <p:nvPr/>
              </p:nvGrpSpPr>
              <p:grpSpPr>
                <a:xfrm>
                  <a:off x="12558600" y="830520"/>
                  <a:ext cx="139680" cy="109800"/>
                  <a:chOff x="12558600" y="830520"/>
                  <a:chExt cx="139680" cy="109800"/>
                </a:xfrm>
              </p:grpSpPr>
              <p:cxnSp>
                <p:nvCxnSpPr>
                  <p:cNvPr id="3819" name="Rechte verbindingslijn 67"/>
                  <p:cNvCxnSpPr/>
                  <p:nvPr/>
                </p:nvCxnSpPr>
                <p:spPr>
                  <a:xfrm>
                    <a:off x="1255860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20" name="Rechte verbindingslijn 68"/>
                  <p:cNvCxnSpPr/>
                  <p:nvPr/>
                </p:nvCxnSpPr>
                <p:spPr>
                  <a:xfrm>
                    <a:off x="1255860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21" name="Rechte verbindingslijn 69"/>
                  <p:cNvCxnSpPr/>
                  <p:nvPr/>
                </p:nvCxnSpPr>
                <p:spPr>
                  <a:xfrm>
                    <a:off x="1263528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22" name="Rechte verbindingslijn 70"/>
                  <p:cNvCxnSpPr/>
                  <p:nvPr/>
                </p:nvCxnSpPr>
                <p:spPr>
                  <a:xfrm>
                    <a:off x="1263528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23" name="Rechte verbindingslijn 71"/>
                  <p:cNvCxnSpPr/>
                  <p:nvPr/>
                </p:nvCxnSpPr>
                <p:spPr>
                  <a:xfrm>
                    <a:off x="1263528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824" name="Pijl: rechts 66"/>
                <p:cNvSpPr/>
                <p:nvPr/>
              </p:nvSpPr>
              <p:spPr>
                <a:xfrm flipH="1">
                  <a:off x="1255032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cxnSp>
            <p:nvCxnSpPr>
              <p:cNvPr id="3825" name="Rechte verbindingslijn 43"/>
              <p:cNvCxnSpPr/>
              <p:nvPr/>
            </p:nvCxnSpPr>
            <p:spPr>
              <a:xfrm flipV="1">
                <a:off x="12704040" y="587880"/>
                <a:ext cx="547920" cy="219600"/>
              </a:xfrm>
              <a:prstGeom prst="straightConnector1">
                <a:avLst/>
              </a:prstGeom>
              <a:ln cap="rnd" w="19080">
                <a:solidFill>
                  <a:schemeClr val="accent1"/>
                </a:solidFill>
                <a:round/>
                <a:headEnd len="med" type="oval" w="med"/>
              </a:ln>
            </p:spPr>
          </p:cxnSp>
          <p:cxnSp>
            <p:nvCxnSpPr>
              <p:cNvPr id="3826" name="Rechte verbindingslijn 44"/>
              <p:cNvCxnSpPr/>
              <p:nvPr/>
            </p:nvCxnSpPr>
            <p:spPr>
              <a:xfrm>
                <a:off x="12939480" y="828360"/>
                <a:ext cx="319680" cy="360"/>
              </a:xfrm>
              <a:prstGeom prst="straightConnector1">
                <a:avLst/>
              </a:prstGeom>
              <a:ln cap="rnd" w="19080">
                <a:solidFill>
                  <a:schemeClr val="accent1"/>
                </a:solidFill>
                <a:round/>
                <a:headEnd len="med" type="oval" w="med"/>
              </a:ln>
            </p:spPr>
          </p:cxnSp>
          <p:sp>
            <p:nvSpPr>
              <p:cNvPr id="3827" name="Rechthoek 45"/>
              <p:cNvSpPr/>
              <p:nvPr/>
            </p:nvSpPr>
            <p:spPr>
              <a:xfrm>
                <a:off x="13604040" y="512280"/>
                <a:ext cx="2188800" cy="150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100" strike="noStrike" u="none">
                    <a:solidFill>
                      <a:schemeClr val="dk1"/>
                    </a:solidFill>
                    <a:uFillTx/>
                    <a:latin typeface="Calibri"/>
                  </a:rPr>
                  <a:t>Text level down</a:t>
                </a:r>
                <a:endParaRPr b="0" lang="en-US" sz="11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828" name="Rechthoek 46"/>
              <p:cNvSpPr/>
              <p:nvPr/>
            </p:nvSpPr>
            <p:spPr>
              <a:xfrm>
                <a:off x="13604040" y="819720"/>
                <a:ext cx="2188800" cy="141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100" strike="noStrike" u="none">
                    <a:solidFill>
                      <a:schemeClr val="dk1"/>
                    </a:solidFill>
                    <a:uFillTx/>
                    <a:latin typeface="Calibri"/>
                  </a:rPr>
                  <a:t>Text level up</a:t>
                </a:r>
                <a:endParaRPr b="0" lang="en-US" sz="11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3829" name="Groep 47"/>
              <p:cNvGrpSpPr/>
              <p:nvPr/>
            </p:nvGrpSpPr>
            <p:grpSpPr>
              <a:xfrm>
                <a:off x="13247280" y="769320"/>
                <a:ext cx="268200" cy="248040"/>
                <a:chOff x="13247280" y="769320"/>
                <a:chExt cx="268200" cy="248040"/>
              </a:xfrm>
            </p:grpSpPr>
            <p:sp>
              <p:nvSpPr>
                <p:cNvPr id="3830" name="Rechthoek 57"/>
                <p:cNvSpPr/>
                <p:nvPr/>
              </p:nvSpPr>
              <p:spPr>
                <a:xfrm>
                  <a:off x="13247280" y="76932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0" lang="en-GB" sz="105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3831" name="Groep 58"/>
                <p:cNvGrpSpPr/>
                <p:nvPr/>
              </p:nvGrpSpPr>
              <p:grpSpPr>
                <a:xfrm>
                  <a:off x="13296960" y="826920"/>
                  <a:ext cx="168840" cy="132480"/>
                  <a:chOff x="13296960" y="826920"/>
                  <a:chExt cx="168840" cy="132480"/>
                </a:xfrm>
              </p:grpSpPr>
              <p:cxnSp>
                <p:nvCxnSpPr>
                  <p:cNvPr id="3832" name="Rechte verbindingslijn 60"/>
                  <p:cNvCxnSpPr/>
                  <p:nvPr/>
                </p:nvCxnSpPr>
                <p:spPr>
                  <a:xfrm>
                    <a:off x="13296960" y="8269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33" name="Rechte verbindingslijn 61"/>
                  <p:cNvCxnSpPr/>
                  <p:nvPr/>
                </p:nvCxnSpPr>
                <p:spPr>
                  <a:xfrm>
                    <a:off x="13296960" y="95940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34" name="Rechte verbindingslijn 62"/>
                  <p:cNvCxnSpPr/>
                  <p:nvPr/>
                </p:nvCxnSpPr>
                <p:spPr>
                  <a:xfrm>
                    <a:off x="13389840" y="926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35" name="Rechte verbindingslijn 63"/>
                  <p:cNvCxnSpPr/>
                  <p:nvPr/>
                </p:nvCxnSpPr>
                <p:spPr>
                  <a:xfrm>
                    <a:off x="13389840" y="893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36" name="Rechte verbindingslijn 64"/>
                  <p:cNvCxnSpPr/>
                  <p:nvPr/>
                </p:nvCxnSpPr>
                <p:spPr>
                  <a:xfrm>
                    <a:off x="13389840" y="86004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837" name="Pijl: rechts 59"/>
                <p:cNvSpPr/>
                <p:nvPr/>
              </p:nvSpPr>
              <p:spPr>
                <a:xfrm>
                  <a:off x="13297320" y="85860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838" name="Groep 48"/>
              <p:cNvGrpSpPr/>
              <p:nvPr/>
            </p:nvGrpSpPr>
            <p:grpSpPr>
              <a:xfrm>
                <a:off x="13247280" y="460080"/>
                <a:ext cx="268200" cy="248040"/>
                <a:chOff x="13247280" y="460080"/>
                <a:chExt cx="268200" cy="248040"/>
              </a:xfrm>
            </p:grpSpPr>
            <p:sp>
              <p:nvSpPr>
                <p:cNvPr id="3839" name="Rechthoek 49"/>
                <p:cNvSpPr/>
                <p:nvPr/>
              </p:nvSpPr>
              <p:spPr>
                <a:xfrm>
                  <a:off x="13247280" y="46008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0" lang="en-GB" sz="105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3840" name="Groep 50"/>
                <p:cNvGrpSpPr/>
                <p:nvPr/>
              </p:nvGrpSpPr>
              <p:grpSpPr>
                <a:xfrm>
                  <a:off x="13296960" y="518040"/>
                  <a:ext cx="168840" cy="132480"/>
                  <a:chOff x="13296960" y="518040"/>
                  <a:chExt cx="168840" cy="132480"/>
                </a:xfrm>
              </p:grpSpPr>
              <p:cxnSp>
                <p:nvCxnSpPr>
                  <p:cNvPr id="3841" name="Rechte verbindingslijn 52"/>
                  <p:cNvCxnSpPr/>
                  <p:nvPr/>
                </p:nvCxnSpPr>
                <p:spPr>
                  <a:xfrm>
                    <a:off x="13296960" y="51804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42" name="Rechte verbindingslijn 53"/>
                  <p:cNvCxnSpPr/>
                  <p:nvPr/>
                </p:nvCxnSpPr>
                <p:spPr>
                  <a:xfrm>
                    <a:off x="13296960" y="6505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43" name="Rechte verbindingslijn 54"/>
                  <p:cNvCxnSpPr/>
                  <p:nvPr/>
                </p:nvCxnSpPr>
                <p:spPr>
                  <a:xfrm>
                    <a:off x="13389840" y="61740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44" name="Rechte verbindingslijn 55"/>
                  <p:cNvCxnSpPr/>
                  <p:nvPr/>
                </p:nvCxnSpPr>
                <p:spPr>
                  <a:xfrm>
                    <a:off x="13389840" y="584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45" name="Rechte verbindingslijn 56"/>
                  <p:cNvCxnSpPr/>
                  <p:nvPr/>
                </p:nvCxnSpPr>
                <p:spPr>
                  <a:xfrm>
                    <a:off x="13389840" y="551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846" name="Pijl: rechts 51"/>
                <p:cNvSpPr/>
                <p:nvPr/>
              </p:nvSpPr>
              <p:spPr>
                <a:xfrm flipH="1">
                  <a:off x="13288680" y="54972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</p:grpSp>
        <p:grpSp>
          <p:nvGrpSpPr>
            <p:cNvPr id="3847" name="Groep 33"/>
            <p:cNvGrpSpPr/>
            <p:nvPr/>
          </p:nvGrpSpPr>
          <p:grpSpPr>
            <a:xfrm>
              <a:off x="15225480" y="4663080"/>
              <a:ext cx="627480" cy="576360"/>
              <a:chOff x="15225480" y="4663080"/>
              <a:chExt cx="627480" cy="576360"/>
            </a:xfrm>
          </p:grpSpPr>
          <p:grpSp>
            <p:nvGrpSpPr>
              <p:cNvPr id="3848" name="Inspireren"/>
              <p:cNvGrpSpPr/>
              <p:nvPr/>
            </p:nvGrpSpPr>
            <p:grpSpPr>
              <a:xfrm>
                <a:off x="15447960" y="4663080"/>
                <a:ext cx="169560" cy="241920"/>
                <a:chOff x="15447960" y="4663080"/>
                <a:chExt cx="169560" cy="241920"/>
              </a:xfrm>
            </p:grpSpPr>
            <p:sp>
              <p:nvSpPr>
                <p:cNvPr id="3849" name="Freeform 12"/>
                <p:cNvSpPr/>
                <p:nvPr/>
              </p:nvSpPr>
              <p:spPr>
                <a:xfrm>
                  <a:off x="15498000" y="474984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30960" bIns="3096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3850" name="Freeform 13"/>
                <p:cNvSpPr/>
                <p:nvPr/>
              </p:nvSpPr>
              <p:spPr>
                <a:xfrm>
                  <a:off x="15502680" y="48812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11880" bIns="1188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3851" name="Freeform 14"/>
                <p:cNvSpPr/>
                <p:nvPr/>
              </p:nvSpPr>
              <p:spPr>
                <a:xfrm>
                  <a:off x="15447960" y="466308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3852" name="Tekstvak 35"/>
              <p:cNvSpPr/>
              <p:nvPr/>
            </p:nvSpPr>
            <p:spPr>
              <a:xfrm>
                <a:off x="15225480" y="491760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3853" name="INSTRUCTION"/>
          <p:cNvGrpSpPr/>
          <p:nvPr/>
        </p:nvGrpSpPr>
        <p:grpSpPr>
          <a:xfrm>
            <a:off x="-3786120" y="0"/>
            <a:ext cx="3692880" cy="6639840"/>
            <a:chOff x="-3786120" y="0"/>
            <a:chExt cx="3692880" cy="6639840"/>
          </a:xfrm>
        </p:grpSpPr>
        <p:sp>
          <p:nvSpPr>
            <p:cNvPr id="3854" name="Rechthoek 82"/>
            <p:cNvSpPr/>
            <p:nvPr/>
          </p:nvSpPr>
          <p:spPr>
            <a:xfrm>
              <a:off x="-3786120" y="0"/>
              <a:ext cx="3592800" cy="5991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55" name="Ovaal 83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856" name="Rechthoek 84"/>
            <p:cNvSpPr/>
            <p:nvPr/>
          </p:nvSpPr>
          <p:spPr>
            <a:xfrm>
              <a:off x="-3319560" y="465480"/>
              <a:ext cx="2962440" cy="667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57" name="Ovaal 85"/>
            <p:cNvSpPr/>
            <p:nvPr/>
          </p:nvSpPr>
          <p:spPr>
            <a:xfrm>
              <a:off x="-3603600" y="2633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858" name="Rechthoek 86"/>
            <p:cNvSpPr/>
            <p:nvPr/>
          </p:nvSpPr>
          <p:spPr>
            <a:xfrm>
              <a:off x="-3319560" y="2633760"/>
              <a:ext cx="3125880" cy="4626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Click with the right mouse button on the thumbnail display of the slide on the left side 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of the screen and choose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‘Reset slide’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59" name="Ovaal 87"/>
            <p:cNvSpPr/>
            <p:nvPr/>
          </p:nvSpPr>
          <p:spPr>
            <a:xfrm>
              <a:off x="-3603600" y="42264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860" name="Rechthoek 88"/>
            <p:cNvSpPr/>
            <p:nvPr/>
          </p:nvSpPr>
          <p:spPr>
            <a:xfrm>
              <a:off x="-3319560" y="4226400"/>
              <a:ext cx="2944440" cy="8204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61" name="Rechthoek 89"/>
            <p:cNvSpPr/>
            <p:nvPr/>
          </p:nvSpPr>
          <p:spPr>
            <a:xfrm>
              <a:off x="-3316680" y="3200400"/>
              <a:ext cx="1238760" cy="719640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600">
              <a:solidFill>
                <a:srgbClr val="d3d3d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72000" rIns="0" tIns="0" bIns="0" anchor="ctr">
              <a:noAutofit/>
            </a:bodyPr>
            <a:p>
              <a:endParaRPr b="0" i="1" lang="en-GB" sz="1000" strike="noStrike" u="none">
                <a:solidFill>
                  <a:srgbClr val="211f26"/>
                </a:solidFill>
                <a:uFillTx/>
                <a:latin typeface="Calibri"/>
              </a:endParaRPr>
            </a:p>
          </p:txBody>
        </p:sp>
        <p:grpSp>
          <p:nvGrpSpPr>
            <p:cNvPr id="3862" name="Groep 90"/>
            <p:cNvGrpSpPr/>
            <p:nvPr/>
          </p:nvGrpSpPr>
          <p:grpSpPr>
            <a:xfrm>
              <a:off x="-2485800" y="3479760"/>
              <a:ext cx="1222560" cy="563760"/>
              <a:chOff x="-2485800" y="3479760"/>
              <a:chExt cx="1222560" cy="563760"/>
            </a:xfrm>
          </p:grpSpPr>
          <p:sp>
            <p:nvSpPr>
              <p:cNvPr id="3863" name="Rechthoek 129"/>
              <p:cNvSpPr/>
              <p:nvPr/>
            </p:nvSpPr>
            <p:spPr>
              <a:xfrm>
                <a:off x="-2485800" y="3479760"/>
                <a:ext cx="1176120" cy="504360"/>
              </a:xfrm>
              <a:prstGeom prst="rect">
                <a:avLst/>
              </a:prstGeom>
              <a:solidFill>
                <a:schemeClr val="lt1"/>
              </a:solidFill>
              <a:ln w="12600">
                <a:solidFill>
                  <a:srgbClr val="d1d1d1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08000" rIns="0" tIns="0" bIns="0" anchor="ctr">
                <a:noAutofit/>
              </a:bodyPr>
              <a:p>
                <a:endParaRPr b="0" lang="en-GB" sz="8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sp>
            <p:nvSpPr>
              <p:cNvPr id="3864" name="Rechthoek 130"/>
              <p:cNvSpPr/>
              <p:nvPr/>
            </p:nvSpPr>
            <p:spPr>
              <a:xfrm>
                <a:off x="-2479680" y="3733560"/>
                <a:ext cx="1163520" cy="246240"/>
              </a:xfrm>
              <a:prstGeom prst="rect">
                <a:avLst/>
              </a:prstGeom>
              <a:solidFill>
                <a:srgbClr val="fce4dc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3865" name="Groep 131"/>
              <p:cNvGrpSpPr/>
              <p:nvPr/>
            </p:nvGrpSpPr>
            <p:grpSpPr>
              <a:xfrm>
                <a:off x="-2403720" y="3540960"/>
                <a:ext cx="155520" cy="131400"/>
                <a:chOff x="-2403720" y="3540960"/>
                <a:chExt cx="155520" cy="131400"/>
              </a:xfrm>
            </p:grpSpPr>
            <p:sp>
              <p:nvSpPr>
                <p:cNvPr id="3866" name="Rechthoek: afgeronde hoeken 144"/>
                <p:cNvSpPr/>
                <p:nvPr/>
              </p:nvSpPr>
              <p:spPr>
                <a:xfrm>
                  <a:off x="-2403720" y="3540960"/>
                  <a:ext cx="155520" cy="131400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lt1"/>
                </a:solidFill>
                <a:ln w="12600">
                  <a:solidFill>
                    <a:srgbClr val="818181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08000" rIns="0" tIns="0" bIns="0" anchor="ctr">
                  <a:noAutofit/>
                </a:bodyPr>
                <a:p>
                  <a:endParaRPr b="0" lang="en-GB" sz="8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867" name="Rechthoek 145"/>
                <p:cNvSpPr/>
                <p:nvPr/>
              </p:nvSpPr>
              <p:spPr>
                <a:xfrm>
                  <a:off x="-2382120" y="3559320"/>
                  <a:ext cx="117360" cy="15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868" name="Rechthoek 146"/>
                <p:cNvSpPr/>
                <p:nvPr/>
              </p:nvSpPr>
              <p:spPr>
                <a:xfrm>
                  <a:off x="-2382120" y="3586320"/>
                  <a:ext cx="45360" cy="69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869" name="Rechthoek 147"/>
                <p:cNvSpPr/>
                <p:nvPr/>
              </p:nvSpPr>
              <p:spPr>
                <a:xfrm>
                  <a:off x="-2322360" y="3590280"/>
                  <a:ext cx="5184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870" name="Rechthoek 148"/>
                <p:cNvSpPr/>
                <p:nvPr/>
              </p:nvSpPr>
              <p:spPr>
                <a:xfrm>
                  <a:off x="-2322360" y="361836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871" name="Rechthoek 149"/>
                <p:cNvSpPr/>
                <p:nvPr/>
              </p:nvSpPr>
              <p:spPr>
                <a:xfrm>
                  <a:off x="-2322360" y="364644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872" name="Groep 132"/>
              <p:cNvGrpSpPr/>
              <p:nvPr/>
            </p:nvGrpSpPr>
            <p:grpSpPr>
              <a:xfrm>
                <a:off x="-2463840" y="3762000"/>
                <a:ext cx="206640" cy="237240"/>
                <a:chOff x="-2463840" y="3762000"/>
                <a:chExt cx="206640" cy="237240"/>
              </a:xfrm>
            </p:grpSpPr>
            <p:grpSp>
              <p:nvGrpSpPr>
                <p:cNvPr id="3873" name="Groep 136"/>
                <p:cNvGrpSpPr/>
                <p:nvPr/>
              </p:nvGrpSpPr>
              <p:grpSpPr>
                <a:xfrm>
                  <a:off x="-2400480" y="3792600"/>
                  <a:ext cx="143280" cy="121320"/>
                  <a:chOff x="-2400480" y="3792600"/>
                  <a:chExt cx="143280" cy="121320"/>
                </a:xfrm>
              </p:grpSpPr>
              <p:sp>
                <p:nvSpPr>
                  <p:cNvPr id="3874" name="Rechthoek: afgeronde hoeken 138"/>
                  <p:cNvSpPr/>
                  <p:nvPr/>
                </p:nvSpPr>
                <p:spPr>
                  <a:xfrm>
                    <a:off x="-2400480" y="3792600"/>
                    <a:ext cx="143280" cy="12132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lt1"/>
                  </a:solidFill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108000" rIns="0" tIns="0" bIns="0" anchor="ctr">
                    <a:noAutofit/>
                  </a:bodyPr>
                  <a:p>
                    <a:endParaRPr b="0" lang="en-GB" sz="8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875" name="Rechthoek 139"/>
                  <p:cNvSpPr/>
                  <p:nvPr/>
                </p:nvSpPr>
                <p:spPr>
                  <a:xfrm>
                    <a:off x="-2380320" y="3809160"/>
                    <a:ext cx="108000" cy="1440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876" name="Rechthoek 140"/>
                  <p:cNvSpPr/>
                  <p:nvPr/>
                </p:nvSpPr>
                <p:spPr>
                  <a:xfrm>
                    <a:off x="-2380320" y="3834000"/>
                    <a:ext cx="41760" cy="6408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877" name="Rechthoek 141"/>
                  <p:cNvSpPr/>
                  <p:nvPr/>
                </p:nvSpPr>
                <p:spPr>
                  <a:xfrm>
                    <a:off x="-2325240" y="3837960"/>
                    <a:ext cx="475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878" name="Rechthoek 142"/>
                  <p:cNvSpPr/>
                  <p:nvPr/>
                </p:nvSpPr>
                <p:spPr>
                  <a:xfrm>
                    <a:off x="-2325240" y="386388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879" name="Rechthoek 143"/>
                  <p:cNvSpPr/>
                  <p:nvPr/>
                </p:nvSpPr>
                <p:spPr>
                  <a:xfrm>
                    <a:off x="-2325240" y="388944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3880" name="Boog 137"/>
                <p:cNvSpPr/>
                <p:nvPr/>
              </p:nvSpPr>
              <p:spPr>
                <a:xfrm rot="17637000">
                  <a:off x="-2486520" y="3834360"/>
                  <a:ext cx="218520" cy="91800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80">
                  <a:solidFill>
                    <a:srgbClr val="4d82b8"/>
                  </a:solidFill>
                  <a:round/>
                  <a:headEnd len="sm" type="arrow" w="med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120" bIns="33120" anchor="ctr">
                  <a:noAutofit/>
                </a:bodyPr>
                <a:p>
                  <a:endParaRPr b="0" lang="en-GB" sz="24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3881" name="Tekstvak 133"/>
              <p:cNvSpPr/>
              <p:nvPr/>
            </p:nvSpPr>
            <p:spPr>
              <a:xfrm>
                <a:off x="-2245320" y="3540960"/>
                <a:ext cx="895680" cy="134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Layout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882" name="Tekstvak 134"/>
              <p:cNvSpPr/>
              <p:nvPr/>
            </p:nvSpPr>
            <p:spPr>
              <a:xfrm>
                <a:off x="-2259000" y="3793680"/>
                <a:ext cx="909360" cy="126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Reset slide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883" name="Vrije vorm: vorm 135"/>
              <p:cNvSpPr/>
              <p:nvPr/>
            </p:nvSpPr>
            <p:spPr>
              <a:xfrm>
                <a:off x="-1360440" y="3863880"/>
                <a:ext cx="97200" cy="179640"/>
              </a:xfrm>
              <a:custGeom>
                <a:avLst/>
                <a:gdLst>
                  <a:gd name="textAreaLeft" fmla="*/ 0 w 97200"/>
                  <a:gd name="textAreaRight" fmla="*/ 97560 w 97200"/>
                  <a:gd name="textAreaTop" fmla="*/ 0 h 179640"/>
                  <a:gd name="textAreaBottom" fmla="*/ 180000 h 179640"/>
                </a:gdLst>
                <a:ahLst/>
                <a:rect l="textAreaLeft" t="textAreaTop" r="textAreaRight" b="textAreaBottom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90000" bIns="900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3884" name="Groep 91"/>
            <p:cNvGrpSpPr/>
            <p:nvPr/>
          </p:nvGrpSpPr>
          <p:grpSpPr>
            <a:xfrm>
              <a:off x="-3786120" y="5680800"/>
              <a:ext cx="3692880" cy="959040"/>
              <a:chOff x="-3786120" y="5680800"/>
              <a:chExt cx="3692880" cy="959040"/>
            </a:xfrm>
          </p:grpSpPr>
          <p:sp>
            <p:nvSpPr>
              <p:cNvPr id="3885" name="Rechthoek 119"/>
              <p:cNvSpPr/>
              <p:nvPr/>
            </p:nvSpPr>
            <p:spPr>
              <a:xfrm>
                <a:off x="-3786120" y="581220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144000" bIns="14400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3886" name="ICOON_info"/>
              <p:cNvGrpSpPr/>
              <p:nvPr/>
            </p:nvGrpSpPr>
            <p:grpSpPr>
              <a:xfrm>
                <a:off x="-376560" y="5680800"/>
                <a:ext cx="283320" cy="283320"/>
                <a:chOff x="-376560" y="5680800"/>
                <a:chExt cx="283320" cy="283320"/>
              </a:xfrm>
            </p:grpSpPr>
            <p:sp>
              <p:nvSpPr>
                <p:cNvPr id="3887" name="Ovaal 127"/>
                <p:cNvSpPr/>
                <p:nvPr/>
              </p:nvSpPr>
              <p:spPr>
                <a:xfrm>
                  <a:off x="-356400" y="57002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80000" rIns="180000" tIns="86400" bIns="86400" anchor="ctr">
                  <a:noAutofit/>
                </a:bodyPr>
                <a:p>
                  <a:endParaRPr b="0" lang="en-GB" sz="1600" strike="noStrike" u="non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888" name="Graphic 163"/>
                <p:cNvSpPr/>
                <p:nvPr/>
              </p:nvSpPr>
              <p:spPr>
                <a:xfrm>
                  <a:off x="-376560" y="56808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endParaRPr b="0" lang="en-GB" sz="2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889" name="Groep 121"/>
              <p:cNvGrpSpPr/>
              <p:nvPr/>
            </p:nvGrpSpPr>
            <p:grpSpPr>
              <a:xfrm>
                <a:off x="-938160" y="5937840"/>
                <a:ext cx="627480" cy="576360"/>
                <a:chOff x="-938160" y="5937840"/>
                <a:chExt cx="627480" cy="576360"/>
              </a:xfrm>
            </p:grpSpPr>
            <p:grpSp>
              <p:nvGrpSpPr>
                <p:cNvPr id="3890" name="Inspireren"/>
                <p:cNvGrpSpPr/>
                <p:nvPr/>
              </p:nvGrpSpPr>
              <p:grpSpPr>
                <a:xfrm>
                  <a:off x="-715680" y="5937840"/>
                  <a:ext cx="169560" cy="242280"/>
                  <a:chOff x="-715680" y="5937840"/>
                  <a:chExt cx="169560" cy="242280"/>
                </a:xfrm>
              </p:grpSpPr>
              <p:sp>
                <p:nvSpPr>
                  <p:cNvPr id="3891" name="Freeform 12"/>
                  <p:cNvSpPr/>
                  <p:nvPr/>
                </p:nvSpPr>
                <p:spPr>
                  <a:xfrm>
                    <a:off x="-665640" y="602496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30960" bIns="3096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3892" name="Freeform 13"/>
                  <p:cNvSpPr/>
                  <p:nvPr/>
                </p:nvSpPr>
                <p:spPr>
                  <a:xfrm>
                    <a:off x="-660960" y="615636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11880" bIns="1188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3893" name="Freeform 14"/>
                  <p:cNvSpPr/>
                  <p:nvPr/>
                </p:nvSpPr>
                <p:spPr>
                  <a:xfrm>
                    <a:off x="-715680" y="59378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3894" name="Tekstvak 123"/>
                <p:cNvSpPr/>
                <p:nvPr/>
              </p:nvSpPr>
              <p:spPr>
                <a:xfrm>
                  <a:off x="-938160" y="61923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algn="l" pos="0"/>
                    </a:tabLst>
                  </a:pPr>
                  <a:r>
                    <a:rPr b="0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b="0" lang="en-US" sz="10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3895" name="Groep 92"/>
            <p:cNvGrpSpPr/>
            <p:nvPr/>
          </p:nvGrpSpPr>
          <p:grpSpPr>
            <a:xfrm>
              <a:off x="-3426840" y="5129640"/>
              <a:ext cx="514080" cy="506520"/>
              <a:chOff x="-3426840" y="5129640"/>
              <a:chExt cx="514080" cy="506520"/>
            </a:xfrm>
          </p:grpSpPr>
          <p:grpSp>
            <p:nvGrpSpPr>
              <p:cNvPr id="3896" name="Groep 103"/>
              <p:cNvGrpSpPr/>
              <p:nvPr/>
            </p:nvGrpSpPr>
            <p:grpSpPr>
              <a:xfrm>
                <a:off x="-3321720" y="5129640"/>
                <a:ext cx="318960" cy="306000"/>
                <a:chOff x="-3321720" y="5129640"/>
                <a:chExt cx="318960" cy="306000"/>
              </a:xfrm>
            </p:grpSpPr>
            <p:grpSp>
              <p:nvGrpSpPr>
                <p:cNvPr id="3897" name="Groep 106"/>
                <p:cNvGrpSpPr/>
                <p:nvPr/>
              </p:nvGrpSpPr>
              <p:grpSpPr>
                <a:xfrm>
                  <a:off x="-3321720" y="5129640"/>
                  <a:ext cx="281880" cy="270360"/>
                  <a:chOff x="-3321720" y="5129640"/>
                  <a:chExt cx="281880" cy="270360"/>
                </a:xfrm>
              </p:grpSpPr>
              <p:grpSp>
                <p:nvGrpSpPr>
                  <p:cNvPr id="3898" name="Groep 113"/>
                  <p:cNvGrpSpPr/>
                  <p:nvPr/>
                </p:nvGrpSpPr>
                <p:grpSpPr>
                  <a:xfrm>
                    <a:off x="-3321720" y="5129640"/>
                    <a:ext cx="281880" cy="270360"/>
                    <a:chOff x="-3321720" y="5129640"/>
                    <a:chExt cx="281880" cy="270360"/>
                  </a:xfrm>
                </p:grpSpPr>
                <p:sp>
                  <p:nvSpPr>
                    <p:cNvPr id="3899" name="Rechthoek 116"/>
                    <p:cNvSpPr/>
                    <p:nvPr/>
                  </p:nvSpPr>
                  <p:spPr>
                    <a:xfrm>
                      <a:off x="-3321720" y="512964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3900" name="Rechthoek 117"/>
                    <p:cNvSpPr/>
                    <p:nvPr/>
                  </p:nvSpPr>
                  <p:spPr>
                    <a:xfrm>
                      <a:off x="-3321720" y="512964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3901" name="Ovaal 118"/>
                    <p:cNvSpPr/>
                    <p:nvPr/>
                  </p:nvSpPr>
                  <p:spPr>
                    <a:xfrm>
                      <a:off x="-3220560" y="515016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3902" name="Afbeelding 114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-3313800" y="519624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3903" name="Afbeelding 115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 flipH="1">
                    <a:off x="-3270240" y="521172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3904" name="Groep 107"/>
                <p:cNvGrpSpPr/>
                <p:nvPr/>
              </p:nvGrpSpPr>
              <p:grpSpPr>
                <a:xfrm>
                  <a:off x="-3102120" y="5335920"/>
                  <a:ext cx="99360" cy="99720"/>
                  <a:chOff x="-3102120" y="5335920"/>
                  <a:chExt cx="99360" cy="99720"/>
                </a:xfrm>
              </p:grpSpPr>
              <p:sp>
                <p:nvSpPr>
                  <p:cNvPr id="3905" name="Rechthoek 111"/>
                  <p:cNvSpPr/>
                  <p:nvPr/>
                </p:nvSpPr>
                <p:spPr>
                  <a:xfrm>
                    <a:off x="-3102120" y="5335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906" name="Rechthoek 112"/>
                  <p:cNvSpPr/>
                  <p:nvPr/>
                </p:nvSpPr>
                <p:spPr>
                  <a:xfrm rot="5400000">
                    <a:off x="-3141720" y="537624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3907" name="Groep 108"/>
                <p:cNvGrpSpPr/>
                <p:nvPr/>
              </p:nvGrpSpPr>
              <p:grpSpPr>
                <a:xfrm>
                  <a:off x="-3130560" y="5308920"/>
                  <a:ext cx="99360" cy="100080"/>
                  <a:chOff x="-3130560" y="5308920"/>
                  <a:chExt cx="99360" cy="100080"/>
                </a:xfrm>
              </p:grpSpPr>
              <p:sp>
                <p:nvSpPr>
                  <p:cNvPr id="3908" name="Rechthoek 109"/>
                  <p:cNvSpPr/>
                  <p:nvPr/>
                </p:nvSpPr>
                <p:spPr>
                  <a:xfrm rot="10800000">
                    <a:off x="-3130560" y="5389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909" name="Rechthoek 110"/>
                  <p:cNvSpPr/>
                  <p:nvPr/>
                </p:nvSpPr>
                <p:spPr>
                  <a:xfrm rot="16200000">
                    <a:off x="-3090600" y="53488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3910" name="Rechthoek 104"/>
              <p:cNvSpPr/>
              <p:nvPr/>
            </p:nvSpPr>
            <p:spPr>
              <a:xfrm>
                <a:off x="-3426840" y="546192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911" name="Gelijkbenige driehoek 105"/>
              <p:cNvSpPr/>
              <p:nvPr/>
            </p:nvSpPr>
            <p:spPr>
              <a:xfrm rot="10800000">
                <a:off x="-3198960" y="560160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3912" name="Ovaal 93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13" name="Rechthoek 94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14" name="Rechthoek 95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000" strike="noStrike" u="non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3915" name="Groep 96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3916" name="Groep 97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3917" name="Vrije vorm: vorm 99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ctr">
                  <a:noAutofit/>
                </a:bodyPr>
                <a:p>
                  <a:endParaRPr b="0" lang="en-GB" sz="72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3918" name="Groep 100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3919" name="Vrije vorm: vorm 101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3920" name="Vrije vorm: vorm 102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3921" name="Tekstvak 98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18000" bIns="0" anchor="t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2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3923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924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925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926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927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928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3929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930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3931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3932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933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934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3935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3936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3937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938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939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940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941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942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943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944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945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946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947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3948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3949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950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951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952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953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954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955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956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3957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1260000" anchor="ctr">
            <a:noAutofit/>
          </a:bodyPr>
          <a:p>
            <a:pPr marL="432000" indent="-324000" algn="ctr" defTabSz="9144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958" name="PlaceHolder 2"/>
          <p:cNvSpPr>
            <a:spLocks noGrp="1"/>
          </p:cNvSpPr>
          <p:nvPr>
            <p:ph type="body"/>
          </p:nvPr>
        </p:nvSpPr>
        <p:spPr>
          <a:xfrm>
            <a:off x="6813720" y="1569240"/>
            <a:ext cx="4655520" cy="443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SzPct val="120000"/>
              <a:buFont typeface="Arial"/>
              <a:buChar char="•"/>
              <a:tabLst>
                <a:tab algn="l" pos="71280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Bullet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1" marL="712800" indent="-351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SzPct val="120000"/>
              <a:buFont typeface="Arial"/>
              <a:buChar char="•"/>
              <a:tabLst>
                <a:tab algn="l" pos="71280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Sub-bullet 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n-GB" sz="3600" strike="noStrike" u="none">
                <a:solidFill>
                  <a:schemeClr val="dk2"/>
                </a:solidFill>
                <a:uFillTx/>
                <a:latin typeface="Arial"/>
              </a:rPr>
              <a:t>Title/Quote</a:t>
            </a:r>
            <a:endParaRPr b="0" lang="nl-NL" sz="36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400" strike="noStrike" u="none">
                <a:solidFill>
                  <a:schemeClr val="dk2"/>
                </a:solidFill>
                <a:uFillTx/>
                <a:latin typeface="Arial"/>
              </a:rPr>
              <a:t>Subtitle</a:t>
            </a:r>
            <a:endParaRPr b="0" lang="nl-NL" sz="24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6"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Numerical bullet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lvl="7"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OpenSymbol"/>
              <a:buAutoNum type="alphaLcPeriod"/>
              <a:tabLst>
                <a:tab algn="l" pos="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Alphabetical bullet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i="1" lang="en-GB" sz="1600" strike="noStrike" u="none">
                <a:solidFill>
                  <a:schemeClr val="lt1"/>
                </a:solidFill>
                <a:uFillTx/>
                <a:latin typeface="Arial"/>
              </a:rPr>
              <a:t>Source</a:t>
            </a:r>
            <a:endParaRPr b="0" lang="nl-NL" sz="16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959" name="Rechthoek 7"/>
          <p:cNvSpPr/>
          <p:nvPr/>
        </p:nvSpPr>
        <p:spPr>
          <a:xfrm>
            <a:off x="13680" y="-439560"/>
            <a:ext cx="3069000" cy="275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0" rIns="0" tIns="0" bIns="0" anchor="ctr">
            <a:spAutoFit/>
          </a:bodyPr>
          <a:p>
            <a:pPr defTabSz="914400">
              <a:lnSpc>
                <a:spcPct val="100000"/>
              </a:lnSpc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Image (M) + text | blue mode</a:t>
            </a:r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960" name="PlaceHolder 3"/>
          <p:cNvSpPr>
            <a:spLocks noGrp="1"/>
          </p:cNvSpPr>
          <p:nvPr>
            <p:ph type="dt" idx="63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lt1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961" name="PlaceHolder 4"/>
          <p:cNvSpPr>
            <a:spLocks noGrp="1"/>
          </p:cNvSpPr>
          <p:nvPr>
            <p:ph type="sldNum" idx="64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78136EE-C84D-41F2-8139-191A6F9CE8FA}" type="slidenum">
              <a:rPr b="1" lang="en-GB" sz="1200" strike="noStrike" u="none">
                <a:solidFill>
                  <a:schemeClr val="lt1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962" name="PlaceHolder 5"/>
          <p:cNvSpPr>
            <a:spLocks noGrp="1"/>
          </p:cNvSpPr>
          <p:nvPr>
            <p:ph type="title"/>
          </p:nvPr>
        </p:nvSpPr>
        <p:spPr>
          <a:xfrm>
            <a:off x="6814080" y="722520"/>
            <a:ext cx="4655160" cy="323280"/>
          </a:xfrm>
          <a:prstGeom prst="rect">
            <a:avLst/>
          </a:prstGeom>
          <a:noFill/>
          <a:ln w="0">
            <a:noFill/>
          </a:ln>
        </p:spPr>
        <p:txBody>
          <a:bodyPr lIns="0" rIns="0" tIns="-27360" bIns="350280" anchor="t">
            <a:noAutofit/>
          </a:bodyPr>
          <a:p>
            <a:pPr indent="0" defTabSz="914400">
              <a:lnSpc>
                <a:spcPts val="3600"/>
              </a:lnSpc>
              <a:buNone/>
            </a:pPr>
            <a:r>
              <a:rPr b="1" lang="en-GB" sz="3600" strike="noStrike" u="non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b="0" lang="nl-NL" sz="3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963" name="PlaceHolder 6"/>
          <p:cNvSpPr>
            <a:spLocks noGrp="1"/>
          </p:cNvSpPr>
          <p:nvPr>
            <p:ph type="body"/>
          </p:nvPr>
        </p:nvSpPr>
        <p:spPr>
          <a:xfrm>
            <a:off x="0" y="4094280"/>
            <a:ext cx="6095520" cy="2763360"/>
          </a:xfrm>
          <a:prstGeom prst="rect">
            <a:avLst/>
          </a:prstGeom>
          <a:gradFill rotWithShape="0">
            <a:gsLst>
              <a:gs pos="0">
                <a:srgbClr val="000000">
                  <a:alpha val="29000"/>
                </a:srgbClr>
              </a:gs>
              <a:gs pos="48000">
                <a:srgbClr val="000000">
                  <a:alpha val="0"/>
                </a:srgbClr>
              </a:gs>
            </a:gsLst>
            <a:lin ang="16200000"/>
          </a:gradFill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00" strike="noStrike" u="non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b="0" lang="nl-NL" sz="1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964" name="PlaceHolder 7"/>
          <p:cNvSpPr>
            <a:spLocks noGrp="1"/>
          </p:cNvSpPr>
          <p:nvPr>
            <p:ph type="body"/>
          </p:nvPr>
        </p:nvSpPr>
        <p:spPr>
          <a:xfrm>
            <a:off x="720360" y="6216840"/>
            <a:ext cx="960840" cy="381240"/>
          </a:xfrm>
          <a:prstGeom prst="rect">
            <a:avLst/>
          </a:pr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8" t="47" r="-18" b="47"/>
            </a:stretch>
          </a:blipFill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00" strike="noStrike" u="non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b="0" lang="nl-NL" sz="1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3965" name="INSTRUCTION"/>
          <p:cNvGrpSpPr/>
          <p:nvPr/>
        </p:nvGrpSpPr>
        <p:grpSpPr>
          <a:xfrm>
            <a:off x="12377520" y="0"/>
            <a:ext cx="3693240" cy="5358960"/>
            <a:chOff x="12377520" y="0"/>
            <a:chExt cx="3693240" cy="5358960"/>
          </a:xfrm>
        </p:grpSpPr>
        <p:sp>
          <p:nvSpPr>
            <p:cNvPr id="3966" name="Rechthoek 6"/>
            <p:cNvSpPr/>
            <p:nvPr/>
          </p:nvSpPr>
          <p:spPr>
            <a:xfrm>
              <a:off x="12377880" y="0"/>
              <a:ext cx="3592800" cy="46411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Choosing text levels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67" name="Rechthoek 9"/>
            <p:cNvSpPr/>
            <p:nvPr/>
          </p:nvSpPr>
          <p:spPr>
            <a:xfrm>
              <a:off x="12377880" y="1707480"/>
              <a:ext cx="3592800" cy="2835720"/>
            </a:xfrm>
            <a:prstGeom prst="rect">
              <a:avLst/>
            </a:prstGeom>
            <a:solidFill>
              <a:schemeClr val="accent1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 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68" name="Ovaal 10"/>
            <p:cNvSpPr/>
            <p:nvPr/>
          </p:nvSpPr>
          <p:spPr>
            <a:xfrm>
              <a:off x="12559680" y="18374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69" name="Rechthoek 11"/>
            <p:cNvSpPr/>
            <p:nvPr/>
          </p:nvSpPr>
          <p:spPr>
            <a:xfrm>
              <a:off x="12844440" y="1837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Calibri"/>
                <a:buChar char="•"/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Bullet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70" name="Ovaal 12"/>
            <p:cNvSpPr/>
            <p:nvPr/>
          </p:nvSpPr>
          <p:spPr>
            <a:xfrm>
              <a:off x="12559680" y="212868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71" name="Rechthoek 13"/>
            <p:cNvSpPr/>
            <p:nvPr/>
          </p:nvSpPr>
          <p:spPr>
            <a:xfrm>
              <a:off x="12559680" y="1196280"/>
              <a:ext cx="3228840" cy="4590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Under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‘Home’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, use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list level-buttons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to choose a text level. 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Choose from: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72" name="Rechthoek 14"/>
            <p:cNvSpPr/>
            <p:nvPr/>
          </p:nvSpPr>
          <p:spPr>
            <a:xfrm>
              <a:off x="12844440" y="21290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716040" indent="-3589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Calibri"/>
                <a:buChar char="•"/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Sub-bullet 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73" name="Ovaal 15"/>
            <p:cNvSpPr/>
            <p:nvPr/>
          </p:nvSpPr>
          <p:spPr>
            <a:xfrm>
              <a:off x="12559680" y="241992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74" name="Rechthoek 16"/>
            <p:cNvSpPr/>
            <p:nvPr/>
          </p:nvSpPr>
          <p:spPr>
            <a:xfrm>
              <a:off x="12844440" y="242028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Default text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75" name="Ovaal 17"/>
            <p:cNvSpPr/>
            <p:nvPr/>
          </p:nvSpPr>
          <p:spPr>
            <a:xfrm>
              <a:off x="12559680" y="271116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4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76" name="Rechthoek 20"/>
            <p:cNvSpPr/>
            <p:nvPr/>
          </p:nvSpPr>
          <p:spPr>
            <a:xfrm>
              <a:off x="12844440" y="27115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1" lang="en-GB" sz="2400" strike="noStrike" u="none">
                  <a:solidFill>
                    <a:schemeClr val="dk1"/>
                  </a:solidFill>
                  <a:uFillTx/>
                  <a:latin typeface="Arial"/>
                </a:rPr>
                <a:t>Title/Quote</a:t>
              </a:r>
              <a:endParaRPr b="0" lang="en-US" sz="2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77" name="Ovaal 21"/>
            <p:cNvSpPr/>
            <p:nvPr/>
          </p:nvSpPr>
          <p:spPr>
            <a:xfrm>
              <a:off x="12559680" y="300276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5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78" name="Rechthoek 22"/>
            <p:cNvSpPr/>
            <p:nvPr/>
          </p:nvSpPr>
          <p:spPr>
            <a:xfrm>
              <a:off x="12844440" y="30031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800" strike="noStrike" u="none">
                  <a:solidFill>
                    <a:schemeClr val="dk1"/>
                  </a:solidFill>
                  <a:uFillTx/>
                  <a:latin typeface="Arial"/>
                </a:rPr>
                <a:t>Subtitle</a:t>
              </a:r>
              <a:endParaRPr b="0" lang="en-US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79" name="Ovaal 23"/>
            <p:cNvSpPr/>
            <p:nvPr/>
          </p:nvSpPr>
          <p:spPr>
            <a:xfrm>
              <a:off x="12559680" y="329400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6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80" name="Rechthoek 24"/>
            <p:cNvSpPr/>
            <p:nvPr/>
          </p:nvSpPr>
          <p:spPr>
            <a:xfrm>
              <a:off x="12844440" y="35859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OpenSymbol"/>
                <a:buAutoNum type="arabicPeriod"/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Numerical bullet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81" name="Ovaal 25"/>
            <p:cNvSpPr/>
            <p:nvPr/>
          </p:nvSpPr>
          <p:spPr>
            <a:xfrm>
              <a:off x="12559680" y="35852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7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82" name="Rechthoek 26"/>
            <p:cNvSpPr/>
            <p:nvPr/>
          </p:nvSpPr>
          <p:spPr>
            <a:xfrm>
              <a:off x="12838320" y="387720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43080" indent="-34308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OpenSymbol"/>
                <a:buAutoNum type="alphaLcPeriod"/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Alphabetical bullet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83" name="Ovaal 27"/>
            <p:cNvSpPr/>
            <p:nvPr/>
          </p:nvSpPr>
          <p:spPr>
            <a:xfrm>
              <a:off x="12559680" y="387648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8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84" name="Rechthoek 28"/>
            <p:cNvSpPr/>
            <p:nvPr/>
          </p:nvSpPr>
          <p:spPr>
            <a:xfrm>
              <a:off x="12844440" y="4168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i="1" lang="en-GB" sz="1200" strike="noStrike" u="none">
                  <a:solidFill>
                    <a:schemeClr val="lt1"/>
                  </a:solidFill>
                  <a:uFillTx/>
                  <a:latin typeface="Arial"/>
                </a:rPr>
                <a:t>Source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85" name="Ovaal 29"/>
            <p:cNvSpPr/>
            <p:nvPr/>
          </p:nvSpPr>
          <p:spPr>
            <a:xfrm>
              <a:off x="12559680" y="41684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9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86" name="Rechthoek 30"/>
            <p:cNvSpPr/>
            <p:nvPr/>
          </p:nvSpPr>
          <p:spPr>
            <a:xfrm>
              <a:off x="12844440" y="32943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Default text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87" name="Rechthoek 31"/>
            <p:cNvSpPr/>
            <p:nvPr/>
          </p:nvSpPr>
          <p:spPr>
            <a:xfrm>
              <a:off x="12377520" y="453132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ctr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3988" name="ICOON_info"/>
            <p:cNvGrpSpPr/>
            <p:nvPr/>
          </p:nvGrpSpPr>
          <p:grpSpPr>
            <a:xfrm>
              <a:off x="15787440" y="4400280"/>
              <a:ext cx="283320" cy="283320"/>
              <a:chOff x="15787440" y="4400280"/>
              <a:chExt cx="283320" cy="283320"/>
            </a:xfrm>
          </p:grpSpPr>
          <p:sp>
            <p:nvSpPr>
              <p:cNvPr id="3989" name="Ovaal 80"/>
              <p:cNvSpPr/>
              <p:nvPr/>
            </p:nvSpPr>
            <p:spPr>
              <a:xfrm>
                <a:off x="15807240" y="441972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86400" bIns="864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3990" name="Graphic 163"/>
              <p:cNvSpPr/>
              <p:nvPr/>
            </p:nvSpPr>
            <p:spPr>
              <a:xfrm>
                <a:off x="15787440" y="440028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GB" sz="2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3991" name="VOORBEELD"/>
            <p:cNvGrpSpPr/>
            <p:nvPr/>
          </p:nvGrpSpPr>
          <p:grpSpPr>
            <a:xfrm>
              <a:off x="12550680" y="458640"/>
              <a:ext cx="3242160" cy="558720"/>
              <a:chOff x="12550680" y="458640"/>
              <a:chExt cx="3242160" cy="558720"/>
            </a:xfrm>
          </p:grpSpPr>
          <p:sp>
            <p:nvSpPr>
              <p:cNvPr id="3992" name="Rechthoek 40"/>
              <p:cNvSpPr/>
              <p:nvPr/>
            </p:nvSpPr>
            <p:spPr>
              <a:xfrm>
                <a:off x="12559680" y="458640"/>
                <a:ext cx="393120" cy="183600"/>
              </a:xfrm>
              <a:prstGeom prst="rect">
                <a:avLst/>
              </a:prstGeom>
              <a:solidFill>
                <a:srgbClr val="f8f8f8"/>
              </a:solidFill>
              <a:ln w="648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18000" bIns="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1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Home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993" name="Rechthoek 41"/>
              <p:cNvSpPr/>
              <p:nvPr/>
            </p:nvSpPr>
            <p:spPr>
              <a:xfrm>
                <a:off x="12564720" y="621360"/>
                <a:ext cx="383400" cy="26640"/>
              </a:xfrm>
              <a:prstGeom prst="rect">
                <a:avLst/>
              </a:prstGeom>
              <a:solidFill>
                <a:srgbClr val="b74629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3994" name="Groep 42"/>
              <p:cNvGrpSpPr/>
              <p:nvPr/>
            </p:nvGrpSpPr>
            <p:grpSpPr>
              <a:xfrm>
                <a:off x="12777480" y="830520"/>
                <a:ext cx="139680" cy="109800"/>
                <a:chOff x="12777480" y="830520"/>
                <a:chExt cx="139680" cy="109800"/>
              </a:xfrm>
            </p:grpSpPr>
            <p:grpSp>
              <p:nvGrpSpPr>
                <p:cNvPr id="3995" name="Groep 73"/>
                <p:cNvGrpSpPr/>
                <p:nvPr/>
              </p:nvGrpSpPr>
              <p:grpSpPr>
                <a:xfrm>
                  <a:off x="12777480" y="830520"/>
                  <a:ext cx="139680" cy="109800"/>
                  <a:chOff x="12777480" y="830520"/>
                  <a:chExt cx="139680" cy="109800"/>
                </a:xfrm>
              </p:grpSpPr>
              <p:cxnSp>
                <p:nvCxnSpPr>
                  <p:cNvPr id="3996" name="Rechte verbindingslijn 75"/>
                  <p:cNvCxnSpPr/>
                  <p:nvPr/>
                </p:nvCxnSpPr>
                <p:spPr>
                  <a:xfrm>
                    <a:off x="1277748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997" name="Rechte verbindingslijn 76"/>
                  <p:cNvCxnSpPr/>
                  <p:nvPr/>
                </p:nvCxnSpPr>
                <p:spPr>
                  <a:xfrm>
                    <a:off x="1277748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998" name="Rechte verbindingslijn 77"/>
                  <p:cNvCxnSpPr/>
                  <p:nvPr/>
                </p:nvCxnSpPr>
                <p:spPr>
                  <a:xfrm>
                    <a:off x="1285416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999" name="Rechte verbindingslijn 78"/>
                  <p:cNvCxnSpPr/>
                  <p:nvPr/>
                </p:nvCxnSpPr>
                <p:spPr>
                  <a:xfrm>
                    <a:off x="1285416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000" name="Rechte verbindingslijn 79"/>
                  <p:cNvCxnSpPr/>
                  <p:nvPr/>
                </p:nvCxnSpPr>
                <p:spPr>
                  <a:xfrm>
                    <a:off x="1285416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4001" name="Pijl: rechts 74"/>
                <p:cNvSpPr/>
                <p:nvPr/>
              </p:nvSpPr>
              <p:spPr>
                <a:xfrm>
                  <a:off x="1277784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4002" name="Groep 43"/>
              <p:cNvGrpSpPr/>
              <p:nvPr/>
            </p:nvGrpSpPr>
            <p:grpSpPr>
              <a:xfrm>
                <a:off x="12550680" y="830520"/>
                <a:ext cx="147600" cy="109800"/>
                <a:chOff x="12550680" y="830520"/>
                <a:chExt cx="147600" cy="109800"/>
              </a:xfrm>
            </p:grpSpPr>
            <p:grpSp>
              <p:nvGrpSpPr>
                <p:cNvPr id="4003" name="Groep 66"/>
                <p:cNvGrpSpPr/>
                <p:nvPr/>
              </p:nvGrpSpPr>
              <p:grpSpPr>
                <a:xfrm>
                  <a:off x="12558600" y="830520"/>
                  <a:ext cx="139680" cy="109800"/>
                  <a:chOff x="12558600" y="830520"/>
                  <a:chExt cx="139680" cy="109800"/>
                </a:xfrm>
              </p:grpSpPr>
              <p:cxnSp>
                <p:nvCxnSpPr>
                  <p:cNvPr id="4004" name="Rechte verbindingslijn 68"/>
                  <p:cNvCxnSpPr/>
                  <p:nvPr/>
                </p:nvCxnSpPr>
                <p:spPr>
                  <a:xfrm>
                    <a:off x="1255860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005" name="Rechte verbindingslijn 69"/>
                  <p:cNvCxnSpPr/>
                  <p:nvPr/>
                </p:nvCxnSpPr>
                <p:spPr>
                  <a:xfrm>
                    <a:off x="1255860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006" name="Rechte verbindingslijn 70"/>
                  <p:cNvCxnSpPr/>
                  <p:nvPr/>
                </p:nvCxnSpPr>
                <p:spPr>
                  <a:xfrm>
                    <a:off x="1263528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007" name="Rechte verbindingslijn 71"/>
                  <p:cNvCxnSpPr/>
                  <p:nvPr/>
                </p:nvCxnSpPr>
                <p:spPr>
                  <a:xfrm>
                    <a:off x="1263528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008" name="Rechte verbindingslijn 72"/>
                  <p:cNvCxnSpPr/>
                  <p:nvPr/>
                </p:nvCxnSpPr>
                <p:spPr>
                  <a:xfrm>
                    <a:off x="1263528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4009" name="Pijl: rechts 67"/>
                <p:cNvSpPr/>
                <p:nvPr/>
              </p:nvSpPr>
              <p:spPr>
                <a:xfrm flipH="1">
                  <a:off x="1255032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cxnSp>
            <p:nvCxnSpPr>
              <p:cNvPr id="4010" name="Rechte verbindingslijn 44"/>
              <p:cNvCxnSpPr/>
              <p:nvPr/>
            </p:nvCxnSpPr>
            <p:spPr>
              <a:xfrm flipV="1">
                <a:off x="12704040" y="587880"/>
                <a:ext cx="547920" cy="219600"/>
              </a:xfrm>
              <a:prstGeom prst="straightConnector1">
                <a:avLst/>
              </a:prstGeom>
              <a:ln cap="rnd" w="19080">
                <a:solidFill>
                  <a:schemeClr val="accent1"/>
                </a:solidFill>
                <a:round/>
                <a:headEnd len="med" type="oval" w="med"/>
              </a:ln>
            </p:spPr>
          </p:cxnSp>
          <p:cxnSp>
            <p:nvCxnSpPr>
              <p:cNvPr id="4011" name="Rechte verbindingslijn 45"/>
              <p:cNvCxnSpPr/>
              <p:nvPr/>
            </p:nvCxnSpPr>
            <p:spPr>
              <a:xfrm>
                <a:off x="12939480" y="828360"/>
                <a:ext cx="319680" cy="360"/>
              </a:xfrm>
              <a:prstGeom prst="straightConnector1">
                <a:avLst/>
              </a:prstGeom>
              <a:ln cap="rnd" w="19080">
                <a:solidFill>
                  <a:schemeClr val="accent1"/>
                </a:solidFill>
                <a:round/>
                <a:headEnd len="med" type="oval" w="med"/>
              </a:ln>
            </p:spPr>
          </p:cxnSp>
          <p:sp>
            <p:nvSpPr>
              <p:cNvPr id="4012" name="Rechthoek 46"/>
              <p:cNvSpPr/>
              <p:nvPr/>
            </p:nvSpPr>
            <p:spPr>
              <a:xfrm>
                <a:off x="13604040" y="512280"/>
                <a:ext cx="2188800" cy="150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100" strike="noStrike" u="none">
                    <a:solidFill>
                      <a:schemeClr val="dk1"/>
                    </a:solidFill>
                    <a:uFillTx/>
                    <a:latin typeface="Calibri"/>
                  </a:rPr>
                  <a:t>Text level down</a:t>
                </a:r>
                <a:endParaRPr b="0" lang="en-US" sz="11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013" name="Rechthoek 47"/>
              <p:cNvSpPr/>
              <p:nvPr/>
            </p:nvSpPr>
            <p:spPr>
              <a:xfrm>
                <a:off x="13604040" y="819720"/>
                <a:ext cx="2188800" cy="141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100" strike="noStrike" u="none">
                    <a:solidFill>
                      <a:schemeClr val="dk1"/>
                    </a:solidFill>
                    <a:uFillTx/>
                    <a:latin typeface="Calibri"/>
                  </a:rPr>
                  <a:t>Text level up</a:t>
                </a:r>
                <a:endParaRPr b="0" lang="en-US" sz="11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4014" name="Groep 48"/>
              <p:cNvGrpSpPr/>
              <p:nvPr/>
            </p:nvGrpSpPr>
            <p:grpSpPr>
              <a:xfrm>
                <a:off x="13247280" y="769320"/>
                <a:ext cx="268200" cy="248040"/>
                <a:chOff x="13247280" y="769320"/>
                <a:chExt cx="268200" cy="248040"/>
              </a:xfrm>
            </p:grpSpPr>
            <p:sp>
              <p:nvSpPr>
                <p:cNvPr id="4015" name="Rechthoek 58"/>
                <p:cNvSpPr/>
                <p:nvPr/>
              </p:nvSpPr>
              <p:spPr>
                <a:xfrm>
                  <a:off x="13247280" y="76932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0" lang="en-GB" sz="105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4016" name="Groep 59"/>
                <p:cNvGrpSpPr/>
                <p:nvPr/>
              </p:nvGrpSpPr>
              <p:grpSpPr>
                <a:xfrm>
                  <a:off x="13296960" y="826920"/>
                  <a:ext cx="168840" cy="132480"/>
                  <a:chOff x="13296960" y="826920"/>
                  <a:chExt cx="168840" cy="132480"/>
                </a:xfrm>
              </p:grpSpPr>
              <p:cxnSp>
                <p:nvCxnSpPr>
                  <p:cNvPr id="4017" name="Rechte verbindingslijn 61"/>
                  <p:cNvCxnSpPr/>
                  <p:nvPr/>
                </p:nvCxnSpPr>
                <p:spPr>
                  <a:xfrm>
                    <a:off x="13296960" y="8269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018" name="Rechte verbindingslijn 62"/>
                  <p:cNvCxnSpPr/>
                  <p:nvPr/>
                </p:nvCxnSpPr>
                <p:spPr>
                  <a:xfrm>
                    <a:off x="13296960" y="95940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019" name="Rechte verbindingslijn 63"/>
                  <p:cNvCxnSpPr/>
                  <p:nvPr/>
                </p:nvCxnSpPr>
                <p:spPr>
                  <a:xfrm>
                    <a:off x="13389840" y="926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020" name="Rechte verbindingslijn 64"/>
                  <p:cNvCxnSpPr/>
                  <p:nvPr/>
                </p:nvCxnSpPr>
                <p:spPr>
                  <a:xfrm>
                    <a:off x="13389840" y="893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021" name="Rechte verbindingslijn 65"/>
                  <p:cNvCxnSpPr/>
                  <p:nvPr/>
                </p:nvCxnSpPr>
                <p:spPr>
                  <a:xfrm>
                    <a:off x="13389840" y="86004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4022" name="Pijl: rechts 60"/>
                <p:cNvSpPr/>
                <p:nvPr/>
              </p:nvSpPr>
              <p:spPr>
                <a:xfrm>
                  <a:off x="13297320" y="85860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4023" name="Groep 49"/>
              <p:cNvGrpSpPr/>
              <p:nvPr/>
            </p:nvGrpSpPr>
            <p:grpSpPr>
              <a:xfrm>
                <a:off x="13247280" y="460080"/>
                <a:ext cx="268200" cy="248040"/>
                <a:chOff x="13247280" y="460080"/>
                <a:chExt cx="268200" cy="248040"/>
              </a:xfrm>
            </p:grpSpPr>
            <p:sp>
              <p:nvSpPr>
                <p:cNvPr id="4024" name="Rechthoek 50"/>
                <p:cNvSpPr/>
                <p:nvPr/>
              </p:nvSpPr>
              <p:spPr>
                <a:xfrm>
                  <a:off x="13247280" y="46008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0" lang="en-GB" sz="105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4025" name="Groep 51"/>
                <p:cNvGrpSpPr/>
                <p:nvPr/>
              </p:nvGrpSpPr>
              <p:grpSpPr>
                <a:xfrm>
                  <a:off x="13296960" y="518040"/>
                  <a:ext cx="168840" cy="132480"/>
                  <a:chOff x="13296960" y="518040"/>
                  <a:chExt cx="168840" cy="132480"/>
                </a:xfrm>
              </p:grpSpPr>
              <p:cxnSp>
                <p:nvCxnSpPr>
                  <p:cNvPr id="4026" name="Rechte verbindingslijn 53"/>
                  <p:cNvCxnSpPr/>
                  <p:nvPr/>
                </p:nvCxnSpPr>
                <p:spPr>
                  <a:xfrm>
                    <a:off x="13296960" y="51804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027" name="Rechte verbindingslijn 54"/>
                  <p:cNvCxnSpPr/>
                  <p:nvPr/>
                </p:nvCxnSpPr>
                <p:spPr>
                  <a:xfrm>
                    <a:off x="13296960" y="6505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028" name="Rechte verbindingslijn 55"/>
                  <p:cNvCxnSpPr/>
                  <p:nvPr/>
                </p:nvCxnSpPr>
                <p:spPr>
                  <a:xfrm>
                    <a:off x="13389840" y="61740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029" name="Rechte verbindingslijn 56"/>
                  <p:cNvCxnSpPr/>
                  <p:nvPr/>
                </p:nvCxnSpPr>
                <p:spPr>
                  <a:xfrm>
                    <a:off x="13389840" y="584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030" name="Rechte verbindingslijn 57"/>
                  <p:cNvCxnSpPr/>
                  <p:nvPr/>
                </p:nvCxnSpPr>
                <p:spPr>
                  <a:xfrm>
                    <a:off x="13389840" y="551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4031" name="Pijl: rechts 52"/>
                <p:cNvSpPr/>
                <p:nvPr/>
              </p:nvSpPr>
              <p:spPr>
                <a:xfrm flipH="1">
                  <a:off x="13288680" y="54972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</p:grpSp>
        <p:grpSp>
          <p:nvGrpSpPr>
            <p:cNvPr id="4032" name="Groep 34"/>
            <p:cNvGrpSpPr/>
            <p:nvPr/>
          </p:nvGrpSpPr>
          <p:grpSpPr>
            <a:xfrm>
              <a:off x="15225480" y="4663080"/>
              <a:ext cx="627480" cy="576360"/>
              <a:chOff x="15225480" y="4663080"/>
              <a:chExt cx="627480" cy="576360"/>
            </a:xfrm>
          </p:grpSpPr>
          <p:grpSp>
            <p:nvGrpSpPr>
              <p:cNvPr id="4033" name="Inspireren"/>
              <p:cNvGrpSpPr/>
              <p:nvPr/>
            </p:nvGrpSpPr>
            <p:grpSpPr>
              <a:xfrm>
                <a:off x="15447960" y="4663080"/>
                <a:ext cx="169560" cy="241920"/>
                <a:chOff x="15447960" y="4663080"/>
                <a:chExt cx="169560" cy="241920"/>
              </a:xfrm>
            </p:grpSpPr>
            <p:sp>
              <p:nvSpPr>
                <p:cNvPr id="4034" name="Freeform 12"/>
                <p:cNvSpPr/>
                <p:nvPr/>
              </p:nvSpPr>
              <p:spPr>
                <a:xfrm>
                  <a:off x="15498000" y="474984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30960" bIns="3096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4035" name="Freeform 13"/>
                <p:cNvSpPr/>
                <p:nvPr/>
              </p:nvSpPr>
              <p:spPr>
                <a:xfrm>
                  <a:off x="15502680" y="48812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11880" bIns="1188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4036" name="Freeform 14"/>
                <p:cNvSpPr/>
                <p:nvPr/>
              </p:nvSpPr>
              <p:spPr>
                <a:xfrm>
                  <a:off x="15447960" y="466308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4037" name="Tekstvak 36"/>
              <p:cNvSpPr/>
              <p:nvPr/>
            </p:nvSpPr>
            <p:spPr>
              <a:xfrm>
                <a:off x="15225480" y="491760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4038" name="INSTRUCTION"/>
          <p:cNvGrpSpPr/>
          <p:nvPr/>
        </p:nvGrpSpPr>
        <p:grpSpPr>
          <a:xfrm>
            <a:off x="-3786120" y="0"/>
            <a:ext cx="3692880" cy="6639840"/>
            <a:chOff x="-3786120" y="0"/>
            <a:chExt cx="3692880" cy="6639840"/>
          </a:xfrm>
        </p:grpSpPr>
        <p:sp>
          <p:nvSpPr>
            <p:cNvPr id="4039" name="Rechthoek 83"/>
            <p:cNvSpPr/>
            <p:nvPr/>
          </p:nvSpPr>
          <p:spPr>
            <a:xfrm>
              <a:off x="-3786120" y="0"/>
              <a:ext cx="3592800" cy="5991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040" name="Ovaal 84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041" name="Rechthoek 85"/>
            <p:cNvSpPr/>
            <p:nvPr/>
          </p:nvSpPr>
          <p:spPr>
            <a:xfrm>
              <a:off x="-3319560" y="465480"/>
              <a:ext cx="2962440" cy="667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042" name="Ovaal 86"/>
            <p:cNvSpPr/>
            <p:nvPr/>
          </p:nvSpPr>
          <p:spPr>
            <a:xfrm>
              <a:off x="-3603600" y="2633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043" name="Rechthoek 87"/>
            <p:cNvSpPr/>
            <p:nvPr/>
          </p:nvSpPr>
          <p:spPr>
            <a:xfrm>
              <a:off x="-3319560" y="2633760"/>
              <a:ext cx="3125880" cy="4626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Click with the right mouse button on the thumbnail display of the slide on the left side 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of the screen and choose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‘Reset slide’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044" name="Ovaal 88"/>
            <p:cNvSpPr/>
            <p:nvPr/>
          </p:nvSpPr>
          <p:spPr>
            <a:xfrm>
              <a:off x="-3603600" y="42264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045" name="Rechthoek 89"/>
            <p:cNvSpPr/>
            <p:nvPr/>
          </p:nvSpPr>
          <p:spPr>
            <a:xfrm>
              <a:off x="-3319560" y="4226400"/>
              <a:ext cx="2944440" cy="8204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046" name="Rechthoek 90"/>
            <p:cNvSpPr/>
            <p:nvPr/>
          </p:nvSpPr>
          <p:spPr>
            <a:xfrm>
              <a:off x="-3316680" y="3200400"/>
              <a:ext cx="1238760" cy="719640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600">
              <a:solidFill>
                <a:srgbClr val="d3d3d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72000" rIns="0" tIns="0" bIns="0" anchor="ctr">
              <a:noAutofit/>
            </a:bodyPr>
            <a:p>
              <a:endParaRPr b="0" i="1" lang="en-GB" sz="1000" strike="noStrike" u="none">
                <a:solidFill>
                  <a:srgbClr val="211f26"/>
                </a:solidFill>
                <a:uFillTx/>
                <a:latin typeface="Calibri"/>
              </a:endParaRPr>
            </a:p>
          </p:txBody>
        </p:sp>
        <p:grpSp>
          <p:nvGrpSpPr>
            <p:cNvPr id="4047" name="Groep 91"/>
            <p:cNvGrpSpPr/>
            <p:nvPr/>
          </p:nvGrpSpPr>
          <p:grpSpPr>
            <a:xfrm>
              <a:off x="-2485800" y="3479760"/>
              <a:ext cx="1222560" cy="563760"/>
              <a:chOff x="-2485800" y="3479760"/>
              <a:chExt cx="1222560" cy="563760"/>
            </a:xfrm>
          </p:grpSpPr>
          <p:sp>
            <p:nvSpPr>
              <p:cNvPr id="4048" name="Rechthoek 130"/>
              <p:cNvSpPr/>
              <p:nvPr/>
            </p:nvSpPr>
            <p:spPr>
              <a:xfrm>
                <a:off x="-2485800" y="3479760"/>
                <a:ext cx="1176120" cy="504360"/>
              </a:xfrm>
              <a:prstGeom prst="rect">
                <a:avLst/>
              </a:prstGeom>
              <a:solidFill>
                <a:schemeClr val="lt1"/>
              </a:solidFill>
              <a:ln w="12600">
                <a:solidFill>
                  <a:srgbClr val="d1d1d1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08000" rIns="0" tIns="0" bIns="0" anchor="ctr">
                <a:noAutofit/>
              </a:bodyPr>
              <a:p>
                <a:endParaRPr b="0" lang="en-GB" sz="8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sp>
            <p:nvSpPr>
              <p:cNvPr id="4049" name="Rechthoek 131"/>
              <p:cNvSpPr/>
              <p:nvPr/>
            </p:nvSpPr>
            <p:spPr>
              <a:xfrm>
                <a:off x="-2479680" y="3733560"/>
                <a:ext cx="1163520" cy="246240"/>
              </a:xfrm>
              <a:prstGeom prst="rect">
                <a:avLst/>
              </a:prstGeom>
              <a:solidFill>
                <a:srgbClr val="fce4dc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4050" name="Groep 132"/>
              <p:cNvGrpSpPr/>
              <p:nvPr/>
            </p:nvGrpSpPr>
            <p:grpSpPr>
              <a:xfrm>
                <a:off x="-2403720" y="3540960"/>
                <a:ext cx="155520" cy="131400"/>
                <a:chOff x="-2403720" y="3540960"/>
                <a:chExt cx="155520" cy="131400"/>
              </a:xfrm>
            </p:grpSpPr>
            <p:sp>
              <p:nvSpPr>
                <p:cNvPr id="4051" name="Rechthoek: afgeronde hoeken 145"/>
                <p:cNvSpPr/>
                <p:nvPr/>
              </p:nvSpPr>
              <p:spPr>
                <a:xfrm>
                  <a:off x="-2403720" y="3540960"/>
                  <a:ext cx="155520" cy="131400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lt1"/>
                </a:solidFill>
                <a:ln w="12600">
                  <a:solidFill>
                    <a:srgbClr val="818181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08000" rIns="0" tIns="0" bIns="0" anchor="ctr">
                  <a:noAutofit/>
                </a:bodyPr>
                <a:p>
                  <a:endParaRPr b="0" lang="en-GB" sz="8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4052" name="Rechthoek 146"/>
                <p:cNvSpPr/>
                <p:nvPr/>
              </p:nvSpPr>
              <p:spPr>
                <a:xfrm>
                  <a:off x="-2382120" y="3559320"/>
                  <a:ext cx="117360" cy="15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4053" name="Rechthoek 147"/>
                <p:cNvSpPr/>
                <p:nvPr/>
              </p:nvSpPr>
              <p:spPr>
                <a:xfrm>
                  <a:off x="-2382120" y="3586320"/>
                  <a:ext cx="45360" cy="69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4054" name="Rechthoek 148"/>
                <p:cNvSpPr/>
                <p:nvPr/>
              </p:nvSpPr>
              <p:spPr>
                <a:xfrm>
                  <a:off x="-2322360" y="3590280"/>
                  <a:ext cx="5184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4055" name="Rechthoek 149"/>
                <p:cNvSpPr/>
                <p:nvPr/>
              </p:nvSpPr>
              <p:spPr>
                <a:xfrm>
                  <a:off x="-2322360" y="361836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4056" name="Rechthoek 150"/>
                <p:cNvSpPr/>
                <p:nvPr/>
              </p:nvSpPr>
              <p:spPr>
                <a:xfrm>
                  <a:off x="-2322360" y="364644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4057" name="Groep 133"/>
              <p:cNvGrpSpPr/>
              <p:nvPr/>
            </p:nvGrpSpPr>
            <p:grpSpPr>
              <a:xfrm>
                <a:off x="-2463840" y="3762000"/>
                <a:ext cx="206640" cy="237240"/>
                <a:chOff x="-2463840" y="3762000"/>
                <a:chExt cx="206640" cy="237240"/>
              </a:xfrm>
            </p:grpSpPr>
            <p:grpSp>
              <p:nvGrpSpPr>
                <p:cNvPr id="4058" name="Groep 137"/>
                <p:cNvGrpSpPr/>
                <p:nvPr/>
              </p:nvGrpSpPr>
              <p:grpSpPr>
                <a:xfrm>
                  <a:off x="-2400480" y="3792600"/>
                  <a:ext cx="143280" cy="121320"/>
                  <a:chOff x="-2400480" y="3792600"/>
                  <a:chExt cx="143280" cy="121320"/>
                </a:xfrm>
              </p:grpSpPr>
              <p:sp>
                <p:nvSpPr>
                  <p:cNvPr id="4059" name="Rechthoek: afgeronde hoeken 139"/>
                  <p:cNvSpPr/>
                  <p:nvPr/>
                </p:nvSpPr>
                <p:spPr>
                  <a:xfrm>
                    <a:off x="-2400480" y="3792600"/>
                    <a:ext cx="143280" cy="12132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lt1"/>
                  </a:solidFill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108000" rIns="0" tIns="0" bIns="0" anchor="ctr">
                    <a:noAutofit/>
                  </a:bodyPr>
                  <a:p>
                    <a:endParaRPr b="0" lang="en-GB" sz="8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060" name="Rechthoek 140"/>
                  <p:cNvSpPr/>
                  <p:nvPr/>
                </p:nvSpPr>
                <p:spPr>
                  <a:xfrm>
                    <a:off x="-2380320" y="3809160"/>
                    <a:ext cx="108000" cy="1440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061" name="Rechthoek 141"/>
                  <p:cNvSpPr/>
                  <p:nvPr/>
                </p:nvSpPr>
                <p:spPr>
                  <a:xfrm>
                    <a:off x="-2380320" y="3834000"/>
                    <a:ext cx="41760" cy="6408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062" name="Rechthoek 142"/>
                  <p:cNvSpPr/>
                  <p:nvPr/>
                </p:nvSpPr>
                <p:spPr>
                  <a:xfrm>
                    <a:off x="-2325240" y="3837960"/>
                    <a:ext cx="475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063" name="Rechthoek 143"/>
                  <p:cNvSpPr/>
                  <p:nvPr/>
                </p:nvSpPr>
                <p:spPr>
                  <a:xfrm>
                    <a:off x="-2325240" y="386388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064" name="Rechthoek 144"/>
                  <p:cNvSpPr/>
                  <p:nvPr/>
                </p:nvSpPr>
                <p:spPr>
                  <a:xfrm>
                    <a:off x="-2325240" y="388944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4065" name="Boog 138"/>
                <p:cNvSpPr/>
                <p:nvPr/>
              </p:nvSpPr>
              <p:spPr>
                <a:xfrm rot="17637000">
                  <a:off x="-2486520" y="3834360"/>
                  <a:ext cx="218520" cy="91800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80">
                  <a:solidFill>
                    <a:srgbClr val="4d82b8"/>
                  </a:solidFill>
                  <a:round/>
                  <a:headEnd len="sm" type="arrow" w="med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120" bIns="33120" anchor="ctr">
                  <a:noAutofit/>
                </a:bodyPr>
                <a:p>
                  <a:endParaRPr b="0" lang="en-GB" sz="24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4066" name="Tekstvak 134"/>
              <p:cNvSpPr/>
              <p:nvPr/>
            </p:nvSpPr>
            <p:spPr>
              <a:xfrm>
                <a:off x="-2245320" y="3540960"/>
                <a:ext cx="895680" cy="134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Layout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067" name="Tekstvak 135"/>
              <p:cNvSpPr/>
              <p:nvPr/>
            </p:nvSpPr>
            <p:spPr>
              <a:xfrm>
                <a:off x="-2259000" y="3793680"/>
                <a:ext cx="909360" cy="126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Reset slide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068" name="Vrije vorm: vorm 136"/>
              <p:cNvSpPr/>
              <p:nvPr/>
            </p:nvSpPr>
            <p:spPr>
              <a:xfrm>
                <a:off x="-1360440" y="3863880"/>
                <a:ext cx="97200" cy="179640"/>
              </a:xfrm>
              <a:custGeom>
                <a:avLst/>
                <a:gdLst>
                  <a:gd name="textAreaLeft" fmla="*/ 0 w 97200"/>
                  <a:gd name="textAreaRight" fmla="*/ 97560 w 97200"/>
                  <a:gd name="textAreaTop" fmla="*/ 0 h 179640"/>
                  <a:gd name="textAreaBottom" fmla="*/ 180000 h 179640"/>
                </a:gdLst>
                <a:ahLst/>
                <a:rect l="textAreaLeft" t="textAreaTop" r="textAreaRight" b="textAreaBottom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90000" bIns="900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4069" name="Groep 92"/>
            <p:cNvGrpSpPr/>
            <p:nvPr/>
          </p:nvGrpSpPr>
          <p:grpSpPr>
            <a:xfrm>
              <a:off x="-3786120" y="5680800"/>
              <a:ext cx="3692880" cy="959040"/>
              <a:chOff x="-3786120" y="5680800"/>
              <a:chExt cx="3692880" cy="959040"/>
            </a:xfrm>
          </p:grpSpPr>
          <p:sp>
            <p:nvSpPr>
              <p:cNvPr id="4070" name="Rechthoek 120"/>
              <p:cNvSpPr/>
              <p:nvPr/>
            </p:nvSpPr>
            <p:spPr>
              <a:xfrm>
                <a:off x="-3786120" y="581220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144000" bIns="14400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4071" name="ICOON_info"/>
              <p:cNvGrpSpPr/>
              <p:nvPr/>
            </p:nvGrpSpPr>
            <p:grpSpPr>
              <a:xfrm>
                <a:off x="-376560" y="5680800"/>
                <a:ext cx="283320" cy="283320"/>
                <a:chOff x="-376560" y="5680800"/>
                <a:chExt cx="283320" cy="283320"/>
              </a:xfrm>
            </p:grpSpPr>
            <p:sp>
              <p:nvSpPr>
                <p:cNvPr id="4072" name="Ovaal 128"/>
                <p:cNvSpPr/>
                <p:nvPr/>
              </p:nvSpPr>
              <p:spPr>
                <a:xfrm>
                  <a:off x="-356400" y="57002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80000" rIns="180000" tIns="86400" bIns="86400" anchor="ctr">
                  <a:noAutofit/>
                </a:bodyPr>
                <a:p>
                  <a:endParaRPr b="0" lang="en-GB" sz="1600" strike="noStrike" u="non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4073" name="Graphic 163"/>
                <p:cNvSpPr/>
                <p:nvPr/>
              </p:nvSpPr>
              <p:spPr>
                <a:xfrm>
                  <a:off x="-376560" y="56808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endParaRPr b="0" lang="en-GB" sz="2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4074" name="Groep 122"/>
              <p:cNvGrpSpPr/>
              <p:nvPr/>
            </p:nvGrpSpPr>
            <p:grpSpPr>
              <a:xfrm>
                <a:off x="-938160" y="5937840"/>
                <a:ext cx="627480" cy="576360"/>
                <a:chOff x="-938160" y="5937840"/>
                <a:chExt cx="627480" cy="576360"/>
              </a:xfrm>
            </p:grpSpPr>
            <p:grpSp>
              <p:nvGrpSpPr>
                <p:cNvPr id="4075" name="Inspireren"/>
                <p:cNvGrpSpPr/>
                <p:nvPr/>
              </p:nvGrpSpPr>
              <p:grpSpPr>
                <a:xfrm>
                  <a:off x="-715680" y="5937840"/>
                  <a:ext cx="169560" cy="242280"/>
                  <a:chOff x="-715680" y="5937840"/>
                  <a:chExt cx="169560" cy="242280"/>
                </a:xfrm>
              </p:grpSpPr>
              <p:sp>
                <p:nvSpPr>
                  <p:cNvPr id="4076" name="Freeform 12"/>
                  <p:cNvSpPr/>
                  <p:nvPr/>
                </p:nvSpPr>
                <p:spPr>
                  <a:xfrm>
                    <a:off x="-665640" y="602496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30960" bIns="3096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4077" name="Freeform 13"/>
                  <p:cNvSpPr/>
                  <p:nvPr/>
                </p:nvSpPr>
                <p:spPr>
                  <a:xfrm>
                    <a:off x="-660960" y="615636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11880" bIns="1188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4078" name="Freeform 14"/>
                  <p:cNvSpPr/>
                  <p:nvPr/>
                </p:nvSpPr>
                <p:spPr>
                  <a:xfrm>
                    <a:off x="-715680" y="59378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4079" name="Tekstvak 124"/>
                <p:cNvSpPr/>
                <p:nvPr/>
              </p:nvSpPr>
              <p:spPr>
                <a:xfrm>
                  <a:off x="-938160" y="61923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algn="l" pos="0"/>
                    </a:tabLst>
                  </a:pPr>
                  <a:r>
                    <a:rPr b="0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4080" name="Groep 93"/>
            <p:cNvGrpSpPr/>
            <p:nvPr/>
          </p:nvGrpSpPr>
          <p:grpSpPr>
            <a:xfrm>
              <a:off x="-3426840" y="5129640"/>
              <a:ext cx="514080" cy="506520"/>
              <a:chOff x="-3426840" y="5129640"/>
              <a:chExt cx="514080" cy="506520"/>
            </a:xfrm>
          </p:grpSpPr>
          <p:grpSp>
            <p:nvGrpSpPr>
              <p:cNvPr id="4081" name="Groep 104"/>
              <p:cNvGrpSpPr/>
              <p:nvPr/>
            </p:nvGrpSpPr>
            <p:grpSpPr>
              <a:xfrm>
                <a:off x="-3321720" y="5129640"/>
                <a:ext cx="318960" cy="306000"/>
                <a:chOff x="-3321720" y="5129640"/>
                <a:chExt cx="318960" cy="306000"/>
              </a:xfrm>
            </p:grpSpPr>
            <p:grpSp>
              <p:nvGrpSpPr>
                <p:cNvPr id="4082" name="Groep 107"/>
                <p:cNvGrpSpPr/>
                <p:nvPr/>
              </p:nvGrpSpPr>
              <p:grpSpPr>
                <a:xfrm>
                  <a:off x="-3321720" y="5129640"/>
                  <a:ext cx="281880" cy="270360"/>
                  <a:chOff x="-3321720" y="5129640"/>
                  <a:chExt cx="281880" cy="270360"/>
                </a:xfrm>
              </p:grpSpPr>
              <p:grpSp>
                <p:nvGrpSpPr>
                  <p:cNvPr id="4083" name="Groep 114"/>
                  <p:cNvGrpSpPr/>
                  <p:nvPr/>
                </p:nvGrpSpPr>
                <p:grpSpPr>
                  <a:xfrm>
                    <a:off x="-3321720" y="5129640"/>
                    <a:ext cx="281880" cy="270360"/>
                    <a:chOff x="-3321720" y="5129640"/>
                    <a:chExt cx="281880" cy="270360"/>
                  </a:xfrm>
                </p:grpSpPr>
                <p:sp>
                  <p:nvSpPr>
                    <p:cNvPr id="4084" name="Rechthoek 117"/>
                    <p:cNvSpPr/>
                    <p:nvPr/>
                  </p:nvSpPr>
                  <p:spPr>
                    <a:xfrm>
                      <a:off x="-3321720" y="512964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4085" name="Rechthoek 118"/>
                    <p:cNvSpPr/>
                    <p:nvPr/>
                  </p:nvSpPr>
                  <p:spPr>
                    <a:xfrm>
                      <a:off x="-3321720" y="512964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4086" name="Ovaal 119"/>
                    <p:cNvSpPr/>
                    <p:nvPr/>
                  </p:nvSpPr>
                  <p:spPr>
                    <a:xfrm>
                      <a:off x="-3220560" y="515016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4087" name="Afbeelding 115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-3313800" y="519624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4088" name="Afbeelding 116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 flipH="1">
                    <a:off x="-3270240" y="521172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4089" name="Groep 108"/>
                <p:cNvGrpSpPr/>
                <p:nvPr/>
              </p:nvGrpSpPr>
              <p:grpSpPr>
                <a:xfrm>
                  <a:off x="-3102120" y="5335920"/>
                  <a:ext cx="99360" cy="99720"/>
                  <a:chOff x="-3102120" y="5335920"/>
                  <a:chExt cx="99360" cy="99720"/>
                </a:xfrm>
              </p:grpSpPr>
              <p:sp>
                <p:nvSpPr>
                  <p:cNvPr id="4090" name="Rechthoek 112"/>
                  <p:cNvSpPr/>
                  <p:nvPr/>
                </p:nvSpPr>
                <p:spPr>
                  <a:xfrm>
                    <a:off x="-3102120" y="5335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091" name="Rechthoek 113"/>
                  <p:cNvSpPr/>
                  <p:nvPr/>
                </p:nvSpPr>
                <p:spPr>
                  <a:xfrm rot="5400000">
                    <a:off x="-3141720" y="537624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4092" name="Groep 109"/>
                <p:cNvGrpSpPr/>
                <p:nvPr/>
              </p:nvGrpSpPr>
              <p:grpSpPr>
                <a:xfrm>
                  <a:off x="-3130560" y="5308920"/>
                  <a:ext cx="99360" cy="100080"/>
                  <a:chOff x="-3130560" y="5308920"/>
                  <a:chExt cx="99360" cy="100080"/>
                </a:xfrm>
              </p:grpSpPr>
              <p:sp>
                <p:nvSpPr>
                  <p:cNvPr id="4093" name="Rechthoek 110"/>
                  <p:cNvSpPr/>
                  <p:nvPr/>
                </p:nvSpPr>
                <p:spPr>
                  <a:xfrm rot="10800000">
                    <a:off x="-3130560" y="5389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094" name="Rechthoek 111"/>
                  <p:cNvSpPr/>
                  <p:nvPr/>
                </p:nvSpPr>
                <p:spPr>
                  <a:xfrm rot="16200000">
                    <a:off x="-3090600" y="53488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4095" name="Rechthoek 105"/>
              <p:cNvSpPr/>
              <p:nvPr/>
            </p:nvSpPr>
            <p:spPr>
              <a:xfrm>
                <a:off x="-3426840" y="546192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096" name="Gelijkbenige driehoek 106"/>
              <p:cNvSpPr/>
              <p:nvPr/>
            </p:nvSpPr>
            <p:spPr>
              <a:xfrm rot="10800000">
                <a:off x="-3198960" y="560160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4097" name="Ovaal 94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098" name="Rechthoek 95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099" name="Rechthoek 96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000" strike="noStrike" u="non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4100" name="Groep 97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4101" name="Groep 98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4102" name="Vrije vorm: vorm 100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ctr">
                  <a:noAutofit/>
                </a:bodyPr>
                <a:p>
                  <a:endParaRPr b="0" lang="en-GB" sz="72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4103" name="Groep 101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4104" name="Vrije vorm: vorm 102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4105" name="Vrije vorm: vorm 103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4106" name="Tekstvak 99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18000" bIns="0" anchor="t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4108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09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10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11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12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13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4114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115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4116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4117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18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19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4120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4121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4122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23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24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25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26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27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28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29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30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31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32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4133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4134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135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136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137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138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139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140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141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4142" name="PlaceHolder 1"/>
          <p:cNvSpPr>
            <a:spLocks noGrp="1"/>
          </p:cNvSpPr>
          <p:nvPr>
            <p:ph type="title"/>
          </p:nvPr>
        </p:nvSpPr>
        <p:spPr>
          <a:xfrm>
            <a:off x="0" y="-428040"/>
            <a:ext cx="1782000" cy="27468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!Place title here!</a:t>
            </a: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143" name="PlaceHolder 2"/>
          <p:cNvSpPr>
            <a:spLocks noGrp="1"/>
          </p:cNvSpPr>
          <p:nvPr>
            <p:ph type="dt" idx="65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4144" name="PlaceHolder 3"/>
          <p:cNvSpPr>
            <a:spLocks noGrp="1"/>
          </p:cNvSpPr>
          <p:nvPr>
            <p:ph type="sldNum" idx="66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83C5752-136C-4A2B-A590-F859126199A9}" type="slidenum">
              <a:rPr b="1" lang="en-GB" sz="1200" strike="noStrike" u="none">
                <a:solidFill>
                  <a:schemeClr val="dk2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4145" name="PlaceHolder 4"/>
          <p:cNvSpPr>
            <a:spLocks noGrp="1"/>
          </p:cNvSpPr>
          <p:nvPr>
            <p:ph type="body"/>
          </p:nvPr>
        </p:nvSpPr>
        <p:spPr>
          <a:xfrm>
            <a:off x="5242680" y="785520"/>
            <a:ext cx="1706040" cy="1705680"/>
          </a:xfrm>
          <a:prstGeom prst="rect">
            <a:avLst/>
          </a:prstGeom>
          <a:pattFill prst="openDmnd">
            <a:fgClr>
              <a:srgbClr val="e6e6e6"/>
            </a:fgClr>
            <a:bgClr>
              <a:srgbClr val="cecece"/>
            </a:bgClr>
          </a:pattFill>
          <a:ln w="127080">
            <a:solidFill>
              <a:schemeClr val="lt2"/>
            </a:solidFill>
            <a:miter/>
          </a:ln>
        </p:spPr>
        <p:txBody>
          <a:bodyPr lIns="90000" rIns="90000" tIns="0" bIns="0" anchor="ctr">
            <a:noAutofit/>
          </a:bodyPr>
          <a:p>
            <a:pPr marL="432000" indent="-324000" algn="ctr" defTabSz="9144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select the preferred image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4146" name="INSTRUCTION"/>
          <p:cNvGrpSpPr/>
          <p:nvPr/>
        </p:nvGrpSpPr>
        <p:grpSpPr>
          <a:xfrm>
            <a:off x="-3786120" y="0"/>
            <a:ext cx="3692880" cy="5054400"/>
            <a:chOff x="-3786120" y="0"/>
            <a:chExt cx="3692880" cy="5054400"/>
          </a:xfrm>
        </p:grpSpPr>
        <p:sp>
          <p:nvSpPr>
            <p:cNvPr id="4147" name="Rechthoek 7"/>
            <p:cNvSpPr/>
            <p:nvPr/>
          </p:nvSpPr>
          <p:spPr>
            <a:xfrm>
              <a:off x="-3786120" y="0"/>
              <a:ext cx="3592800" cy="43912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148" name="Rechthoek 8"/>
            <p:cNvSpPr/>
            <p:nvPr/>
          </p:nvSpPr>
          <p:spPr>
            <a:xfrm>
              <a:off x="-3786120" y="422676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ctr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149" name="Ovaal 9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150" name="Rechthoek 10"/>
            <p:cNvSpPr/>
            <p:nvPr/>
          </p:nvSpPr>
          <p:spPr>
            <a:xfrm>
              <a:off x="-3319560" y="465480"/>
              <a:ext cx="3008520" cy="66132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151" name="Ovaal 11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152" name="Rechthoek 12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153" name="Rechthoek 13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000" strike="noStrike" u="non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154" name="Ovaal 14"/>
            <p:cNvSpPr/>
            <p:nvPr/>
          </p:nvSpPr>
          <p:spPr>
            <a:xfrm>
              <a:off x="-3603600" y="26348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155" name="Rechthoek 15"/>
            <p:cNvSpPr/>
            <p:nvPr/>
          </p:nvSpPr>
          <p:spPr>
            <a:xfrm>
              <a:off x="-3319560" y="2634840"/>
              <a:ext cx="2944440" cy="793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4156" name="Groep 16"/>
            <p:cNvGrpSpPr/>
            <p:nvPr/>
          </p:nvGrpSpPr>
          <p:grpSpPr>
            <a:xfrm>
              <a:off x="-3414600" y="3534480"/>
              <a:ext cx="514080" cy="506520"/>
              <a:chOff x="-3414600" y="3534480"/>
              <a:chExt cx="514080" cy="506520"/>
            </a:xfrm>
          </p:grpSpPr>
          <p:grpSp>
            <p:nvGrpSpPr>
              <p:cNvPr id="4157" name="Groep 33"/>
              <p:cNvGrpSpPr/>
              <p:nvPr/>
            </p:nvGrpSpPr>
            <p:grpSpPr>
              <a:xfrm>
                <a:off x="-3309480" y="3534480"/>
                <a:ext cx="318960" cy="306000"/>
                <a:chOff x="-3309480" y="3534480"/>
                <a:chExt cx="318960" cy="306000"/>
              </a:xfrm>
            </p:grpSpPr>
            <p:grpSp>
              <p:nvGrpSpPr>
                <p:cNvPr id="4158" name="Groep 36"/>
                <p:cNvGrpSpPr/>
                <p:nvPr/>
              </p:nvGrpSpPr>
              <p:grpSpPr>
                <a:xfrm>
                  <a:off x="-3309480" y="3534480"/>
                  <a:ext cx="281880" cy="270360"/>
                  <a:chOff x="-3309480" y="3534480"/>
                  <a:chExt cx="281880" cy="270360"/>
                </a:xfrm>
              </p:grpSpPr>
              <p:grpSp>
                <p:nvGrpSpPr>
                  <p:cNvPr id="4159" name="Groep 43"/>
                  <p:cNvGrpSpPr/>
                  <p:nvPr/>
                </p:nvGrpSpPr>
                <p:grpSpPr>
                  <a:xfrm>
                    <a:off x="-3309480" y="3534480"/>
                    <a:ext cx="281880" cy="270360"/>
                    <a:chOff x="-3309480" y="3534480"/>
                    <a:chExt cx="281880" cy="270360"/>
                  </a:xfrm>
                </p:grpSpPr>
                <p:sp>
                  <p:nvSpPr>
                    <p:cNvPr id="4160" name="Rechthoek 46"/>
                    <p:cNvSpPr/>
                    <p:nvPr/>
                  </p:nvSpPr>
                  <p:spPr>
                    <a:xfrm>
                      <a:off x="-3309480" y="353448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4161" name="Rechthoek 47"/>
                    <p:cNvSpPr/>
                    <p:nvPr/>
                  </p:nvSpPr>
                  <p:spPr>
                    <a:xfrm>
                      <a:off x="-3309480" y="353448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4162" name="Ovaal 48"/>
                    <p:cNvSpPr/>
                    <p:nvPr/>
                  </p:nvSpPr>
                  <p:spPr>
                    <a:xfrm>
                      <a:off x="-3207960" y="355500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4163" name="Afbeelding 44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-3301560" y="360108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4164" name="Afbeelding 45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 flipH="1">
                    <a:off x="-3257640" y="361656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4165" name="Groep 37"/>
                <p:cNvGrpSpPr/>
                <p:nvPr/>
              </p:nvGrpSpPr>
              <p:grpSpPr>
                <a:xfrm>
                  <a:off x="-3089880" y="3740760"/>
                  <a:ext cx="99360" cy="99720"/>
                  <a:chOff x="-3089880" y="3740760"/>
                  <a:chExt cx="99360" cy="99720"/>
                </a:xfrm>
              </p:grpSpPr>
              <p:sp>
                <p:nvSpPr>
                  <p:cNvPr id="4166" name="Rechthoek 41"/>
                  <p:cNvSpPr/>
                  <p:nvPr/>
                </p:nvSpPr>
                <p:spPr>
                  <a:xfrm>
                    <a:off x="-3089880" y="374076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167" name="Rechthoek 42"/>
                  <p:cNvSpPr/>
                  <p:nvPr/>
                </p:nvSpPr>
                <p:spPr>
                  <a:xfrm rot="5400000">
                    <a:off x="-3129480" y="37810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4168" name="Groep 38"/>
                <p:cNvGrpSpPr/>
                <p:nvPr/>
              </p:nvGrpSpPr>
              <p:grpSpPr>
                <a:xfrm>
                  <a:off x="-3118320" y="3713760"/>
                  <a:ext cx="99360" cy="99720"/>
                  <a:chOff x="-3118320" y="3713760"/>
                  <a:chExt cx="99360" cy="99720"/>
                </a:xfrm>
              </p:grpSpPr>
              <p:sp>
                <p:nvSpPr>
                  <p:cNvPr id="4169" name="Rechthoek 39"/>
                  <p:cNvSpPr/>
                  <p:nvPr/>
                </p:nvSpPr>
                <p:spPr>
                  <a:xfrm rot="10800000">
                    <a:off x="-3118320" y="379440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170" name="Rechthoek 40"/>
                  <p:cNvSpPr/>
                  <p:nvPr/>
                </p:nvSpPr>
                <p:spPr>
                  <a:xfrm rot="16200000">
                    <a:off x="-3078360" y="37537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4171" name="Rechthoek 34"/>
              <p:cNvSpPr/>
              <p:nvPr/>
            </p:nvSpPr>
            <p:spPr>
              <a:xfrm>
                <a:off x="-3414600" y="386676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172" name="Gelijkbenige driehoek 35"/>
              <p:cNvSpPr/>
              <p:nvPr/>
            </p:nvSpPr>
            <p:spPr>
              <a:xfrm rot="10800000">
                <a:off x="-3186720" y="400644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4173" name="ICOON_info"/>
            <p:cNvGrpSpPr/>
            <p:nvPr/>
          </p:nvGrpSpPr>
          <p:grpSpPr>
            <a:xfrm>
              <a:off x="-376560" y="4055760"/>
              <a:ext cx="283320" cy="283320"/>
              <a:chOff x="-376560" y="4055760"/>
              <a:chExt cx="283320" cy="283320"/>
            </a:xfrm>
          </p:grpSpPr>
          <p:sp>
            <p:nvSpPr>
              <p:cNvPr id="4174" name="Ovaal 31"/>
              <p:cNvSpPr/>
              <p:nvPr/>
            </p:nvSpPr>
            <p:spPr>
              <a:xfrm>
                <a:off x="-356760" y="407520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86400" bIns="864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4175" name="Graphic 163"/>
              <p:cNvSpPr/>
              <p:nvPr/>
            </p:nvSpPr>
            <p:spPr>
              <a:xfrm>
                <a:off x="-376560" y="405576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GB" sz="2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4176" name="Groep 18"/>
            <p:cNvGrpSpPr/>
            <p:nvPr/>
          </p:nvGrpSpPr>
          <p:grpSpPr>
            <a:xfrm>
              <a:off x="-938520" y="4363920"/>
              <a:ext cx="627480" cy="576360"/>
              <a:chOff x="-938520" y="4363920"/>
              <a:chExt cx="627480" cy="576360"/>
            </a:xfrm>
          </p:grpSpPr>
          <p:grpSp>
            <p:nvGrpSpPr>
              <p:cNvPr id="4177" name="Inspireren"/>
              <p:cNvGrpSpPr/>
              <p:nvPr/>
            </p:nvGrpSpPr>
            <p:grpSpPr>
              <a:xfrm>
                <a:off x="-716040" y="4363920"/>
                <a:ext cx="169560" cy="242280"/>
                <a:chOff x="-716040" y="4363920"/>
                <a:chExt cx="169560" cy="242280"/>
              </a:xfrm>
            </p:grpSpPr>
            <p:sp>
              <p:nvSpPr>
                <p:cNvPr id="4178" name="Freeform 12"/>
                <p:cNvSpPr/>
                <p:nvPr/>
              </p:nvSpPr>
              <p:spPr>
                <a:xfrm>
                  <a:off x="-666000" y="445068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30960" bIns="3096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4179" name="Freeform 13"/>
                <p:cNvSpPr/>
                <p:nvPr/>
              </p:nvSpPr>
              <p:spPr>
                <a:xfrm>
                  <a:off x="-661320" y="45824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11880" bIns="1188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4180" name="Freeform 14"/>
                <p:cNvSpPr/>
                <p:nvPr/>
              </p:nvSpPr>
              <p:spPr>
                <a:xfrm>
                  <a:off x="-716040" y="436392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4181" name="Tekstvak 27"/>
              <p:cNvSpPr/>
              <p:nvPr/>
            </p:nvSpPr>
            <p:spPr>
              <a:xfrm>
                <a:off x="-938520" y="461844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4182" name="Groep 19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4183" name="Groep 20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4184" name="Vrije vorm: vorm 22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ctr">
                  <a:noAutofit/>
                </a:bodyPr>
                <a:p>
                  <a:endParaRPr b="0" lang="en-GB" sz="72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4185" name="Groep 23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4186" name="Vrije vorm: vorm 24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4187" name="Vrije vorm: vorm 25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4188" name="Tekstvak 21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18000" bIns="0" anchor="t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9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4190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91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92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93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94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95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4196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97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198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4199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00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01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4202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203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4204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05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06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07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08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09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10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11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12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13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14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4215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4216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217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218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219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220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221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222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223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4224" name="PlaceHolder 1"/>
          <p:cNvSpPr>
            <a:spLocks noGrp="1"/>
          </p:cNvSpPr>
          <p:nvPr>
            <p:ph type="title"/>
          </p:nvPr>
        </p:nvSpPr>
        <p:spPr>
          <a:xfrm>
            <a:off x="0" y="-428040"/>
            <a:ext cx="1782000" cy="27468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!Place title here!</a:t>
            </a: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225" name="PlaceHolder 2"/>
          <p:cNvSpPr>
            <a:spLocks noGrp="1"/>
          </p:cNvSpPr>
          <p:nvPr>
            <p:ph type="dt" idx="67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226" name="PlaceHolder 3"/>
          <p:cNvSpPr>
            <a:spLocks noGrp="1"/>
          </p:cNvSpPr>
          <p:nvPr>
            <p:ph type="sldNum" idx="68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52A5200-60B8-4C13-AB0B-3242505E6611}" type="slidenum">
              <a:rPr b="1" lang="en-GB" sz="1200" strike="noStrike" u="none">
                <a:solidFill>
                  <a:schemeClr val="dk2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227" name="PlaceHolder 4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000480"/>
          </a:xfrm>
          <a:prstGeom prst="rect">
            <a:avLst/>
          </a:prstGeom>
          <a:pattFill prst="openDmnd">
            <a:fgClr>
              <a:srgbClr val="e6e6e6"/>
            </a:fgClr>
            <a:bgClr>
              <a:srgbClr val="cecece"/>
            </a:bgClr>
          </a:pattFill>
          <a:ln w="0">
            <a:noFill/>
          </a:ln>
        </p:spPr>
        <p:txBody>
          <a:bodyPr lIns="90000" rIns="90000" tIns="0" bIns="1260000" anchor="ctr">
            <a:noAutofit/>
          </a:bodyPr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4228" name="INSTRUCTION"/>
          <p:cNvGrpSpPr/>
          <p:nvPr/>
        </p:nvGrpSpPr>
        <p:grpSpPr>
          <a:xfrm>
            <a:off x="-3786120" y="0"/>
            <a:ext cx="3692880" cy="5054400"/>
            <a:chOff x="-3786120" y="0"/>
            <a:chExt cx="3692880" cy="5054400"/>
          </a:xfrm>
        </p:grpSpPr>
        <p:sp>
          <p:nvSpPr>
            <p:cNvPr id="4229" name="Rechthoek 7"/>
            <p:cNvSpPr/>
            <p:nvPr/>
          </p:nvSpPr>
          <p:spPr>
            <a:xfrm>
              <a:off x="-3786120" y="0"/>
              <a:ext cx="3592800" cy="43912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230" name="Rechthoek 8"/>
            <p:cNvSpPr/>
            <p:nvPr/>
          </p:nvSpPr>
          <p:spPr>
            <a:xfrm>
              <a:off x="-3786120" y="422676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ctr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231" name="Ovaal 9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232" name="Rechthoek 10"/>
            <p:cNvSpPr/>
            <p:nvPr/>
          </p:nvSpPr>
          <p:spPr>
            <a:xfrm>
              <a:off x="-3319560" y="465480"/>
              <a:ext cx="3008520" cy="66132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233" name="Ovaal 11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234" name="Rechthoek 12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235" name="Rechthoek 13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000" strike="noStrike" u="non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236" name="Ovaal 14"/>
            <p:cNvSpPr/>
            <p:nvPr/>
          </p:nvSpPr>
          <p:spPr>
            <a:xfrm>
              <a:off x="-3603600" y="26348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237" name="Rechthoek 15"/>
            <p:cNvSpPr/>
            <p:nvPr/>
          </p:nvSpPr>
          <p:spPr>
            <a:xfrm>
              <a:off x="-3319560" y="2634840"/>
              <a:ext cx="2944440" cy="793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4238" name="Groep 16"/>
            <p:cNvGrpSpPr/>
            <p:nvPr/>
          </p:nvGrpSpPr>
          <p:grpSpPr>
            <a:xfrm>
              <a:off x="-3414600" y="3534480"/>
              <a:ext cx="514080" cy="506520"/>
              <a:chOff x="-3414600" y="3534480"/>
              <a:chExt cx="514080" cy="506520"/>
            </a:xfrm>
          </p:grpSpPr>
          <p:grpSp>
            <p:nvGrpSpPr>
              <p:cNvPr id="4239" name="Groep 33"/>
              <p:cNvGrpSpPr/>
              <p:nvPr/>
            </p:nvGrpSpPr>
            <p:grpSpPr>
              <a:xfrm>
                <a:off x="-3309480" y="3534480"/>
                <a:ext cx="318960" cy="306000"/>
                <a:chOff x="-3309480" y="3534480"/>
                <a:chExt cx="318960" cy="306000"/>
              </a:xfrm>
            </p:grpSpPr>
            <p:grpSp>
              <p:nvGrpSpPr>
                <p:cNvPr id="4240" name="Groep 36"/>
                <p:cNvGrpSpPr/>
                <p:nvPr/>
              </p:nvGrpSpPr>
              <p:grpSpPr>
                <a:xfrm>
                  <a:off x="-3309480" y="3534480"/>
                  <a:ext cx="281880" cy="270360"/>
                  <a:chOff x="-3309480" y="3534480"/>
                  <a:chExt cx="281880" cy="270360"/>
                </a:xfrm>
              </p:grpSpPr>
              <p:grpSp>
                <p:nvGrpSpPr>
                  <p:cNvPr id="4241" name="Groep 43"/>
                  <p:cNvGrpSpPr/>
                  <p:nvPr/>
                </p:nvGrpSpPr>
                <p:grpSpPr>
                  <a:xfrm>
                    <a:off x="-3309480" y="3534480"/>
                    <a:ext cx="281880" cy="270360"/>
                    <a:chOff x="-3309480" y="3534480"/>
                    <a:chExt cx="281880" cy="270360"/>
                  </a:xfrm>
                </p:grpSpPr>
                <p:sp>
                  <p:nvSpPr>
                    <p:cNvPr id="4242" name="Rechthoek 46"/>
                    <p:cNvSpPr/>
                    <p:nvPr/>
                  </p:nvSpPr>
                  <p:spPr>
                    <a:xfrm>
                      <a:off x="-3309480" y="353448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4243" name="Rechthoek 47"/>
                    <p:cNvSpPr/>
                    <p:nvPr/>
                  </p:nvSpPr>
                  <p:spPr>
                    <a:xfrm>
                      <a:off x="-3309480" y="353448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4244" name="Ovaal 48"/>
                    <p:cNvSpPr/>
                    <p:nvPr/>
                  </p:nvSpPr>
                  <p:spPr>
                    <a:xfrm>
                      <a:off x="-3207960" y="355500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4245" name="Afbeelding 44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-3301560" y="360108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4246" name="Afbeelding 45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 flipH="1">
                    <a:off x="-3257640" y="361656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4247" name="Groep 37"/>
                <p:cNvGrpSpPr/>
                <p:nvPr/>
              </p:nvGrpSpPr>
              <p:grpSpPr>
                <a:xfrm>
                  <a:off x="-3089880" y="3740760"/>
                  <a:ext cx="99360" cy="99720"/>
                  <a:chOff x="-3089880" y="3740760"/>
                  <a:chExt cx="99360" cy="99720"/>
                </a:xfrm>
              </p:grpSpPr>
              <p:sp>
                <p:nvSpPr>
                  <p:cNvPr id="4248" name="Rechthoek 41"/>
                  <p:cNvSpPr/>
                  <p:nvPr/>
                </p:nvSpPr>
                <p:spPr>
                  <a:xfrm>
                    <a:off x="-3089880" y="374076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249" name="Rechthoek 42"/>
                  <p:cNvSpPr/>
                  <p:nvPr/>
                </p:nvSpPr>
                <p:spPr>
                  <a:xfrm rot="5400000">
                    <a:off x="-3129480" y="37810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4250" name="Groep 38"/>
                <p:cNvGrpSpPr/>
                <p:nvPr/>
              </p:nvGrpSpPr>
              <p:grpSpPr>
                <a:xfrm>
                  <a:off x="-3118320" y="3713760"/>
                  <a:ext cx="99360" cy="99720"/>
                  <a:chOff x="-3118320" y="3713760"/>
                  <a:chExt cx="99360" cy="99720"/>
                </a:xfrm>
              </p:grpSpPr>
              <p:sp>
                <p:nvSpPr>
                  <p:cNvPr id="4251" name="Rechthoek 39"/>
                  <p:cNvSpPr/>
                  <p:nvPr/>
                </p:nvSpPr>
                <p:spPr>
                  <a:xfrm rot="10800000">
                    <a:off x="-3118320" y="379440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252" name="Rechthoek 40"/>
                  <p:cNvSpPr/>
                  <p:nvPr/>
                </p:nvSpPr>
                <p:spPr>
                  <a:xfrm rot="16200000">
                    <a:off x="-3078360" y="37537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4253" name="Rechthoek 34"/>
              <p:cNvSpPr/>
              <p:nvPr/>
            </p:nvSpPr>
            <p:spPr>
              <a:xfrm>
                <a:off x="-3414600" y="386676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254" name="Gelijkbenige driehoek 35"/>
              <p:cNvSpPr/>
              <p:nvPr/>
            </p:nvSpPr>
            <p:spPr>
              <a:xfrm rot="10800000">
                <a:off x="-3186720" y="400644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4255" name="ICOON_info"/>
            <p:cNvGrpSpPr/>
            <p:nvPr/>
          </p:nvGrpSpPr>
          <p:grpSpPr>
            <a:xfrm>
              <a:off x="-376560" y="4055760"/>
              <a:ext cx="283320" cy="283320"/>
              <a:chOff x="-376560" y="4055760"/>
              <a:chExt cx="283320" cy="283320"/>
            </a:xfrm>
          </p:grpSpPr>
          <p:sp>
            <p:nvSpPr>
              <p:cNvPr id="4256" name="Ovaal 31"/>
              <p:cNvSpPr/>
              <p:nvPr/>
            </p:nvSpPr>
            <p:spPr>
              <a:xfrm>
                <a:off x="-356760" y="407520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86400" bIns="864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4257" name="Graphic 163"/>
              <p:cNvSpPr/>
              <p:nvPr/>
            </p:nvSpPr>
            <p:spPr>
              <a:xfrm>
                <a:off x="-376560" y="405576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GB" sz="2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4258" name="Groep 18"/>
            <p:cNvGrpSpPr/>
            <p:nvPr/>
          </p:nvGrpSpPr>
          <p:grpSpPr>
            <a:xfrm>
              <a:off x="-938520" y="4363920"/>
              <a:ext cx="627480" cy="576360"/>
              <a:chOff x="-938520" y="4363920"/>
              <a:chExt cx="627480" cy="576360"/>
            </a:xfrm>
          </p:grpSpPr>
          <p:grpSp>
            <p:nvGrpSpPr>
              <p:cNvPr id="4259" name="Inspireren"/>
              <p:cNvGrpSpPr/>
              <p:nvPr/>
            </p:nvGrpSpPr>
            <p:grpSpPr>
              <a:xfrm>
                <a:off x="-716040" y="4363920"/>
                <a:ext cx="169560" cy="242280"/>
                <a:chOff x="-716040" y="4363920"/>
                <a:chExt cx="169560" cy="242280"/>
              </a:xfrm>
            </p:grpSpPr>
            <p:sp>
              <p:nvSpPr>
                <p:cNvPr id="4260" name="Freeform 12"/>
                <p:cNvSpPr/>
                <p:nvPr/>
              </p:nvSpPr>
              <p:spPr>
                <a:xfrm>
                  <a:off x="-666000" y="445068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30960" bIns="3096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4261" name="Freeform 13"/>
                <p:cNvSpPr/>
                <p:nvPr/>
              </p:nvSpPr>
              <p:spPr>
                <a:xfrm>
                  <a:off x="-661320" y="45824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11880" bIns="1188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4262" name="Freeform 14"/>
                <p:cNvSpPr/>
                <p:nvPr/>
              </p:nvSpPr>
              <p:spPr>
                <a:xfrm>
                  <a:off x="-716040" y="436392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4263" name="Tekstvak 27"/>
              <p:cNvSpPr/>
              <p:nvPr/>
            </p:nvSpPr>
            <p:spPr>
              <a:xfrm>
                <a:off x="-938520" y="461844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4264" name="Groep 19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4265" name="Groep 20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4266" name="Vrije vorm: vorm 22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ctr">
                  <a:noAutofit/>
                </a:bodyPr>
                <a:p>
                  <a:endParaRPr b="0" lang="en-GB" sz="72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4267" name="Groep 23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4268" name="Vrije vorm: vorm 24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4269" name="Vrije vorm: vorm 25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4270" name="Tekstvak 21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18000" bIns="0" anchor="t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1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4272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73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74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75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76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77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4278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79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280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4281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82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83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4284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285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4286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87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88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89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90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91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92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93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94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95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96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4297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4298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299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300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301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302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303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304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305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4306" name="PlaceHolder 1"/>
          <p:cNvSpPr>
            <a:spLocks noGrp="1"/>
          </p:cNvSpPr>
          <p:nvPr>
            <p:ph type="title"/>
          </p:nvPr>
        </p:nvSpPr>
        <p:spPr>
          <a:xfrm>
            <a:off x="0" y="-428040"/>
            <a:ext cx="1782000" cy="27468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!Place title here!</a:t>
            </a: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307" name="PlaceHolder 2"/>
          <p:cNvSpPr>
            <a:spLocks noGrp="1"/>
          </p:cNvSpPr>
          <p:nvPr>
            <p:ph type="dt" idx="69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308" name="PlaceHolder 3"/>
          <p:cNvSpPr>
            <a:spLocks noGrp="1"/>
          </p:cNvSpPr>
          <p:nvPr>
            <p:ph type="sldNum" idx="70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D2751FA-4CFC-4A3A-AFF4-8BFAAE925573}" type="slidenum">
              <a:rPr b="1" lang="en-GB" sz="1200" strike="noStrike" u="none">
                <a:solidFill>
                  <a:schemeClr val="dk2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309" name="PlaceHolder 4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428640"/>
          </a:xfrm>
          <a:prstGeom prst="rect">
            <a:avLst/>
          </a:prstGeom>
          <a:pattFill prst="openDmnd">
            <a:fgClr>
              <a:srgbClr val="e6e6e6"/>
            </a:fgClr>
            <a:bgClr>
              <a:srgbClr val="cecece"/>
            </a:bgClr>
          </a:pattFill>
          <a:ln w="0">
            <a:noFill/>
          </a:ln>
        </p:spPr>
        <p:txBody>
          <a:bodyPr lIns="90000" rIns="90000" tIns="0" bIns="1260000" anchor="ctr">
            <a:noAutofit/>
          </a:bodyPr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4310" name="PlaceHolder 5"/>
          <p:cNvSpPr>
            <a:spLocks noGrp="1"/>
          </p:cNvSpPr>
          <p:nvPr>
            <p:ph type="body"/>
          </p:nvPr>
        </p:nvSpPr>
        <p:spPr>
          <a:xfrm>
            <a:off x="6095880" y="0"/>
            <a:ext cx="6095520" cy="3428640"/>
          </a:xfrm>
          <a:prstGeom prst="rect">
            <a:avLst/>
          </a:prstGeom>
          <a:pattFill prst="openDmnd">
            <a:fgClr>
              <a:srgbClr val="e6e6e6"/>
            </a:fgClr>
            <a:bgClr>
              <a:srgbClr val="cecece"/>
            </a:bgClr>
          </a:pattFill>
          <a:ln w="0">
            <a:noFill/>
          </a:ln>
        </p:spPr>
        <p:txBody>
          <a:bodyPr lIns="90000" rIns="90000" tIns="0" bIns="126000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4311" name="INSTRUCTION"/>
          <p:cNvGrpSpPr/>
          <p:nvPr/>
        </p:nvGrpSpPr>
        <p:grpSpPr>
          <a:xfrm>
            <a:off x="-3786120" y="0"/>
            <a:ext cx="3692880" cy="5054400"/>
            <a:chOff x="-3786120" y="0"/>
            <a:chExt cx="3692880" cy="5054400"/>
          </a:xfrm>
        </p:grpSpPr>
        <p:sp>
          <p:nvSpPr>
            <p:cNvPr id="4312" name="Rechthoek 7"/>
            <p:cNvSpPr/>
            <p:nvPr/>
          </p:nvSpPr>
          <p:spPr>
            <a:xfrm>
              <a:off x="-3786120" y="0"/>
              <a:ext cx="3592800" cy="43912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313" name="Rechthoek 8"/>
            <p:cNvSpPr/>
            <p:nvPr/>
          </p:nvSpPr>
          <p:spPr>
            <a:xfrm>
              <a:off x="-3786120" y="422676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ctr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314" name="Ovaal 9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315" name="Rechthoek 10"/>
            <p:cNvSpPr/>
            <p:nvPr/>
          </p:nvSpPr>
          <p:spPr>
            <a:xfrm>
              <a:off x="-3319560" y="465480"/>
              <a:ext cx="3008520" cy="66132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316" name="Ovaal 11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317" name="Rechthoek 12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318" name="Rechthoek 13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000" strike="noStrike" u="non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319" name="Ovaal 14"/>
            <p:cNvSpPr/>
            <p:nvPr/>
          </p:nvSpPr>
          <p:spPr>
            <a:xfrm>
              <a:off x="-3603600" y="26348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320" name="Rechthoek 15"/>
            <p:cNvSpPr/>
            <p:nvPr/>
          </p:nvSpPr>
          <p:spPr>
            <a:xfrm>
              <a:off x="-3319560" y="2634840"/>
              <a:ext cx="2944440" cy="793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4321" name="Groep 16"/>
            <p:cNvGrpSpPr/>
            <p:nvPr/>
          </p:nvGrpSpPr>
          <p:grpSpPr>
            <a:xfrm>
              <a:off x="-3414600" y="3534480"/>
              <a:ext cx="514080" cy="506520"/>
              <a:chOff x="-3414600" y="3534480"/>
              <a:chExt cx="514080" cy="506520"/>
            </a:xfrm>
          </p:grpSpPr>
          <p:grpSp>
            <p:nvGrpSpPr>
              <p:cNvPr id="4322" name="Groep 33"/>
              <p:cNvGrpSpPr/>
              <p:nvPr/>
            </p:nvGrpSpPr>
            <p:grpSpPr>
              <a:xfrm>
                <a:off x="-3309480" y="3534480"/>
                <a:ext cx="318960" cy="306000"/>
                <a:chOff x="-3309480" y="3534480"/>
                <a:chExt cx="318960" cy="306000"/>
              </a:xfrm>
            </p:grpSpPr>
            <p:grpSp>
              <p:nvGrpSpPr>
                <p:cNvPr id="4323" name="Groep 36"/>
                <p:cNvGrpSpPr/>
                <p:nvPr/>
              </p:nvGrpSpPr>
              <p:grpSpPr>
                <a:xfrm>
                  <a:off x="-3309480" y="3534480"/>
                  <a:ext cx="281880" cy="270360"/>
                  <a:chOff x="-3309480" y="3534480"/>
                  <a:chExt cx="281880" cy="270360"/>
                </a:xfrm>
              </p:grpSpPr>
              <p:grpSp>
                <p:nvGrpSpPr>
                  <p:cNvPr id="4324" name="Groep 43"/>
                  <p:cNvGrpSpPr/>
                  <p:nvPr/>
                </p:nvGrpSpPr>
                <p:grpSpPr>
                  <a:xfrm>
                    <a:off x="-3309480" y="3534480"/>
                    <a:ext cx="281880" cy="270360"/>
                    <a:chOff x="-3309480" y="3534480"/>
                    <a:chExt cx="281880" cy="270360"/>
                  </a:xfrm>
                </p:grpSpPr>
                <p:sp>
                  <p:nvSpPr>
                    <p:cNvPr id="4325" name="Rechthoek 46"/>
                    <p:cNvSpPr/>
                    <p:nvPr/>
                  </p:nvSpPr>
                  <p:spPr>
                    <a:xfrm>
                      <a:off x="-3309480" y="353448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4326" name="Rechthoek 47"/>
                    <p:cNvSpPr/>
                    <p:nvPr/>
                  </p:nvSpPr>
                  <p:spPr>
                    <a:xfrm>
                      <a:off x="-3309480" y="353448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4327" name="Ovaal 48"/>
                    <p:cNvSpPr/>
                    <p:nvPr/>
                  </p:nvSpPr>
                  <p:spPr>
                    <a:xfrm>
                      <a:off x="-3207960" y="355500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4328" name="Afbeelding 44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-3301560" y="360108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4329" name="Afbeelding 45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 flipH="1">
                    <a:off x="-3257640" y="361656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4330" name="Groep 37"/>
                <p:cNvGrpSpPr/>
                <p:nvPr/>
              </p:nvGrpSpPr>
              <p:grpSpPr>
                <a:xfrm>
                  <a:off x="-3089880" y="3740760"/>
                  <a:ext cx="99360" cy="99720"/>
                  <a:chOff x="-3089880" y="3740760"/>
                  <a:chExt cx="99360" cy="99720"/>
                </a:xfrm>
              </p:grpSpPr>
              <p:sp>
                <p:nvSpPr>
                  <p:cNvPr id="4331" name="Rechthoek 41"/>
                  <p:cNvSpPr/>
                  <p:nvPr/>
                </p:nvSpPr>
                <p:spPr>
                  <a:xfrm>
                    <a:off x="-3089880" y="374076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332" name="Rechthoek 42"/>
                  <p:cNvSpPr/>
                  <p:nvPr/>
                </p:nvSpPr>
                <p:spPr>
                  <a:xfrm rot="5400000">
                    <a:off x="-3129480" y="37810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4333" name="Groep 38"/>
                <p:cNvGrpSpPr/>
                <p:nvPr/>
              </p:nvGrpSpPr>
              <p:grpSpPr>
                <a:xfrm>
                  <a:off x="-3118320" y="3713760"/>
                  <a:ext cx="99360" cy="99720"/>
                  <a:chOff x="-3118320" y="3713760"/>
                  <a:chExt cx="99360" cy="99720"/>
                </a:xfrm>
              </p:grpSpPr>
              <p:sp>
                <p:nvSpPr>
                  <p:cNvPr id="4334" name="Rechthoek 39"/>
                  <p:cNvSpPr/>
                  <p:nvPr/>
                </p:nvSpPr>
                <p:spPr>
                  <a:xfrm rot="10800000">
                    <a:off x="-3118320" y="379440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335" name="Rechthoek 40"/>
                  <p:cNvSpPr/>
                  <p:nvPr/>
                </p:nvSpPr>
                <p:spPr>
                  <a:xfrm rot="16200000">
                    <a:off x="-3078360" y="37537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4336" name="Rechthoek 34"/>
              <p:cNvSpPr/>
              <p:nvPr/>
            </p:nvSpPr>
            <p:spPr>
              <a:xfrm>
                <a:off x="-3414600" y="386676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337" name="Gelijkbenige driehoek 35"/>
              <p:cNvSpPr/>
              <p:nvPr/>
            </p:nvSpPr>
            <p:spPr>
              <a:xfrm rot="10800000">
                <a:off x="-3186720" y="400644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4338" name="ICOON_info"/>
            <p:cNvGrpSpPr/>
            <p:nvPr/>
          </p:nvGrpSpPr>
          <p:grpSpPr>
            <a:xfrm>
              <a:off x="-376560" y="4055760"/>
              <a:ext cx="283320" cy="283320"/>
              <a:chOff x="-376560" y="4055760"/>
              <a:chExt cx="283320" cy="283320"/>
            </a:xfrm>
          </p:grpSpPr>
          <p:sp>
            <p:nvSpPr>
              <p:cNvPr id="4339" name="Ovaal 31"/>
              <p:cNvSpPr/>
              <p:nvPr/>
            </p:nvSpPr>
            <p:spPr>
              <a:xfrm>
                <a:off x="-356760" y="407520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86400" bIns="864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4340" name="Graphic 163"/>
              <p:cNvSpPr/>
              <p:nvPr/>
            </p:nvSpPr>
            <p:spPr>
              <a:xfrm>
                <a:off x="-376560" y="405576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GB" sz="2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4341" name="Groep 18"/>
            <p:cNvGrpSpPr/>
            <p:nvPr/>
          </p:nvGrpSpPr>
          <p:grpSpPr>
            <a:xfrm>
              <a:off x="-938520" y="4363920"/>
              <a:ext cx="627480" cy="576360"/>
              <a:chOff x="-938520" y="4363920"/>
              <a:chExt cx="627480" cy="576360"/>
            </a:xfrm>
          </p:grpSpPr>
          <p:grpSp>
            <p:nvGrpSpPr>
              <p:cNvPr id="4342" name="Inspireren"/>
              <p:cNvGrpSpPr/>
              <p:nvPr/>
            </p:nvGrpSpPr>
            <p:grpSpPr>
              <a:xfrm>
                <a:off x="-716040" y="4363920"/>
                <a:ext cx="169560" cy="242280"/>
                <a:chOff x="-716040" y="4363920"/>
                <a:chExt cx="169560" cy="242280"/>
              </a:xfrm>
            </p:grpSpPr>
            <p:sp>
              <p:nvSpPr>
                <p:cNvPr id="4343" name="Freeform 12"/>
                <p:cNvSpPr/>
                <p:nvPr/>
              </p:nvSpPr>
              <p:spPr>
                <a:xfrm>
                  <a:off x="-666000" y="445068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30960" bIns="3096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4344" name="Freeform 13"/>
                <p:cNvSpPr/>
                <p:nvPr/>
              </p:nvSpPr>
              <p:spPr>
                <a:xfrm>
                  <a:off x="-661320" y="45824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11880" bIns="1188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4345" name="Freeform 14"/>
                <p:cNvSpPr/>
                <p:nvPr/>
              </p:nvSpPr>
              <p:spPr>
                <a:xfrm>
                  <a:off x="-716040" y="436392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4346" name="Tekstvak 27"/>
              <p:cNvSpPr/>
              <p:nvPr/>
            </p:nvSpPr>
            <p:spPr>
              <a:xfrm>
                <a:off x="-938520" y="461844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4347" name="Groep 19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4348" name="Groep 20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4349" name="Vrije vorm: vorm 22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ctr">
                  <a:noAutofit/>
                </a:bodyPr>
                <a:p>
                  <a:endParaRPr b="0" lang="en-GB" sz="72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4350" name="Groep 23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4351" name="Vrije vorm: vorm 24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4352" name="Vrije vorm: vorm 25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4353" name="Tekstvak 21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18000" bIns="0" anchor="t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4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4355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356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357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358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359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360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4361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62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363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4364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365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366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4367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368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4369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370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371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372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373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374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375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376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377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378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379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4380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4381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382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383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384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385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386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387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388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4389" name="PlaceHolder 1"/>
          <p:cNvSpPr>
            <a:spLocks noGrp="1"/>
          </p:cNvSpPr>
          <p:nvPr>
            <p:ph type="title"/>
          </p:nvPr>
        </p:nvSpPr>
        <p:spPr>
          <a:xfrm>
            <a:off x="0" y="-428040"/>
            <a:ext cx="1782000" cy="27468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!Place title here!</a:t>
            </a: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390" name="PlaceHolder 2"/>
          <p:cNvSpPr>
            <a:spLocks noGrp="1"/>
          </p:cNvSpPr>
          <p:nvPr>
            <p:ph type="dt" idx="71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391" name="PlaceHolder 3"/>
          <p:cNvSpPr>
            <a:spLocks noGrp="1"/>
          </p:cNvSpPr>
          <p:nvPr>
            <p:ph type="sldNum" idx="72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DDD8EEA-55CE-407C-BD45-C022C9E759DD}" type="slidenum">
              <a:rPr b="1" lang="en-GB" sz="1200" strike="noStrike" u="none">
                <a:solidFill>
                  <a:schemeClr val="dk2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392" name="PlaceHolder 4"/>
          <p:cNvSpPr>
            <a:spLocks noGrp="1"/>
          </p:cNvSpPr>
          <p:nvPr>
            <p:ph type="body"/>
          </p:nvPr>
        </p:nvSpPr>
        <p:spPr>
          <a:xfrm>
            <a:off x="3818160" y="719280"/>
            <a:ext cx="7651080" cy="5281200"/>
          </a:xfrm>
          <a:prstGeom prst="rect">
            <a:avLst/>
          </a:prstGeom>
          <a:pattFill prst="openDmnd">
            <a:fgClr>
              <a:srgbClr val="e6e6e6"/>
            </a:fgClr>
            <a:bgClr>
              <a:srgbClr val="cecece"/>
            </a:bgClr>
          </a:pattFill>
          <a:ln w="0">
            <a:noFill/>
          </a:ln>
        </p:spPr>
        <p:txBody>
          <a:bodyPr lIns="90000" rIns="90000" tIns="0" bIns="1260000" anchor="ctr">
            <a:noAutofit/>
          </a:bodyPr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4393" name="INSTRUCTION"/>
          <p:cNvGrpSpPr/>
          <p:nvPr/>
        </p:nvGrpSpPr>
        <p:grpSpPr>
          <a:xfrm>
            <a:off x="12377520" y="0"/>
            <a:ext cx="3692880" cy="5054400"/>
            <a:chOff x="12377520" y="0"/>
            <a:chExt cx="3692880" cy="5054400"/>
          </a:xfrm>
        </p:grpSpPr>
        <p:sp>
          <p:nvSpPr>
            <p:cNvPr id="4394" name="Rechthoek 8"/>
            <p:cNvSpPr/>
            <p:nvPr/>
          </p:nvSpPr>
          <p:spPr>
            <a:xfrm>
              <a:off x="12377520" y="0"/>
              <a:ext cx="3592800" cy="43912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395" name="Rechthoek 9"/>
            <p:cNvSpPr/>
            <p:nvPr/>
          </p:nvSpPr>
          <p:spPr>
            <a:xfrm>
              <a:off x="12377520" y="422676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ctr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396" name="Ovaal 10"/>
            <p:cNvSpPr/>
            <p:nvPr/>
          </p:nvSpPr>
          <p:spPr>
            <a:xfrm>
              <a:off x="1256004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397" name="Rechthoek 11"/>
            <p:cNvSpPr/>
            <p:nvPr/>
          </p:nvSpPr>
          <p:spPr>
            <a:xfrm>
              <a:off x="12844440" y="465480"/>
              <a:ext cx="3008520" cy="66132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398" name="Ovaal 12"/>
            <p:cNvSpPr/>
            <p:nvPr/>
          </p:nvSpPr>
          <p:spPr>
            <a:xfrm>
              <a:off x="1256004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399" name="Rechthoek 13"/>
            <p:cNvSpPr/>
            <p:nvPr/>
          </p:nvSpPr>
          <p:spPr>
            <a:xfrm>
              <a:off x="1284444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400" name="Rechthoek 14"/>
            <p:cNvSpPr/>
            <p:nvPr/>
          </p:nvSpPr>
          <p:spPr>
            <a:xfrm>
              <a:off x="1284444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000" strike="noStrike" u="non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401" name="Ovaal 15"/>
            <p:cNvSpPr/>
            <p:nvPr/>
          </p:nvSpPr>
          <p:spPr>
            <a:xfrm>
              <a:off x="12560040" y="26348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402" name="Rechthoek 16"/>
            <p:cNvSpPr/>
            <p:nvPr/>
          </p:nvSpPr>
          <p:spPr>
            <a:xfrm>
              <a:off x="12844440" y="2634840"/>
              <a:ext cx="2944440" cy="793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4403" name="Groep 17"/>
            <p:cNvGrpSpPr/>
            <p:nvPr/>
          </p:nvGrpSpPr>
          <p:grpSpPr>
            <a:xfrm>
              <a:off x="12749400" y="3534480"/>
              <a:ext cx="514080" cy="506520"/>
              <a:chOff x="12749400" y="3534480"/>
              <a:chExt cx="514080" cy="506520"/>
            </a:xfrm>
          </p:grpSpPr>
          <p:grpSp>
            <p:nvGrpSpPr>
              <p:cNvPr id="4404" name="Groep 34"/>
              <p:cNvGrpSpPr/>
              <p:nvPr/>
            </p:nvGrpSpPr>
            <p:grpSpPr>
              <a:xfrm>
                <a:off x="12854520" y="3534480"/>
                <a:ext cx="318600" cy="306000"/>
                <a:chOff x="12854520" y="3534480"/>
                <a:chExt cx="318600" cy="306000"/>
              </a:xfrm>
            </p:grpSpPr>
            <p:grpSp>
              <p:nvGrpSpPr>
                <p:cNvPr id="4405" name="Groep 37"/>
                <p:cNvGrpSpPr/>
                <p:nvPr/>
              </p:nvGrpSpPr>
              <p:grpSpPr>
                <a:xfrm>
                  <a:off x="12854520" y="3534480"/>
                  <a:ext cx="281880" cy="270360"/>
                  <a:chOff x="12854520" y="3534480"/>
                  <a:chExt cx="281880" cy="270360"/>
                </a:xfrm>
              </p:grpSpPr>
              <p:grpSp>
                <p:nvGrpSpPr>
                  <p:cNvPr id="4406" name="Groep 44"/>
                  <p:cNvGrpSpPr/>
                  <p:nvPr/>
                </p:nvGrpSpPr>
                <p:grpSpPr>
                  <a:xfrm>
                    <a:off x="12854520" y="3534480"/>
                    <a:ext cx="281880" cy="270360"/>
                    <a:chOff x="12854520" y="3534480"/>
                    <a:chExt cx="281880" cy="270360"/>
                  </a:xfrm>
                </p:grpSpPr>
                <p:sp>
                  <p:nvSpPr>
                    <p:cNvPr id="4407" name="Rechthoek 47"/>
                    <p:cNvSpPr/>
                    <p:nvPr/>
                  </p:nvSpPr>
                  <p:spPr>
                    <a:xfrm>
                      <a:off x="12854520" y="353448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4408" name="Rechthoek 48"/>
                    <p:cNvSpPr/>
                    <p:nvPr/>
                  </p:nvSpPr>
                  <p:spPr>
                    <a:xfrm>
                      <a:off x="12854520" y="353448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4409" name="Ovaal 49"/>
                    <p:cNvSpPr/>
                    <p:nvPr/>
                  </p:nvSpPr>
                  <p:spPr>
                    <a:xfrm>
                      <a:off x="12955680" y="355500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4410" name="Afbeelding 45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862440" y="360108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4411" name="Afbeelding 46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 flipH="1">
                    <a:off x="12906000" y="361656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4412" name="Groep 38"/>
                <p:cNvGrpSpPr/>
                <p:nvPr/>
              </p:nvGrpSpPr>
              <p:grpSpPr>
                <a:xfrm>
                  <a:off x="13073760" y="3740760"/>
                  <a:ext cx="99360" cy="99720"/>
                  <a:chOff x="13073760" y="3740760"/>
                  <a:chExt cx="99360" cy="99720"/>
                </a:xfrm>
              </p:grpSpPr>
              <p:sp>
                <p:nvSpPr>
                  <p:cNvPr id="4413" name="Rechthoek 42"/>
                  <p:cNvSpPr/>
                  <p:nvPr/>
                </p:nvSpPr>
                <p:spPr>
                  <a:xfrm>
                    <a:off x="13073760" y="374076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414" name="Rechthoek 43"/>
                  <p:cNvSpPr/>
                  <p:nvPr/>
                </p:nvSpPr>
                <p:spPr>
                  <a:xfrm rot="5400000">
                    <a:off x="13033800" y="37810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4415" name="Groep 39"/>
                <p:cNvGrpSpPr/>
                <p:nvPr/>
              </p:nvGrpSpPr>
              <p:grpSpPr>
                <a:xfrm>
                  <a:off x="13045320" y="3713760"/>
                  <a:ext cx="99360" cy="99720"/>
                  <a:chOff x="13045320" y="3713760"/>
                  <a:chExt cx="99360" cy="99720"/>
                </a:xfrm>
              </p:grpSpPr>
              <p:sp>
                <p:nvSpPr>
                  <p:cNvPr id="4416" name="Rechthoek 40"/>
                  <p:cNvSpPr/>
                  <p:nvPr/>
                </p:nvSpPr>
                <p:spPr>
                  <a:xfrm rot="10800000">
                    <a:off x="13045320" y="379440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417" name="Rechthoek 41"/>
                  <p:cNvSpPr/>
                  <p:nvPr/>
                </p:nvSpPr>
                <p:spPr>
                  <a:xfrm rot="16200000">
                    <a:off x="13084920" y="37537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4418" name="Rechthoek 35"/>
              <p:cNvSpPr/>
              <p:nvPr/>
            </p:nvSpPr>
            <p:spPr>
              <a:xfrm>
                <a:off x="12749400" y="386676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419" name="Gelijkbenige driehoek 36"/>
              <p:cNvSpPr/>
              <p:nvPr/>
            </p:nvSpPr>
            <p:spPr>
              <a:xfrm rot="10800000">
                <a:off x="12976920" y="400644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4420" name="ICOON_info"/>
            <p:cNvGrpSpPr/>
            <p:nvPr/>
          </p:nvGrpSpPr>
          <p:grpSpPr>
            <a:xfrm>
              <a:off x="15787080" y="4055760"/>
              <a:ext cx="283320" cy="283320"/>
              <a:chOff x="15787080" y="4055760"/>
              <a:chExt cx="283320" cy="283320"/>
            </a:xfrm>
          </p:grpSpPr>
          <p:sp>
            <p:nvSpPr>
              <p:cNvPr id="4421" name="Ovaal 32"/>
              <p:cNvSpPr/>
              <p:nvPr/>
            </p:nvSpPr>
            <p:spPr>
              <a:xfrm>
                <a:off x="15806880" y="407520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86400" bIns="864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4422" name="Graphic 163"/>
              <p:cNvSpPr/>
              <p:nvPr/>
            </p:nvSpPr>
            <p:spPr>
              <a:xfrm>
                <a:off x="15787080" y="405576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GB" sz="2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4423" name="Groep 19"/>
            <p:cNvGrpSpPr/>
            <p:nvPr/>
          </p:nvGrpSpPr>
          <p:grpSpPr>
            <a:xfrm>
              <a:off x="15225480" y="4363920"/>
              <a:ext cx="627480" cy="576360"/>
              <a:chOff x="15225480" y="4363920"/>
              <a:chExt cx="627480" cy="576360"/>
            </a:xfrm>
          </p:grpSpPr>
          <p:grpSp>
            <p:nvGrpSpPr>
              <p:cNvPr id="4424" name="Inspireren"/>
              <p:cNvGrpSpPr/>
              <p:nvPr/>
            </p:nvGrpSpPr>
            <p:grpSpPr>
              <a:xfrm>
                <a:off x="15447600" y="4363920"/>
                <a:ext cx="169560" cy="242280"/>
                <a:chOff x="15447600" y="4363920"/>
                <a:chExt cx="169560" cy="242280"/>
              </a:xfrm>
            </p:grpSpPr>
            <p:sp>
              <p:nvSpPr>
                <p:cNvPr id="4425" name="Freeform 12"/>
                <p:cNvSpPr/>
                <p:nvPr/>
              </p:nvSpPr>
              <p:spPr>
                <a:xfrm>
                  <a:off x="15498000" y="445068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30960" bIns="3096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4426" name="Freeform 13"/>
                <p:cNvSpPr/>
                <p:nvPr/>
              </p:nvSpPr>
              <p:spPr>
                <a:xfrm>
                  <a:off x="15502320" y="45824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11880" bIns="1188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4427" name="Freeform 14"/>
                <p:cNvSpPr/>
                <p:nvPr/>
              </p:nvSpPr>
              <p:spPr>
                <a:xfrm>
                  <a:off x="15447600" y="436392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4428" name="Tekstvak 28"/>
              <p:cNvSpPr/>
              <p:nvPr/>
            </p:nvSpPr>
            <p:spPr>
              <a:xfrm>
                <a:off x="15225480" y="461844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4429" name="Groep 20"/>
            <p:cNvGrpSpPr/>
            <p:nvPr/>
          </p:nvGrpSpPr>
          <p:grpSpPr>
            <a:xfrm>
              <a:off x="12798360" y="1226880"/>
              <a:ext cx="446400" cy="406440"/>
              <a:chOff x="12798360" y="1226880"/>
              <a:chExt cx="446400" cy="406440"/>
            </a:xfrm>
          </p:grpSpPr>
          <p:grpSp>
            <p:nvGrpSpPr>
              <p:cNvPr id="4430" name="Groep 21"/>
              <p:cNvGrpSpPr/>
              <p:nvPr/>
            </p:nvGrpSpPr>
            <p:grpSpPr>
              <a:xfrm>
                <a:off x="12878280" y="1226880"/>
                <a:ext cx="283680" cy="246240"/>
                <a:chOff x="12878280" y="1226880"/>
                <a:chExt cx="283680" cy="246240"/>
              </a:xfrm>
            </p:grpSpPr>
            <p:sp>
              <p:nvSpPr>
                <p:cNvPr id="4431" name="Vrije vorm: vorm 23"/>
                <p:cNvSpPr/>
                <p:nvPr/>
              </p:nvSpPr>
              <p:spPr>
                <a:xfrm>
                  <a:off x="1292688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ctr">
                  <a:noAutofit/>
                </a:bodyPr>
                <a:p>
                  <a:endParaRPr b="0" lang="en-GB" sz="72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4432" name="Groep 24"/>
                <p:cNvGrpSpPr/>
                <p:nvPr/>
              </p:nvGrpSpPr>
              <p:grpSpPr>
                <a:xfrm>
                  <a:off x="12878280" y="1226880"/>
                  <a:ext cx="283680" cy="246240"/>
                  <a:chOff x="12878280" y="1226880"/>
                  <a:chExt cx="283680" cy="246240"/>
                </a:xfrm>
              </p:grpSpPr>
              <p:sp>
                <p:nvSpPr>
                  <p:cNvPr id="4433" name="Vrije vorm: vorm 25"/>
                  <p:cNvSpPr/>
                  <p:nvPr/>
                </p:nvSpPr>
                <p:spPr>
                  <a:xfrm>
                    <a:off x="1287828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4434" name="Vrije vorm: vorm 26"/>
                  <p:cNvSpPr/>
                  <p:nvPr/>
                </p:nvSpPr>
                <p:spPr>
                  <a:xfrm>
                    <a:off x="1292688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4435" name="Tekstvak 22"/>
              <p:cNvSpPr/>
              <p:nvPr/>
            </p:nvSpPr>
            <p:spPr>
              <a:xfrm>
                <a:off x="1279836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18000" bIns="0" anchor="t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6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4437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438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439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440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441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442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4443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44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445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4446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447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448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4449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450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4451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452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453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454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455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456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457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458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459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460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461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4462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4463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464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465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466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467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468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469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470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4471" name="PlaceHolder 1"/>
          <p:cNvSpPr>
            <a:spLocks noGrp="1"/>
          </p:cNvSpPr>
          <p:nvPr>
            <p:ph type="title"/>
          </p:nvPr>
        </p:nvSpPr>
        <p:spPr>
          <a:xfrm>
            <a:off x="0" y="-428040"/>
            <a:ext cx="1782000" cy="27468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!Place title here!</a:t>
            </a: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472" name="PlaceHolder 2"/>
          <p:cNvSpPr>
            <a:spLocks noGrp="1"/>
          </p:cNvSpPr>
          <p:nvPr>
            <p:ph type="dt" idx="73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473" name="PlaceHolder 3"/>
          <p:cNvSpPr>
            <a:spLocks noGrp="1"/>
          </p:cNvSpPr>
          <p:nvPr>
            <p:ph type="sldNum" idx="74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8E9AA7C-4A69-4F7C-AD8C-4FECAD48FA65}" type="slidenum">
              <a:rPr b="1" lang="en-GB" sz="1200" strike="noStrike" u="none">
                <a:solidFill>
                  <a:schemeClr val="dk2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474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1400" strike="noStrike" u="none">
                <a:solidFill>
                  <a:schemeClr val="dk2"/>
                </a:solidFill>
                <a:uFillTx/>
                <a:latin typeface="Arial"/>
              </a:rPr>
              <a:t>Click to edit the outline text format</a:t>
            </a:r>
            <a:endParaRPr b="0" lang="nl-NL" sz="14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712800"/>
              </a:tabLst>
            </a:pPr>
            <a:r>
              <a:rPr b="0" lang="nl-NL" sz="1400" strike="noStrike" u="none">
                <a:solidFill>
                  <a:schemeClr val="dk2"/>
                </a:solidFill>
                <a:uFillTx/>
                <a:latin typeface="Arial"/>
              </a:rPr>
              <a:t>Second Outline Level</a:t>
            </a:r>
            <a:endParaRPr b="0" lang="nl-NL" sz="14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1" lang="nl-NL" sz="3600" strike="noStrike" u="none">
                <a:solidFill>
                  <a:schemeClr val="dk2"/>
                </a:solidFill>
                <a:uFillTx/>
                <a:latin typeface="Arial"/>
              </a:rPr>
              <a:t>Third Outline Level</a:t>
            </a:r>
            <a:endParaRPr b="1" lang="nl-NL" sz="36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712800"/>
              </a:tabLst>
            </a:pPr>
            <a:r>
              <a:rPr b="0" lang="nl-NL" sz="1600" strike="noStrike" u="none">
                <a:solidFill>
                  <a:schemeClr val="accent1"/>
                </a:solidFill>
                <a:uFillTx/>
                <a:latin typeface="Arial"/>
              </a:rPr>
              <a:t>Fourth Outline Level</a:t>
            </a:r>
            <a:endParaRPr b="0" lang="nl-NL" sz="16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accent1"/>
                </a:solidFill>
                <a:uFillTx/>
                <a:latin typeface="Arial"/>
              </a:rPr>
              <a:t>Fifth Outline Level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accent1"/>
                </a:solidFill>
                <a:uFillTx/>
                <a:latin typeface="Arial"/>
              </a:rPr>
              <a:t>Sixth Outline Level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accent1"/>
                </a:solidFill>
                <a:uFillTx/>
                <a:latin typeface="Arial"/>
              </a:rPr>
              <a:t>Seventh Outline Level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495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96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97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98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99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500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501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02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503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504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505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506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507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508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509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510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511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512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513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514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515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516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517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518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519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520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521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522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523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524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525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526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527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528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529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7034760" cy="68576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1260000" anchor="ctr">
            <a:noAutofit/>
          </a:bodyPr>
          <a:p>
            <a:pPr marL="432000" indent="-324000" algn="ctr" defTabSz="9144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7751520" y="1569240"/>
            <a:ext cx="3718080" cy="443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SzPct val="120000"/>
              <a:buFont typeface="Arial"/>
              <a:buChar char="•"/>
              <a:tabLst>
                <a:tab algn="l" pos="71280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Bullet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1" marL="712800" indent="-351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SzPct val="120000"/>
              <a:buFont typeface="Arial"/>
              <a:buChar char="•"/>
              <a:tabLst>
                <a:tab algn="l" pos="71280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Sub-bullet 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n-GB" sz="3600" strike="noStrike" u="none">
                <a:solidFill>
                  <a:schemeClr val="dk2"/>
                </a:solidFill>
                <a:uFillTx/>
                <a:latin typeface="Arial"/>
              </a:rPr>
              <a:t>Title/Quote</a:t>
            </a:r>
            <a:endParaRPr b="0" lang="nl-NL" sz="36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400" strike="noStrike" u="none">
                <a:solidFill>
                  <a:schemeClr val="dk2"/>
                </a:solidFill>
                <a:uFillTx/>
                <a:latin typeface="Arial"/>
              </a:rPr>
              <a:t>Subtitle</a:t>
            </a:r>
            <a:endParaRPr b="0" lang="nl-NL" sz="24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6"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Numerical bullet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lvl="7"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OpenSymbol"/>
              <a:buAutoNum type="alphaLcPeriod"/>
              <a:tabLst>
                <a:tab algn="l" pos="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Alphabetical bullet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i="1" lang="en-GB" sz="1600" strike="noStrike" u="none">
                <a:solidFill>
                  <a:schemeClr val="lt1"/>
                </a:solidFill>
                <a:uFillTx/>
                <a:latin typeface="Arial"/>
              </a:rPr>
              <a:t>Source</a:t>
            </a:r>
            <a:endParaRPr b="0" lang="nl-NL" sz="16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31" name="Rechthoek 7"/>
          <p:cNvSpPr/>
          <p:nvPr/>
        </p:nvSpPr>
        <p:spPr>
          <a:xfrm>
            <a:off x="39240" y="-439560"/>
            <a:ext cx="3018240" cy="275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0" rIns="0" tIns="0" bIns="0" anchor="ctr">
            <a:spAutoFit/>
          </a:bodyPr>
          <a:p>
            <a:pPr defTabSz="914400">
              <a:lnSpc>
                <a:spcPct val="100000"/>
              </a:lnSpc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Image (L) + text | blue mode</a:t>
            </a:r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32" name="PlaceHolder 3"/>
          <p:cNvSpPr>
            <a:spLocks noGrp="1"/>
          </p:cNvSpPr>
          <p:nvPr>
            <p:ph type="dt" idx="6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lt1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533" name="PlaceHolder 4"/>
          <p:cNvSpPr>
            <a:spLocks noGrp="1"/>
          </p:cNvSpPr>
          <p:nvPr>
            <p:ph type="sldNum" idx="7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6AA778D-3724-492A-9E35-D435627A0AF6}" type="slidenum">
              <a:rPr b="1" lang="en-GB" sz="1200" strike="noStrike" u="none">
                <a:solidFill>
                  <a:schemeClr val="lt1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534" name="PlaceHolder 5"/>
          <p:cNvSpPr>
            <a:spLocks noGrp="1"/>
          </p:cNvSpPr>
          <p:nvPr>
            <p:ph type="title"/>
          </p:nvPr>
        </p:nvSpPr>
        <p:spPr>
          <a:xfrm>
            <a:off x="7751880" y="722520"/>
            <a:ext cx="3717720" cy="323280"/>
          </a:xfrm>
          <a:prstGeom prst="rect">
            <a:avLst/>
          </a:prstGeom>
          <a:noFill/>
          <a:ln w="0">
            <a:noFill/>
          </a:ln>
        </p:spPr>
        <p:txBody>
          <a:bodyPr lIns="0" rIns="0" tIns="-27360" bIns="350280" anchor="t">
            <a:noAutofit/>
          </a:bodyPr>
          <a:p>
            <a:pPr indent="0" defTabSz="914400">
              <a:lnSpc>
                <a:spcPts val="3600"/>
              </a:lnSpc>
              <a:buNone/>
            </a:pPr>
            <a:r>
              <a:rPr b="1" lang="en-GB" sz="3600" strike="noStrike" u="non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b="0" lang="nl-NL" sz="3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535" name="PlaceHolder 6"/>
          <p:cNvSpPr>
            <a:spLocks noGrp="1"/>
          </p:cNvSpPr>
          <p:nvPr>
            <p:ph type="body"/>
          </p:nvPr>
        </p:nvSpPr>
        <p:spPr>
          <a:xfrm>
            <a:off x="0" y="4094280"/>
            <a:ext cx="7034760" cy="2763360"/>
          </a:xfrm>
          <a:prstGeom prst="rect">
            <a:avLst/>
          </a:prstGeom>
          <a:gradFill rotWithShape="0">
            <a:gsLst>
              <a:gs pos="0">
                <a:srgbClr val="000000">
                  <a:alpha val="29000"/>
                </a:srgbClr>
              </a:gs>
              <a:gs pos="48000">
                <a:srgbClr val="000000">
                  <a:alpha val="0"/>
                </a:srgbClr>
              </a:gs>
            </a:gsLst>
            <a:lin ang="16200000"/>
          </a:gradFill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00" strike="noStrike" u="non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b="0" lang="nl-NL" sz="1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36" name="PlaceHolder 7"/>
          <p:cNvSpPr>
            <a:spLocks noGrp="1"/>
          </p:cNvSpPr>
          <p:nvPr>
            <p:ph type="body"/>
          </p:nvPr>
        </p:nvSpPr>
        <p:spPr>
          <a:xfrm>
            <a:off x="720360" y="6216840"/>
            <a:ext cx="960840" cy="381240"/>
          </a:xfrm>
          <a:prstGeom prst="rect">
            <a:avLst/>
          </a:pr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8" t="47" r="-18" b="47"/>
            </a:stretch>
          </a:blipFill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00" strike="noStrike" u="non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b="0" lang="nl-NL" sz="1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537" name="INSTRUCTION"/>
          <p:cNvGrpSpPr/>
          <p:nvPr/>
        </p:nvGrpSpPr>
        <p:grpSpPr>
          <a:xfrm>
            <a:off x="12377520" y="0"/>
            <a:ext cx="3693240" cy="5358960"/>
            <a:chOff x="12377520" y="0"/>
            <a:chExt cx="3693240" cy="5358960"/>
          </a:xfrm>
        </p:grpSpPr>
        <p:sp>
          <p:nvSpPr>
            <p:cNvPr id="538" name="Rechthoek 6"/>
            <p:cNvSpPr/>
            <p:nvPr/>
          </p:nvSpPr>
          <p:spPr>
            <a:xfrm>
              <a:off x="12377880" y="0"/>
              <a:ext cx="3592800" cy="46411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Choosing text levels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39" name="Rechthoek 9"/>
            <p:cNvSpPr/>
            <p:nvPr/>
          </p:nvSpPr>
          <p:spPr>
            <a:xfrm>
              <a:off x="12377880" y="1707480"/>
              <a:ext cx="3592800" cy="2835720"/>
            </a:xfrm>
            <a:prstGeom prst="rect">
              <a:avLst/>
            </a:prstGeom>
            <a:solidFill>
              <a:schemeClr val="accent1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 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40" name="Ovaal 10"/>
            <p:cNvSpPr/>
            <p:nvPr/>
          </p:nvSpPr>
          <p:spPr>
            <a:xfrm>
              <a:off x="12559680" y="18374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41" name="Rechthoek 11"/>
            <p:cNvSpPr/>
            <p:nvPr/>
          </p:nvSpPr>
          <p:spPr>
            <a:xfrm>
              <a:off x="12844440" y="1837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Calibri"/>
                <a:buChar char="•"/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Bullet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42" name="Ovaal 12"/>
            <p:cNvSpPr/>
            <p:nvPr/>
          </p:nvSpPr>
          <p:spPr>
            <a:xfrm>
              <a:off x="12559680" y="212868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43" name="Rechthoek 13"/>
            <p:cNvSpPr/>
            <p:nvPr/>
          </p:nvSpPr>
          <p:spPr>
            <a:xfrm>
              <a:off x="12559680" y="1196280"/>
              <a:ext cx="3228840" cy="4590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Under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‘Home’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, use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list level-buttons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to choose a text level. 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Choose from: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44" name="Rechthoek 14"/>
            <p:cNvSpPr/>
            <p:nvPr/>
          </p:nvSpPr>
          <p:spPr>
            <a:xfrm>
              <a:off x="12844440" y="21290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716040" indent="-3589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Calibri"/>
                <a:buChar char="•"/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Sub-bullet 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45" name="Ovaal 15"/>
            <p:cNvSpPr/>
            <p:nvPr/>
          </p:nvSpPr>
          <p:spPr>
            <a:xfrm>
              <a:off x="12559680" y="241992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46" name="Rechthoek 16"/>
            <p:cNvSpPr/>
            <p:nvPr/>
          </p:nvSpPr>
          <p:spPr>
            <a:xfrm>
              <a:off x="12844440" y="242028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Default text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47" name="Ovaal 17"/>
            <p:cNvSpPr/>
            <p:nvPr/>
          </p:nvSpPr>
          <p:spPr>
            <a:xfrm>
              <a:off x="12559680" y="271116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4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48" name="Rechthoek 20"/>
            <p:cNvSpPr/>
            <p:nvPr/>
          </p:nvSpPr>
          <p:spPr>
            <a:xfrm>
              <a:off x="12844440" y="27115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1" lang="en-GB" sz="2400" strike="noStrike" u="none">
                  <a:solidFill>
                    <a:schemeClr val="dk1"/>
                  </a:solidFill>
                  <a:uFillTx/>
                  <a:latin typeface="Arial"/>
                </a:rPr>
                <a:t>Title/Quote</a:t>
              </a:r>
              <a:endParaRPr b="0" lang="en-US" sz="2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49" name="Ovaal 21"/>
            <p:cNvSpPr/>
            <p:nvPr/>
          </p:nvSpPr>
          <p:spPr>
            <a:xfrm>
              <a:off x="12559680" y="300276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5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50" name="Rechthoek 22"/>
            <p:cNvSpPr/>
            <p:nvPr/>
          </p:nvSpPr>
          <p:spPr>
            <a:xfrm>
              <a:off x="12844440" y="30031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800" strike="noStrike" u="none">
                  <a:solidFill>
                    <a:schemeClr val="dk1"/>
                  </a:solidFill>
                  <a:uFillTx/>
                  <a:latin typeface="Arial"/>
                </a:rPr>
                <a:t>Subtitle</a:t>
              </a:r>
              <a:endParaRPr b="0" lang="en-US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51" name="Ovaal 23"/>
            <p:cNvSpPr/>
            <p:nvPr/>
          </p:nvSpPr>
          <p:spPr>
            <a:xfrm>
              <a:off x="12559680" y="329400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6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52" name="Rechthoek 24"/>
            <p:cNvSpPr/>
            <p:nvPr/>
          </p:nvSpPr>
          <p:spPr>
            <a:xfrm>
              <a:off x="12844440" y="35859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OpenSymbol"/>
                <a:buAutoNum type="arabicPeriod"/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Numerical bullet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53" name="Ovaal 25"/>
            <p:cNvSpPr/>
            <p:nvPr/>
          </p:nvSpPr>
          <p:spPr>
            <a:xfrm>
              <a:off x="12559680" y="35852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7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54" name="Rechthoek 26"/>
            <p:cNvSpPr/>
            <p:nvPr/>
          </p:nvSpPr>
          <p:spPr>
            <a:xfrm>
              <a:off x="12838320" y="387720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43080" indent="-34308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OpenSymbol"/>
                <a:buAutoNum type="alphaLcPeriod"/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Alphabetical bullet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55" name="Ovaal 27"/>
            <p:cNvSpPr/>
            <p:nvPr/>
          </p:nvSpPr>
          <p:spPr>
            <a:xfrm>
              <a:off x="12559680" y="387648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8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56" name="Rechthoek 28"/>
            <p:cNvSpPr/>
            <p:nvPr/>
          </p:nvSpPr>
          <p:spPr>
            <a:xfrm>
              <a:off x="12844440" y="4168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i="1" lang="en-GB" sz="1200" strike="noStrike" u="none">
                  <a:solidFill>
                    <a:schemeClr val="lt1"/>
                  </a:solidFill>
                  <a:uFillTx/>
                  <a:latin typeface="Arial"/>
                </a:rPr>
                <a:t>Source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57" name="Ovaal 29"/>
            <p:cNvSpPr/>
            <p:nvPr/>
          </p:nvSpPr>
          <p:spPr>
            <a:xfrm>
              <a:off x="12559680" y="41684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9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58" name="Rechthoek 30"/>
            <p:cNvSpPr/>
            <p:nvPr/>
          </p:nvSpPr>
          <p:spPr>
            <a:xfrm>
              <a:off x="12844440" y="32943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Default text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59" name="Rechthoek 31"/>
            <p:cNvSpPr/>
            <p:nvPr/>
          </p:nvSpPr>
          <p:spPr>
            <a:xfrm>
              <a:off x="12377520" y="453132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ctr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560" name="ICOON_info"/>
            <p:cNvGrpSpPr/>
            <p:nvPr/>
          </p:nvGrpSpPr>
          <p:grpSpPr>
            <a:xfrm>
              <a:off x="15787440" y="4400280"/>
              <a:ext cx="283320" cy="283320"/>
              <a:chOff x="15787440" y="4400280"/>
              <a:chExt cx="283320" cy="283320"/>
            </a:xfrm>
          </p:grpSpPr>
          <p:sp>
            <p:nvSpPr>
              <p:cNvPr id="561" name="Ovaal 80"/>
              <p:cNvSpPr/>
              <p:nvPr/>
            </p:nvSpPr>
            <p:spPr>
              <a:xfrm>
                <a:off x="15807240" y="441972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86400" bIns="864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562" name="Graphic 163"/>
              <p:cNvSpPr/>
              <p:nvPr/>
            </p:nvSpPr>
            <p:spPr>
              <a:xfrm>
                <a:off x="15787440" y="440028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GB" sz="2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563" name="VOORBEELD"/>
            <p:cNvGrpSpPr/>
            <p:nvPr/>
          </p:nvGrpSpPr>
          <p:grpSpPr>
            <a:xfrm>
              <a:off x="12550680" y="458640"/>
              <a:ext cx="3242160" cy="558720"/>
              <a:chOff x="12550680" y="458640"/>
              <a:chExt cx="3242160" cy="558720"/>
            </a:xfrm>
          </p:grpSpPr>
          <p:sp>
            <p:nvSpPr>
              <p:cNvPr id="564" name="Rechthoek 40"/>
              <p:cNvSpPr/>
              <p:nvPr/>
            </p:nvSpPr>
            <p:spPr>
              <a:xfrm>
                <a:off x="12559680" y="458640"/>
                <a:ext cx="393120" cy="183600"/>
              </a:xfrm>
              <a:prstGeom prst="rect">
                <a:avLst/>
              </a:prstGeom>
              <a:solidFill>
                <a:srgbClr val="f8f8f8"/>
              </a:solidFill>
              <a:ln w="648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18000" bIns="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1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Home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65" name="Rechthoek 41"/>
              <p:cNvSpPr/>
              <p:nvPr/>
            </p:nvSpPr>
            <p:spPr>
              <a:xfrm>
                <a:off x="12564720" y="621360"/>
                <a:ext cx="383400" cy="26640"/>
              </a:xfrm>
              <a:prstGeom prst="rect">
                <a:avLst/>
              </a:prstGeom>
              <a:solidFill>
                <a:srgbClr val="b74629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566" name="Groep 42"/>
              <p:cNvGrpSpPr/>
              <p:nvPr/>
            </p:nvGrpSpPr>
            <p:grpSpPr>
              <a:xfrm>
                <a:off x="12777480" y="830520"/>
                <a:ext cx="139680" cy="109800"/>
                <a:chOff x="12777480" y="830520"/>
                <a:chExt cx="139680" cy="109800"/>
              </a:xfrm>
            </p:grpSpPr>
            <p:grpSp>
              <p:nvGrpSpPr>
                <p:cNvPr id="567" name="Groep 73"/>
                <p:cNvGrpSpPr/>
                <p:nvPr/>
              </p:nvGrpSpPr>
              <p:grpSpPr>
                <a:xfrm>
                  <a:off x="12777480" y="830520"/>
                  <a:ext cx="139680" cy="109800"/>
                  <a:chOff x="12777480" y="830520"/>
                  <a:chExt cx="139680" cy="109800"/>
                </a:xfrm>
              </p:grpSpPr>
              <p:cxnSp>
                <p:nvCxnSpPr>
                  <p:cNvPr id="568" name="Rechte verbindingslijn 75"/>
                  <p:cNvCxnSpPr/>
                  <p:nvPr/>
                </p:nvCxnSpPr>
                <p:spPr>
                  <a:xfrm>
                    <a:off x="1277748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569" name="Rechte verbindingslijn 76"/>
                  <p:cNvCxnSpPr/>
                  <p:nvPr/>
                </p:nvCxnSpPr>
                <p:spPr>
                  <a:xfrm>
                    <a:off x="1277748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570" name="Rechte verbindingslijn 77"/>
                  <p:cNvCxnSpPr/>
                  <p:nvPr/>
                </p:nvCxnSpPr>
                <p:spPr>
                  <a:xfrm>
                    <a:off x="1285416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571" name="Rechte verbindingslijn 78"/>
                  <p:cNvCxnSpPr/>
                  <p:nvPr/>
                </p:nvCxnSpPr>
                <p:spPr>
                  <a:xfrm>
                    <a:off x="1285416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572" name="Rechte verbindingslijn 79"/>
                  <p:cNvCxnSpPr/>
                  <p:nvPr/>
                </p:nvCxnSpPr>
                <p:spPr>
                  <a:xfrm>
                    <a:off x="1285416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573" name="Pijl: rechts 74"/>
                <p:cNvSpPr/>
                <p:nvPr/>
              </p:nvSpPr>
              <p:spPr>
                <a:xfrm>
                  <a:off x="1277784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574" name="Groep 43"/>
              <p:cNvGrpSpPr/>
              <p:nvPr/>
            </p:nvGrpSpPr>
            <p:grpSpPr>
              <a:xfrm>
                <a:off x="12550680" y="830520"/>
                <a:ext cx="147600" cy="109800"/>
                <a:chOff x="12550680" y="830520"/>
                <a:chExt cx="147600" cy="109800"/>
              </a:xfrm>
            </p:grpSpPr>
            <p:grpSp>
              <p:nvGrpSpPr>
                <p:cNvPr id="575" name="Groep 66"/>
                <p:cNvGrpSpPr/>
                <p:nvPr/>
              </p:nvGrpSpPr>
              <p:grpSpPr>
                <a:xfrm>
                  <a:off x="12558600" y="830520"/>
                  <a:ext cx="139680" cy="109800"/>
                  <a:chOff x="12558600" y="830520"/>
                  <a:chExt cx="139680" cy="109800"/>
                </a:xfrm>
              </p:grpSpPr>
              <p:cxnSp>
                <p:nvCxnSpPr>
                  <p:cNvPr id="576" name="Rechte verbindingslijn 68"/>
                  <p:cNvCxnSpPr/>
                  <p:nvPr/>
                </p:nvCxnSpPr>
                <p:spPr>
                  <a:xfrm>
                    <a:off x="1255860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577" name="Rechte verbindingslijn 69"/>
                  <p:cNvCxnSpPr/>
                  <p:nvPr/>
                </p:nvCxnSpPr>
                <p:spPr>
                  <a:xfrm>
                    <a:off x="1255860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578" name="Rechte verbindingslijn 70"/>
                  <p:cNvCxnSpPr/>
                  <p:nvPr/>
                </p:nvCxnSpPr>
                <p:spPr>
                  <a:xfrm>
                    <a:off x="1263528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579" name="Rechte verbindingslijn 71"/>
                  <p:cNvCxnSpPr/>
                  <p:nvPr/>
                </p:nvCxnSpPr>
                <p:spPr>
                  <a:xfrm>
                    <a:off x="1263528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580" name="Rechte verbindingslijn 72"/>
                  <p:cNvCxnSpPr/>
                  <p:nvPr/>
                </p:nvCxnSpPr>
                <p:spPr>
                  <a:xfrm>
                    <a:off x="1263528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581" name="Pijl: rechts 67"/>
                <p:cNvSpPr/>
                <p:nvPr/>
              </p:nvSpPr>
              <p:spPr>
                <a:xfrm flipH="1">
                  <a:off x="1255032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cxnSp>
            <p:nvCxnSpPr>
              <p:cNvPr id="582" name="Rechte verbindingslijn 44"/>
              <p:cNvCxnSpPr/>
              <p:nvPr/>
            </p:nvCxnSpPr>
            <p:spPr>
              <a:xfrm flipV="1">
                <a:off x="12704040" y="587880"/>
                <a:ext cx="547920" cy="219600"/>
              </a:xfrm>
              <a:prstGeom prst="straightConnector1">
                <a:avLst/>
              </a:prstGeom>
              <a:ln cap="rnd" w="19080">
                <a:solidFill>
                  <a:schemeClr val="accent1"/>
                </a:solidFill>
                <a:round/>
                <a:headEnd len="med" type="oval" w="med"/>
              </a:ln>
            </p:spPr>
          </p:cxnSp>
          <p:cxnSp>
            <p:nvCxnSpPr>
              <p:cNvPr id="583" name="Rechte verbindingslijn 45"/>
              <p:cNvCxnSpPr/>
              <p:nvPr/>
            </p:nvCxnSpPr>
            <p:spPr>
              <a:xfrm>
                <a:off x="12939480" y="828360"/>
                <a:ext cx="319680" cy="360"/>
              </a:xfrm>
              <a:prstGeom prst="straightConnector1">
                <a:avLst/>
              </a:prstGeom>
              <a:ln cap="rnd" w="19080">
                <a:solidFill>
                  <a:schemeClr val="accent1"/>
                </a:solidFill>
                <a:round/>
                <a:headEnd len="med" type="oval" w="med"/>
              </a:ln>
            </p:spPr>
          </p:cxnSp>
          <p:sp>
            <p:nvSpPr>
              <p:cNvPr id="584" name="Rechthoek 46"/>
              <p:cNvSpPr/>
              <p:nvPr/>
            </p:nvSpPr>
            <p:spPr>
              <a:xfrm>
                <a:off x="13604040" y="512280"/>
                <a:ext cx="2188800" cy="150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100" strike="noStrike" u="none">
                    <a:solidFill>
                      <a:schemeClr val="dk1"/>
                    </a:solidFill>
                    <a:uFillTx/>
                    <a:latin typeface="Calibri"/>
                  </a:rPr>
                  <a:t>Text level down</a:t>
                </a:r>
                <a:endParaRPr b="0" lang="en-US" sz="11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85" name="Rechthoek 47"/>
              <p:cNvSpPr/>
              <p:nvPr/>
            </p:nvSpPr>
            <p:spPr>
              <a:xfrm>
                <a:off x="13604040" y="819720"/>
                <a:ext cx="2188800" cy="141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100" strike="noStrike" u="none">
                    <a:solidFill>
                      <a:schemeClr val="dk1"/>
                    </a:solidFill>
                    <a:uFillTx/>
                    <a:latin typeface="Calibri"/>
                  </a:rPr>
                  <a:t>Text level up</a:t>
                </a:r>
                <a:endParaRPr b="0" lang="en-US" sz="11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586" name="Groep 48"/>
              <p:cNvGrpSpPr/>
              <p:nvPr/>
            </p:nvGrpSpPr>
            <p:grpSpPr>
              <a:xfrm>
                <a:off x="13247280" y="769320"/>
                <a:ext cx="268200" cy="248040"/>
                <a:chOff x="13247280" y="769320"/>
                <a:chExt cx="268200" cy="248040"/>
              </a:xfrm>
            </p:grpSpPr>
            <p:sp>
              <p:nvSpPr>
                <p:cNvPr id="587" name="Rechthoek 58"/>
                <p:cNvSpPr/>
                <p:nvPr/>
              </p:nvSpPr>
              <p:spPr>
                <a:xfrm>
                  <a:off x="13247280" y="76932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0" lang="en-GB" sz="105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588" name="Groep 59"/>
                <p:cNvGrpSpPr/>
                <p:nvPr/>
              </p:nvGrpSpPr>
              <p:grpSpPr>
                <a:xfrm>
                  <a:off x="13296960" y="826920"/>
                  <a:ext cx="168840" cy="132480"/>
                  <a:chOff x="13296960" y="826920"/>
                  <a:chExt cx="168840" cy="132480"/>
                </a:xfrm>
              </p:grpSpPr>
              <p:cxnSp>
                <p:nvCxnSpPr>
                  <p:cNvPr id="589" name="Rechte verbindingslijn 61"/>
                  <p:cNvCxnSpPr/>
                  <p:nvPr/>
                </p:nvCxnSpPr>
                <p:spPr>
                  <a:xfrm>
                    <a:off x="13296960" y="8269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590" name="Rechte verbindingslijn 62"/>
                  <p:cNvCxnSpPr/>
                  <p:nvPr/>
                </p:nvCxnSpPr>
                <p:spPr>
                  <a:xfrm>
                    <a:off x="13296960" y="95940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591" name="Rechte verbindingslijn 63"/>
                  <p:cNvCxnSpPr/>
                  <p:nvPr/>
                </p:nvCxnSpPr>
                <p:spPr>
                  <a:xfrm>
                    <a:off x="13389840" y="926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592" name="Rechte verbindingslijn 64"/>
                  <p:cNvCxnSpPr/>
                  <p:nvPr/>
                </p:nvCxnSpPr>
                <p:spPr>
                  <a:xfrm>
                    <a:off x="13389840" y="893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593" name="Rechte verbindingslijn 65"/>
                  <p:cNvCxnSpPr/>
                  <p:nvPr/>
                </p:nvCxnSpPr>
                <p:spPr>
                  <a:xfrm>
                    <a:off x="13389840" y="86004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594" name="Pijl: rechts 60"/>
                <p:cNvSpPr/>
                <p:nvPr/>
              </p:nvSpPr>
              <p:spPr>
                <a:xfrm>
                  <a:off x="13297320" y="85860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595" name="Groep 49"/>
              <p:cNvGrpSpPr/>
              <p:nvPr/>
            </p:nvGrpSpPr>
            <p:grpSpPr>
              <a:xfrm>
                <a:off x="13247280" y="460080"/>
                <a:ext cx="268200" cy="248040"/>
                <a:chOff x="13247280" y="460080"/>
                <a:chExt cx="268200" cy="248040"/>
              </a:xfrm>
            </p:grpSpPr>
            <p:sp>
              <p:nvSpPr>
                <p:cNvPr id="596" name="Rechthoek 50"/>
                <p:cNvSpPr/>
                <p:nvPr/>
              </p:nvSpPr>
              <p:spPr>
                <a:xfrm>
                  <a:off x="13247280" y="46008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0" lang="en-GB" sz="105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597" name="Groep 51"/>
                <p:cNvGrpSpPr/>
                <p:nvPr/>
              </p:nvGrpSpPr>
              <p:grpSpPr>
                <a:xfrm>
                  <a:off x="13296960" y="518040"/>
                  <a:ext cx="168840" cy="132480"/>
                  <a:chOff x="13296960" y="518040"/>
                  <a:chExt cx="168840" cy="132480"/>
                </a:xfrm>
              </p:grpSpPr>
              <p:cxnSp>
                <p:nvCxnSpPr>
                  <p:cNvPr id="598" name="Rechte verbindingslijn 53"/>
                  <p:cNvCxnSpPr/>
                  <p:nvPr/>
                </p:nvCxnSpPr>
                <p:spPr>
                  <a:xfrm>
                    <a:off x="13296960" y="51804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599" name="Rechte verbindingslijn 54"/>
                  <p:cNvCxnSpPr/>
                  <p:nvPr/>
                </p:nvCxnSpPr>
                <p:spPr>
                  <a:xfrm>
                    <a:off x="13296960" y="6505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600" name="Rechte verbindingslijn 55"/>
                  <p:cNvCxnSpPr/>
                  <p:nvPr/>
                </p:nvCxnSpPr>
                <p:spPr>
                  <a:xfrm>
                    <a:off x="13389840" y="61740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601" name="Rechte verbindingslijn 56"/>
                  <p:cNvCxnSpPr/>
                  <p:nvPr/>
                </p:nvCxnSpPr>
                <p:spPr>
                  <a:xfrm>
                    <a:off x="13389840" y="584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602" name="Rechte verbindingslijn 57"/>
                  <p:cNvCxnSpPr/>
                  <p:nvPr/>
                </p:nvCxnSpPr>
                <p:spPr>
                  <a:xfrm>
                    <a:off x="13389840" y="551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603" name="Pijl: rechts 52"/>
                <p:cNvSpPr/>
                <p:nvPr/>
              </p:nvSpPr>
              <p:spPr>
                <a:xfrm flipH="1">
                  <a:off x="13288680" y="54972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</p:grpSp>
        <p:grpSp>
          <p:nvGrpSpPr>
            <p:cNvPr id="604" name="Groep 34"/>
            <p:cNvGrpSpPr/>
            <p:nvPr/>
          </p:nvGrpSpPr>
          <p:grpSpPr>
            <a:xfrm>
              <a:off x="15225480" y="4663080"/>
              <a:ext cx="627480" cy="576360"/>
              <a:chOff x="15225480" y="4663080"/>
              <a:chExt cx="627480" cy="576360"/>
            </a:xfrm>
          </p:grpSpPr>
          <p:grpSp>
            <p:nvGrpSpPr>
              <p:cNvPr id="605" name="Inspireren"/>
              <p:cNvGrpSpPr/>
              <p:nvPr/>
            </p:nvGrpSpPr>
            <p:grpSpPr>
              <a:xfrm>
                <a:off x="15447960" y="4663080"/>
                <a:ext cx="169560" cy="241920"/>
                <a:chOff x="15447960" y="4663080"/>
                <a:chExt cx="169560" cy="241920"/>
              </a:xfrm>
            </p:grpSpPr>
            <p:sp>
              <p:nvSpPr>
                <p:cNvPr id="606" name="Freeform 12"/>
                <p:cNvSpPr/>
                <p:nvPr/>
              </p:nvSpPr>
              <p:spPr>
                <a:xfrm>
                  <a:off x="15498000" y="474984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30960" bIns="3096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607" name="Freeform 13"/>
                <p:cNvSpPr/>
                <p:nvPr/>
              </p:nvSpPr>
              <p:spPr>
                <a:xfrm>
                  <a:off x="15502680" y="48812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11880" bIns="1188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608" name="Freeform 14"/>
                <p:cNvSpPr/>
                <p:nvPr/>
              </p:nvSpPr>
              <p:spPr>
                <a:xfrm>
                  <a:off x="15447960" y="466308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609" name="Tekstvak 36"/>
              <p:cNvSpPr/>
              <p:nvPr/>
            </p:nvSpPr>
            <p:spPr>
              <a:xfrm>
                <a:off x="15225480" y="491760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610" name="INSTRUCTION"/>
          <p:cNvGrpSpPr/>
          <p:nvPr/>
        </p:nvGrpSpPr>
        <p:grpSpPr>
          <a:xfrm>
            <a:off x="-3786120" y="0"/>
            <a:ext cx="3692880" cy="6639840"/>
            <a:chOff x="-3786120" y="0"/>
            <a:chExt cx="3692880" cy="6639840"/>
          </a:xfrm>
        </p:grpSpPr>
        <p:sp>
          <p:nvSpPr>
            <p:cNvPr id="611" name="Rechthoek 83"/>
            <p:cNvSpPr/>
            <p:nvPr/>
          </p:nvSpPr>
          <p:spPr>
            <a:xfrm>
              <a:off x="-3786120" y="0"/>
              <a:ext cx="3592800" cy="5991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12" name="Ovaal 84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13" name="Rechthoek 85"/>
            <p:cNvSpPr/>
            <p:nvPr/>
          </p:nvSpPr>
          <p:spPr>
            <a:xfrm>
              <a:off x="-3319560" y="465480"/>
              <a:ext cx="2962440" cy="667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14" name="Ovaal 86"/>
            <p:cNvSpPr/>
            <p:nvPr/>
          </p:nvSpPr>
          <p:spPr>
            <a:xfrm>
              <a:off x="-3603600" y="2633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15" name="Rechthoek 87"/>
            <p:cNvSpPr/>
            <p:nvPr/>
          </p:nvSpPr>
          <p:spPr>
            <a:xfrm>
              <a:off x="-3319560" y="2633760"/>
              <a:ext cx="3125880" cy="4626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Click with the right mouse button on the thumbnail display of the slide on the left side 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of the screen and choose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‘Reset slide’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16" name="Ovaal 88"/>
            <p:cNvSpPr/>
            <p:nvPr/>
          </p:nvSpPr>
          <p:spPr>
            <a:xfrm>
              <a:off x="-3603600" y="42264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17" name="Rechthoek 89"/>
            <p:cNvSpPr/>
            <p:nvPr/>
          </p:nvSpPr>
          <p:spPr>
            <a:xfrm>
              <a:off x="-3319560" y="4226400"/>
              <a:ext cx="2944440" cy="8204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18" name="Rechthoek 90"/>
            <p:cNvSpPr/>
            <p:nvPr/>
          </p:nvSpPr>
          <p:spPr>
            <a:xfrm>
              <a:off x="-3316680" y="3200400"/>
              <a:ext cx="1238760" cy="719640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600">
              <a:solidFill>
                <a:srgbClr val="d3d3d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72000" rIns="0" tIns="0" bIns="0" anchor="ctr">
              <a:noAutofit/>
            </a:bodyPr>
            <a:p>
              <a:endParaRPr b="0" i="1" lang="en-GB" sz="1000" strike="noStrike" u="none">
                <a:solidFill>
                  <a:srgbClr val="211f26"/>
                </a:solidFill>
                <a:uFillTx/>
                <a:latin typeface="Calibri"/>
              </a:endParaRPr>
            </a:p>
          </p:txBody>
        </p:sp>
        <p:grpSp>
          <p:nvGrpSpPr>
            <p:cNvPr id="619" name="Groep 91"/>
            <p:cNvGrpSpPr/>
            <p:nvPr/>
          </p:nvGrpSpPr>
          <p:grpSpPr>
            <a:xfrm>
              <a:off x="-2485800" y="3479760"/>
              <a:ext cx="1222560" cy="563760"/>
              <a:chOff x="-2485800" y="3479760"/>
              <a:chExt cx="1222560" cy="563760"/>
            </a:xfrm>
          </p:grpSpPr>
          <p:sp>
            <p:nvSpPr>
              <p:cNvPr id="620" name="Rechthoek 130"/>
              <p:cNvSpPr/>
              <p:nvPr/>
            </p:nvSpPr>
            <p:spPr>
              <a:xfrm>
                <a:off x="-2485800" y="3479760"/>
                <a:ext cx="1176120" cy="504360"/>
              </a:xfrm>
              <a:prstGeom prst="rect">
                <a:avLst/>
              </a:prstGeom>
              <a:solidFill>
                <a:schemeClr val="lt1"/>
              </a:solidFill>
              <a:ln w="12600">
                <a:solidFill>
                  <a:srgbClr val="d1d1d1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08000" rIns="0" tIns="0" bIns="0" anchor="ctr">
                <a:noAutofit/>
              </a:bodyPr>
              <a:p>
                <a:endParaRPr b="0" lang="en-GB" sz="8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sp>
            <p:nvSpPr>
              <p:cNvPr id="621" name="Rechthoek 131"/>
              <p:cNvSpPr/>
              <p:nvPr/>
            </p:nvSpPr>
            <p:spPr>
              <a:xfrm>
                <a:off x="-2479680" y="3733560"/>
                <a:ext cx="1163520" cy="246240"/>
              </a:xfrm>
              <a:prstGeom prst="rect">
                <a:avLst/>
              </a:prstGeom>
              <a:solidFill>
                <a:srgbClr val="fce4dc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622" name="Groep 132"/>
              <p:cNvGrpSpPr/>
              <p:nvPr/>
            </p:nvGrpSpPr>
            <p:grpSpPr>
              <a:xfrm>
                <a:off x="-2403720" y="3540960"/>
                <a:ext cx="155520" cy="131400"/>
                <a:chOff x="-2403720" y="3540960"/>
                <a:chExt cx="155520" cy="131400"/>
              </a:xfrm>
            </p:grpSpPr>
            <p:sp>
              <p:nvSpPr>
                <p:cNvPr id="623" name="Rechthoek: afgeronde hoeken 145"/>
                <p:cNvSpPr/>
                <p:nvPr/>
              </p:nvSpPr>
              <p:spPr>
                <a:xfrm>
                  <a:off x="-2403720" y="3540960"/>
                  <a:ext cx="155520" cy="131400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lt1"/>
                </a:solidFill>
                <a:ln w="12600">
                  <a:solidFill>
                    <a:srgbClr val="818181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08000" rIns="0" tIns="0" bIns="0" anchor="ctr">
                  <a:noAutofit/>
                </a:bodyPr>
                <a:p>
                  <a:endParaRPr b="0" lang="en-GB" sz="8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624" name="Rechthoek 146"/>
                <p:cNvSpPr/>
                <p:nvPr/>
              </p:nvSpPr>
              <p:spPr>
                <a:xfrm>
                  <a:off x="-2382120" y="3559320"/>
                  <a:ext cx="117360" cy="15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625" name="Rechthoek 147"/>
                <p:cNvSpPr/>
                <p:nvPr/>
              </p:nvSpPr>
              <p:spPr>
                <a:xfrm>
                  <a:off x="-2382120" y="3586320"/>
                  <a:ext cx="45360" cy="69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626" name="Rechthoek 148"/>
                <p:cNvSpPr/>
                <p:nvPr/>
              </p:nvSpPr>
              <p:spPr>
                <a:xfrm>
                  <a:off x="-2322360" y="3590280"/>
                  <a:ext cx="5184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627" name="Rechthoek 149"/>
                <p:cNvSpPr/>
                <p:nvPr/>
              </p:nvSpPr>
              <p:spPr>
                <a:xfrm>
                  <a:off x="-2322360" y="361836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628" name="Rechthoek 150"/>
                <p:cNvSpPr/>
                <p:nvPr/>
              </p:nvSpPr>
              <p:spPr>
                <a:xfrm>
                  <a:off x="-2322360" y="364644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629" name="Groep 133"/>
              <p:cNvGrpSpPr/>
              <p:nvPr/>
            </p:nvGrpSpPr>
            <p:grpSpPr>
              <a:xfrm>
                <a:off x="-2463840" y="3762000"/>
                <a:ext cx="206640" cy="237240"/>
                <a:chOff x="-2463840" y="3762000"/>
                <a:chExt cx="206640" cy="237240"/>
              </a:xfrm>
            </p:grpSpPr>
            <p:grpSp>
              <p:nvGrpSpPr>
                <p:cNvPr id="630" name="Groep 137"/>
                <p:cNvGrpSpPr/>
                <p:nvPr/>
              </p:nvGrpSpPr>
              <p:grpSpPr>
                <a:xfrm>
                  <a:off x="-2400480" y="3792600"/>
                  <a:ext cx="143280" cy="121320"/>
                  <a:chOff x="-2400480" y="3792600"/>
                  <a:chExt cx="143280" cy="121320"/>
                </a:xfrm>
              </p:grpSpPr>
              <p:sp>
                <p:nvSpPr>
                  <p:cNvPr id="631" name="Rechthoek: afgeronde hoeken 139"/>
                  <p:cNvSpPr/>
                  <p:nvPr/>
                </p:nvSpPr>
                <p:spPr>
                  <a:xfrm>
                    <a:off x="-2400480" y="3792600"/>
                    <a:ext cx="143280" cy="12132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lt1"/>
                  </a:solidFill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108000" rIns="0" tIns="0" bIns="0" anchor="ctr">
                    <a:noAutofit/>
                  </a:bodyPr>
                  <a:p>
                    <a:endParaRPr b="0" lang="en-GB" sz="8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32" name="Rechthoek 140"/>
                  <p:cNvSpPr/>
                  <p:nvPr/>
                </p:nvSpPr>
                <p:spPr>
                  <a:xfrm>
                    <a:off x="-2380320" y="3809160"/>
                    <a:ext cx="108000" cy="1440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33" name="Rechthoek 141"/>
                  <p:cNvSpPr/>
                  <p:nvPr/>
                </p:nvSpPr>
                <p:spPr>
                  <a:xfrm>
                    <a:off x="-2380320" y="3834000"/>
                    <a:ext cx="41760" cy="6408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34" name="Rechthoek 142"/>
                  <p:cNvSpPr/>
                  <p:nvPr/>
                </p:nvSpPr>
                <p:spPr>
                  <a:xfrm>
                    <a:off x="-2325240" y="3837960"/>
                    <a:ext cx="475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35" name="Rechthoek 143"/>
                  <p:cNvSpPr/>
                  <p:nvPr/>
                </p:nvSpPr>
                <p:spPr>
                  <a:xfrm>
                    <a:off x="-2325240" y="386388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36" name="Rechthoek 144"/>
                  <p:cNvSpPr/>
                  <p:nvPr/>
                </p:nvSpPr>
                <p:spPr>
                  <a:xfrm>
                    <a:off x="-2325240" y="388944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637" name="Boog 138"/>
                <p:cNvSpPr/>
                <p:nvPr/>
              </p:nvSpPr>
              <p:spPr>
                <a:xfrm rot="17637000">
                  <a:off x="-2486520" y="3834360"/>
                  <a:ext cx="218520" cy="91800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80">
                  <a:solidFill>
                    <a:srgbClr val="4d82b8"/>
                  </a:solidFill>
                  <a:round/>
                  <a:headEnd len="sm" type="arrow" w="med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120" bIns="33120" anchor="ctr">
                  <a:noAutofit/>
                </a:bodyPr>
                <a:p>
                  <a:endParaRPr b="0" lang="en-GB" sz="24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638" name="Tekstvak 134"/>
              <p:cNvSpPr/>
              <p:nvPr/>
            </p:nvSpPr>
            <p:spPr>
              <a:xfrm>
                <a:off x="-2245320" y="3540960"/>
                <a:ext cx="895680" cy="134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Layout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639" name="Tekstvak 135"/>
              <p:cNvSpPr/>
              <p:nvPr/>
            </p:nvSpPr>
            <p:spPr>
              <a:xfrm>
                <a:off x="-2259000" y="3793680"/>
                <a:ext cx="909360" cy="126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Reset slide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640" name="Vrije vorm: vorm 136"/>
              <p:cNvSpPr/>
              <p:nvPr/>
            </p:nvSpPr>
            <p:spPr>
              <a:xfrm>
                <a:off x="-1360440" y="3863880"/>
                <a:ext cx="97200" cy="179640"/>
              </a:xfrm>
              <a:custGeom>
                <a:avLst/>
                <a:gdLst>
                  <a:gd name="textAreaLeft" fmla="*/ 0 w 97200"/>
                  <a:gd name="textAreaRight" fmla="*/ 97560 w 97200"/>
                  <a:gd name="textAreaTop" fmla="*/ 0 h 179640"/>
                  <a:gd name="textAreaBottom" fmla="*/ 180000 h 179640"/>
                </a:gdLst>
                <a:ahLst/>
                <a:rect l="textAreaLeft" t="textAreaTop" r="textAreaRight" b="textAreaBottom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90000" bIns="900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641" name="Groep 92"/>
            <p:cNvGrpSpPr/>
            <p:nvPr/>
          </p:nvGrpSpPr>
          <p:grpSpPr>
            <a:xfrm>
              <a:off x="-3786120" y="5680800"/>
              <a:ext cx="3692880" cy="959040"/>
              <a:chOff x="-3786120" y="5680800"/>
              <a:chExt cx="3692880" cy="959040"/>
            </a:xfrm>
          </p:grpSpPr>
          <p:sp>
            <p:nvSpPr>
              <p:cNvPr id="642" name="Rechthoek 120"/>
              <p:cNvSpPr/>
              <p:nvPr/>
            </p:nvSpPr>
            <p:spPr>
              <a:xfrm>
                <a:off x="-3786120" y="581220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144000" bIns="14400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643" name="ICOON_info"/>
              <p:cNvGrpSpPr/>
              <p:nvPr/>
            </p:nvGrpSpPr>
            <p:grpSpPr>
              <a:xfrm>
                <a:off x="-376560" y="5680800"/>
                <a:ext cx="283320" cy="283320"/>
                <a:chOff x="-376560" y="5680800"/>
                <a:chExt cx="283320" cy="283320"/>
              </a:xfrm>
            </p:grpSpPr>
            <p:sp>
              <p:nvSpPr>
                <p:cNvPr id="644" name="Ovaal 128"/>
                <p:cNvSpPr/>
                <p:nvPr/>
              </p:nvSpPr>
              <p:spPr>
                <a:xfrm>
                  <a:off x="-356400" y="57002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80000" rIns="180000" tIns="86400" bIns="86400" anchor="ctr">
                  <a:noAutofit/>
                </a:bodyPr>
                <a:p>
                  <a:endParaRPr b="0" lang="en-GB" sz="1600" strike="noStrike" u="non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645" name="Graphic 163"/>
                <p:cNvSpPr/>
                <p:nvPr/>
              </p:nvSpPr>
              <p:spPr>
                <a:xfrm>
                  <a:off x="-376560" y="56808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endParaRPr b="0" lang="en-GB" sz="2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646" name="Groep 122"/>
              <p:cNvGrpSpPr/>
              <p:nvPr/>
            </p:nvGrpSpPr>
            <p:grpSpPr>
              <a:xfrm>
                <a:off x="-938160" y="5937840"/>
                <a:ext cx="627480" cy="576360"/>
                <a:chOff x="-938160" y="5937840"/>
                <a:chExt cx="627480" cy="576360"/>
              </a:xfrm>
            </p:grpSpPr>
            <p:grpSp>
              <p:nvGrpSpPr>
                <p:cNvPr id="647" name="Inspireren"/>
                <p:cNvGrpSpPr/>
                <p:nvPr/>
              </p:nvGrpSpPr>
              <p:grpSpPr>
                <a:xfrm>
                  <a:off x="-715680" y="5937840"/>
                  <a:ext cx="169560" cy="242280"/>
                  <a:chOff x="-715680" y="5937840"/>
                  <a:chExt cx="169560" cy="242280"/>
                </a:xfrm>
              </p:grpSpPr>
              <p:sp>
                <p:nvSpPr>
                  <p:cNvPr id="648" name="Freeform 12"/>
                  <p:cNvSpPr/>
                  <p:nvPr/>
                </p:nvSpPr>
                <p:spPr>
                  <a:xfrm>
                    <a:off x="-665640" y="602496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30960" bIns="3096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649" name="Freeform 13"/>
                  <p:cNvSpPr/>
                  <p:nvPr/>
                </p:nvSpPr>
                <p:spPr>
                  <a:xfrm>
                    <a:off x="-660960" y="615636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11880" bIns="1188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650" name="Freeform 14"/>
                  <p:cNvSpPr/>
                  <p:nvPr/>
                </p:nvSpPr>
                <p:spPr>
                  <a:xfrm>
                    <a:off x="-715680" y="59378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651" name="Tekstvak 124"/>
                <p:cNvSpPr/>
                <p:nvPr/>
              </p:nvSpPr>
              <p:spPr>
                <a:xfrm>
                  <a:off x="-938160" y="61923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algn="l" pos="0"/>
                    </a:tabLst>
                  </a:pPr>
                  <a:r>
                    <a:rPr b="0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652" name="Groep 93"/>
            <p:cNvGrpSpPr/>
            <p:nvPr/>
          </p:nvGrpSpPr>
          <p:grpSpPr>
            <a:xfrm>
              <a:off x="-3426840" y="5129640"/>
              <a:ext cx="514080" cy="506520"/>
              <a:chOff x="-3426840" y="5129640"/>
              <a:chExt cx="514080" cy="506520"/>
            </a:xfrm>
          </p:grpSpPr>
          <p:grpSp>
            <p:nvGrpSpPr>
              <p:cNvPr id="653" name="Groep 104"/>
              <p:cNvGrpSpPr/>
              <p:nvPr/>
            </p:nvGrpSpPr>
            <p:grpSpPr>
              <a:xfrm>
                <a:off x="-3321720" y="5129640"/>
                <a:ext cx="318960" cy="306000"/>
                <a:chOff x="-3321720" y="5129640"/>
                <a:chExt cx="318960" cy="306000"/>
              </a:xfrm>
            </p:grpSpPr>
            <p:grpSp>
              <p:nvGrpSpPr>
                <p:cNvPr id="654" name="Groep 107"/>
                <p:cNvGrpSpPr/>
                <p:nvPr/>
              </p:nvGrpSpPr>
              <p:grpSpPr>
                <a:xfrm>
                  <a:off x="-3321720" y="5129640"/>
                  <a:ext cx="281880" cy="270360"/>
                  <a:chOff x="-3321720" y="5129640"/>
                  <a:chExt cx="281880" cy="270360"/>
                </a:xfrm>
              </p:grpSpPr>
              <p:grpSp>
                <p:nvGrpSpPr>
                  <p:cNvPr id="655" name="Groep 114"/>
                  <p:cNvGrpSpPr/>
                  <p:nvPr/>
                </p:nvGrpSpPr>
                <p:grpSpPr>
                  <a:xfrm>
                    <a:off x="-3321720" y="5129640"/>
                    <a:ext cx="281880" cy="270360"/>
                    <a:chOff x="-3321720" y="5129640"/>
                    <a:chExt cx="281880" cy="270360"/>
                  </a:xfrm>
                </p:grpSpPr>
                <p:sp>
                  <p:nvSpPr>
                    <p:cNvPr id="656" name="Rechthoek 117"/>
                    <p:cNvSpPr/>
                    <p:nvPr/>
                  </p:nvSpPr>
                  <p:spPr>
                    <a:xfrm>
                      <a:off x="-3321720" y="512964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657" name="Rechthoek 118"/>
                    <p:cNvSpPr/>
                    <p:nvPr/>
                  </p:nvSpPr>
                  <p:spPr>
                    <a:xfrm>
                      <a:off x="-3321720" y="512964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658" name="Ovaal 119"/>
                    <p:cNvSpPr/>
                    <p:nvPr/>
                  </p:nvSpPr>
                  <p:spPr>
                    <a:xfrm>
                      <a:off x="-3220560" y="515016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659" name="Afbeelding 115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-3313800" y="519624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660" name="Afbeelding 116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 flipH="1">
                    <a:off x="-3270240" y="521172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661" name="Groep 108"/>
                <p:cNvGrpSpPr/>
                <p:nvPr/>
              </p:nvGrpSpPr>
              <p:grpSpPr>
                <a:xfrm>
                  <a:off x="-3102120" y="5335920"/>
                  <a:ext cx="99360" cy="99720"/>
                  <a:chOff x="-3102120" y="5335920"/>
                  <a:chExt cx="99360" cy="99720"/>
                </a:xfrm>
              </p:grpSpPr>
              <p:sp>
                <p:nvSpPr>
                  <p:cNvPr id="662" name="Rechthoek 112"/>
                  <p:cNvSpPr/>
                  <p:nvPr/>
                </p:nvSpPr>
                <p:spPr>
                  <a:xfrm>
                    <a:off x="-3102120" y="5335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63" name="Rechthoek 113"/>
                  <p:cNvSpPr/>
                  <p:nvPr/>
                </p:nvSpPr>
                <p:spPr>
                  <a:xfrm rot="5400000">
                    <a:off x="-3141720" y="537624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664" name="Groep 109"/>
                <p:cNvGrpSpPr/>
                <p:nvPr/>
              </p:nvGrpSpPr>
              <p:grpSpPr>
                <a:xfrm>
                  <a:off x="-3130560" y="5308920"/>
                  <a:ext cx="99360" cy="100080"/>
                  <a:chOff x="-3130560" y="5308920"/>
                  <a:chExt cx="99360" cy="100080"/>
                </a:xfrm>
              </p:grpSpPr>
              <p:sp>
                <p:nvSpPr>
                  <p:cNvPr id="665" name="Rechthoek 110"/>
                  <p:cNvSpPr/>
                  <p:nvPr/>
                </p:nvSpPr>
                <p:spPr>
                  <a:xfrm rot="10800000">
                    <a:off x="-3130560" y="5389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66" name="Rechthoek 111"/>
                  <p:cNvSpPr/>
                  <p:nvPr/>
                </p:nvSpPr>
                <p:spPr>
                  <a:xfrm rot="16200000">
                    <a:off x="-3090600" y="53488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667" name="Rechthoek 105"/>
              <p:cNvSpPr/>
              <p:nvPr/>
            </p:nvSpPr>
            <p:spPr>
              <a:xfrm>
                <a:off x="-3426840" y="546192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668" name="Gelijkbenige driehoek 106"/>
              <p:cNvSpPr/>
              <p:nvPr/>
            </p:nvSpPr>
            <p:spPr>
              <a:xfrm rot="10800000">
                <a:off x="-3198960" y="560160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669" name="Ovaal 94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70" name="Rechthoek 95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71" name="Rechthoek 96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000" strike="noStrike" u="non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672" name="Groep 97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673" name="Groep 98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674" name="Vrije vorm: vorm 100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ctr">
                  <a:noAutofit/>
                </a:bodyPr>
                <a:p>
                  <a:endParaRPr b="0" lang="en-GB" sz="72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675" name="Groep 101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676" name="Vrije vorm: vorm 102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677" name="Vrije vorm: vorm 103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678" name="Tekstvak 99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18000" bIns="0" anchor="t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2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683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684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685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686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687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688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689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90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691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692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693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694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695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696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697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698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699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700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701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702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703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704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705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706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707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708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709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10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11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12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13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14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15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16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717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7034760" cy="68576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1260000" anchor="ctr">
            <a:noAutofit/>
          </a:bodyPr>
          <a:p>
            <a:pPr marL="432000" indent="-324000" algn="ctr" defTabSz="9144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718" name="PlaceHolder 2"/>
          <p:cNvSpPr>
            <a:spLocks noGrp="1"/>
          </p:cNvSpPr>
          <p:nvPr>
            <p:ph type="body"/>
          </p:nvPr>
        </p:nvSpPr>
        <p:spPr>
          <a:xfrm>
            <a:off x="7751520" y="1569240"/>
            <a:ext cx="3718080" cy="443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SzPct val="120000"/>
              <a:buFont typeface="Arial"/>
              <a:buChar char="•"/>
              <a:tabLst>
                <a:tab algn="l" pos="71280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Bullet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1" marL="712800" indent="-351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SzPct val="120000"/>
              <a:buFont typeface="Arial"/>
              <a:buChar char="•"/>
              <a:tabLst>
                <a:tab algn="l" pos="71280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Sub-bullet 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n-GB" sz="3600" strike="noStrike" u="none">
                <a:solidFill>
                  <a:schemeClr val="lt1"/>
                </a:solidFill>
                <a:uFillTx/>
                <a:latin typeface="Arial"/>
              </a:rPr>
              <a:t>Title/Quote</a:t>
            </a:r>
            <a:endParaRPr b="0" lang="nl-NL" sz="36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400" strike="noStrike" u="none">
                <a:solidFill>
                  <a:schemeClr val="lt1"/>
                </a:solidFill>
                <a:uFillTx/>
                <a:latin typeface="Arial"/>
              </a:rPr>
              <a:t>Subtitle</a:t>
            </a:r>
            <a:endParaRPr b="0" lang="nl-NL" sz="24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6"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Numerical bullet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lvl="7"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OpenSymbol"/>
              <a:buAutoNum type="alphaLcPeriod"/>
              <a:tabLst>
                <a:tab algn="l" pos="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Alphabetical bullet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i="1" lang="en-GB" sz="1600" strike="noStrike" u="none">
                <a:solidFill>
                  <a:schemeClr val="lt1"/>
                </a:solidFill>
                <a:uFillTx/>
                <a:latin typeface="Arial"/>
              </a:rPr>
              <a:t>Source</a:t>
            </a:r>
            <a:endParaRPr b="0" lang="nl-NL" sz="16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nl-NL" sz="16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719" name="Rechthoek 7"/>
          <p:cNvSpPr/>
          <p:nvPr/>
        </p:nvSpPr>
        <p:spPr>
          <a:xfrm>
            <a:off x="38880" y="-439560"/>
            <a:ext cx="3031200" cy="275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0" rIns="0" tIns="0" bIns="0" anchor="ctr">
            <a:spAutoFit/>
          </a:bodyPr>
          <a:p>
            <a:pPr defTabSz="914400">
              <a:lnSpc>
                <a:spcPct val="100000"/>
              </a:lnSpc>
            </a:pPr>
            <a:r>
              <a:rPr b="1" lang="fr-FR" sz="1800" strike="noStrike" u="none">
                <a:solidFill>
                  <a:schemeClr val="accent1"/>
                </a:solidFill>
                <a:uFillTx/>
                <a:latin typeface="Arial"/>
              </a:rPr>
              <a:t>Image (L) + text | dark mode</a:t>
            </a:r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20" name="PlaceHolder 3"/>
          <p:cNvSpPr>
            <a:spLocks noGrp="1"/>
          </p:cNvSpPr>
          <p:nvPr>
            <p:ph type="dt" idx="8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lt1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721" name="PlaceHolder 4"/>
          <p:cNvSpPr>
            <a:spLocks noGrp="1"/>
          </p:cNvSpPr>
          <p:nvPr>
            <p:ph type="sldNum" idx="9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FDE6D16-1D77-447A-BBB3-47D35879DBE9}" type="slidenum">
              <a:rPr b="1" lang="en-GB" sz="1200" strike="noStrike" u="none">
                <a:solidFill>
                  <a:schemeClr val="lt1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722" name="PlaceHolder 5"/>
          <p:cNvSpPr>
            <a:spLocks noGrp="1"/>
          </p:cNvSpPr>
          <p:nvPr>
            <p:ph type="title"/>
          </p:nvPr>
        </p:nvSpPr>
        <p:spPr>
          <a:xfrm>
            <a:off x="7751880" y="722520"/>
            <a:ext cx="3717720" cy="323280"/>
          </a:xfrm>
          <a:prstGeom prst="rect">
            <a:avLst/>
          </a:prstGeom>
          <a:noFill/>
          <a:ln w="0">
            <a:noFill/>
          </a:ln>
        </p:spPr>
        <p:txBody>
          <a:bodyPr lIns="0" rIns="0" tIns="-27360" bIns="350280" anchor="t">
            <a:noAutofit/>
          </a:bodyPr>
          <a:p>
            <a:pPr indent="0" defTabSz="914400">
              <a:lnSpc>
                <a:spcPts val="3600"/>
              </a:lnSpc>
              <a:buNone/>
            </a:pPr>
            <a:r>
              <a:rPr b="1" lang="en-GB" sz="3600" strike="noStrike" u="none">
                <a:solidFill>
                  <a:schemeClr val="lt1"/>
                </a:solidFill>
                <a:uFillTx/>
                <a:latin typeface="Arial"/>
              </a:rPr>
              <a:t>Title goes here</a:t>
            </a:r>
            <a:endParaRPr b="0" lang="nl-NL" sz="3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723" name="PlaceHolder 6"/>
          <p:cNvSpPr>
            <a:spLocks noGrp="1"/>
          </p:cNvSpPr>
          <p:nvPr>
            <p:ph type="body"/>
          </p:nvPr>
        </p:nvSpPr>
        <p:spPr>
          <a:xfrm>
            <a:off x="0" y="4094280"/>
            <a:ext cx="7034760" cy="2763360"/>
          </a:xfrm>
          <a:prstGeom prst="rect">
            <a:avLst/>
          </a:prstGeom>
          <a:gradFill rotWithShape="0">
            <a:gsLst>
              <a:gs pos="0">
                <a:srgbClr val="000000">
                  <a:alpha val="29000"/>
                </a:srgbClr>
              </a:gs>
              <a:gs pos="48000">
                <a:srgbClr val="000000">
                  <a:alpha val="0"/>
                </a:srgbClr>
              </a:gs>
            </a:gsLst>
            <a:lin ang="16200000"/>
          </a:gradFill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00" strike="noStrike" u="non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b="0" lang="nl-NL" sz="1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724" name="PlaceHolder 7"/>
          <p:cNvSpPr>
            <a:spLocks noGrp="1"/>
          </p:cNvSpPr>
          <p:nvPr>
            <p:ph type="body"/>
          </p:nvPr>
        </p:nvSpPr>
        <p:spPr>
          <a:xfrm>
            <a:off x="720360" y="6216840"/>
            <a:ext cx="960840" cy="381240"/>
          </a:xfrm>
          <a:prstGeom prst="rect">
            <a:avLst/>
          </a:pr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8" t="47" r="-18" b="47"/>
            </a:stretch>
          </a:blipFill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00" strike="noStrike" u="non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b="0" lang="nl-NL" sz="1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725" name="INSTRUCTION"/>
          <p:cNvGrpSpPr/>
          <p:nvPr/>
        </p:nvGrpSpPr>
        <p:grpSpPr>
          <a:xfrm>
            <a:off x="-3786120" y="0"/>
            <a:ext cx="3692880" cy="6639840"/>
            <a:chOff x="-3786120" y="0"/>
            <a:chExt cx="3692880" cy="6639840"/>
          </a:xfrm>
        </p:grpSpPr>
        <p:sp>
          <p:nvSpPr>
            <p:cNvPr id="726" name="Rechthoek 6"/>
            <p:cNvSpPr/>
            <p:nvPr/>
          </p:nvSpPr>
          <p:spPr>
            <a:xfrm>
              <a:off x="-3786120" y="0"/>
              <a:ext cx="3592800" cy="5991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27" name="Ovaal 9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28" name="Rechthoek 10"/>
            <p:cNvSpPr/>
            <p:nvPr/>
          </p:nvSpPr>
          <p:spPr>
            <a:xfrm>
              <a:off x="-3319560" y="465480"/>
              <a:ext cx="2962440" cy="667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29" name="Ovaal 11"/>
            <p:cNvSpPr/>
            <p:nvPr/>
          </p:nvSpPr>
          <p:spPr>
            <a:xfrm>
              <a:off x="-3603600" y="2633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30" name="Rechthoek 12"/>
            <p:cNvSpPr/>
            <p:nvPr/>
          </p:nvSpPr>
          <p:spPr>
            <a:xfrm>
              <a:off x="-3319560" y="2633760"/>
              <a:ext cx="3125880" cy="4626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Click with the right mouse button on the thumbnail display of the slide on the left side 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of the screen and choose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‘Reset slide’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31" name="Ovaal 13"/>
            <p:cNvSpPr/>
            <p:nvPr/>
          </p:nvSpPr>
          <p:spPr>
            <a:xfrm>
              <a:off x="-3603600" y="42264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32" name="Rechthoek 14"/>
            <p:cNvSpPr/>
            <p:nvPr/>
          </p:nvSpPr>
          <p:spPr>
            <a:xfrm>
              <a:off x="-3319560" y="4226400"/>
              <a:ext cx="2944440" cy="8204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33" name="Rechthoek 15"/>
            <p:cNvSpPr/>
            <p:nvPr/>
          </p:nvSpPr>
          <p:spPr>
            <a:xfrm>
              <a:off x="-3316680" y="3200400"/>
              <a:ext cx="1238760" cy="719640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600">
              <a:solidFill>
                <a:srgbClr val="d3d3d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72000" rIns="0" tIns="0" bIns="0" anchor="ctr">
              <a:noAutofit/>
            </a:bodyPr>
            <a:p>
              <a:endParaRPr b="0" i="1" lang="en-GB" sz="1000" strike="noStrike" u="none">
                <a:solidFill>
                  <a:srgbClr val="211f26"/>
                </a:solidFill>
                <a:uFillTx/>
                <a:latin typeface="Calibri"/>
              </a:endParaRPr>
            </a:p>
          </p:txBody>
        </p:sp>
        <p:grpSp>
          <p:nvGrpSpPr>
            <p:cNvPr id="734" name="Groep 16"/>
            <p:cNvGrpSpPr/>
            <p:nvPr/>
          </p:nvGrpSpPr>
          <p:grpSpPr>
            <a:xfrm>
              <a:off x="-2485800" y="3479760"/>
              <a:ext cx="1222560" cy="563760"/>
              <a:chOff x="-2485800" y="3479760"/>
              <a:chExt cx="1222560" cy="563760"/>
            </a:xfrm>
          </p:grpSpPr>
          <p:sp>
            <p:nvSpPr>
              <p:cNvPr id="735" name="Rechthoek 57"/>
              <p:cNvSpPr/>
              <p:nvPr/>
            </p:nvSpPr>
            <p:spPr>
              <a:xfrm>
                <a:off x="-2485800" y="3479760"/>
                <a:ext cx="1176120" cy="504360"/>
              </a:xfrm>
              <a:prstGeom prst="rect">
                <a:avLst/>
              </a:prstGeom>
              <a:solidFill>
                <a:schemeClr val="lt1"/>
              </a:solidFill>
              <a:ln w="12600">
                <a:solidFill>
                  <a:srgbClr val="d1d1d1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08000" rIns="0" tIns="0" bIns="0" anchor="ctr">
                <a:noAutofit/>
              </a:bodyPr>
              <a:p>
                <a:endParaRPr b="0" lang="en-GB" sz="8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sp>
            <p:nvSpPr>
              <p:cNvPr id="736" name="Rechthoek 58"/>
              <p:cNvSpPr/>
              <p:nvPr/>
            </p:nvSpPr>
            <p:spPr>
              <a:xfrm>
                <a:off x="-2479680" y="3733560"/>
                <a:ext cx="1163520" cy="246240"/>
              </a:xfrm>
              <a:prstGeom prst="rect">
                <a:avLst/>
              </a:prstGeom>
              <a:solidFill>
                <a:srgbClr val="fce4dc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737" name="Groep 59"/>
              <p:cNvGrpSpPr/>
              <p:nvPr/>
            </p:nvGrpSpPr>
            <p:grpSpPr>
              <a:xfrm>
                <a:off x="-2403720" y="3540960"/>
                <a:ext cx="155520" cy="131400"/>
                <a:chOff x="-2403720" y="3540960"/>
                <a:chExt cx="155520" cy="131400"/>
              </a:xfrm>
            </p:grpSpPr>
            <p:sp>
              <p:nvSpPr>
                <p:cNvPr id="738" name="Rechthoek: afgeronde hoeken 72"/>
                <p:cNvSpPr/>
                <p:nvPr/>
              </p:nvSpPr>
              <p:spPr>
                <a:xfrm>
                  <a:off x="-2403720" y="3540960"/>
                  <a:ext cx="155520" cy="131400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lt1"/>
                </a:solidFill>
                <a:ln w="12600">
                  <a:solidFill>
                    <a:srgbClr val="818181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08000" rIns="0" tIns="0" bIns="0" anchor="ctr">
                  <a:noAutofit/>
                </a:bodyPr>
                <a:p>
                  <a:endParaRPr b="0" lang="en-GB" sz="8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739" name="Rechthoek 73"/>
                <p:cNvSpPr/>
                <p:nvPr/>
              </p:nvSpPr>
              <p:spPr>
                <a:xfrm>
                  <a:off x="-2382120" y="3559320"/>
                  <a:ext cx="117360" cy="15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740" name="Rechthoek 74"/>
                <p:cNvSpPr/>
                <p:nvPr/>
              </p:nvSpPr>
              <p:spPr>
                <a:xfrm>
                  <a:off x="-2382120" y="3586320"/>
                  <a:ext cx="45360" cy="69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741" name="Rechthoek 75"/>
                <p:cNvSpPr/>
                <p:nvPr/>
              </p:nvSpPr>
              <p:spPr>
                <a:xfrm>
                  <a:off x="-2322360" y="3590280"/>
                  <a:ext cx="5184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742" name="Rechthoek 76"/>
                <p:cNvSpPr/>
                <p:nvPr/>
              </p:nvSpPr>
              <p:spPr>
                <a:xfrm>
                  <a:off x="-2322360" y="361836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743" name="Rechthoek 77"/>
                <p:cNvSpPr/>
                <p:nvPr/>
              </p:nvSpPr>
              <p:spPr>
                <a:xfrm>
                  <a:off x="-2322360" y="364644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744" name="Groep 60"/>
              <p:cNvGrpSpPr/>
              <p:nvPr/>
            </p:nvGrpSpPr>
            <p:grpSpPr>
              <a:xfrm>
                <a:off x="-2463840" y="3762000"/>
                <a:ext cx="206640" cy="237240"/>
                <a:chOff x="-2463840" y="3762000"/>
                <a:chExt cx="206640" cy="237240"/>
              </a:xfrm>
            </p:grpSpPr>
            <p:grpSp>
              <p:nvGrpSpPr>
                <p:cNvPr id="745" name="Groep 64"/>
                <p:cNvGrpSpPr/>
                <p:nvPr/>
              </p:nvGrpSpPr>
              <p:grpSpPr>
                <a:xfrm>
                  <a:off x="-2400480" y="3792600"/>
                  <a:ext cx="143280" cy="121320"/>
                  <a:chOff x="-2400480" y="3792600"/>
                  <a:chExt cx="143280" cy="121320"/>
                </a:xfrm>
              </p:grpSpPr>
              <p:sp>
                <p:nvSpPr>
                  <p:cNvPr id="746" name="Rechthoek: afgeronde hoeken 66"/>
                  <p:cNvSpPr/>
                  <p:nvPr/>
                </p:nvSpPr>
                <p:spPr>
                  <a:xfrm>
                    <a:off x="-2400480" y="3792600"/>
                    <a:ext cx="143280" cy="12132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lt1"/>
                  </a:solidFill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108000" rIns="0" tIns="0" bIns="0" anchor="ctr">
                    <a:noAutofit/>
                  </a:bodyPr>
                  <a:p>
                    <a:endParaRPr b="0" lang="en-GB" sz="8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747" name="Rechthoek 67"/>
                  <p:cNvSpPr/>
                  <p:nvPr/>
                </p:nvSpPr>
                <p:spPr>
                  <a:xfrm>
                    <a:off x="-2380320" y="3809160"/>
                    <a:ext cx="108000" cy="1440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748" name="Rechthoek 68"/>
                  <p:cNvSpPr/>
                  <p:nvPr/>
                </p:nvSpPr>
                <p:spPr>
                  <a:xfrm>
                    <a:off x="-2380320" y="3834000"/>
                    <a:ext cx="41760" cy="6408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749" name="Rechthoek 69"/>
                  <p:cNvSpPr/>
                  <p:nvPr/>
                </p:nvSpPr>
                <p:spPr>
                  <a:xfrm>
                    <a:off x="-2325240" y="3837960"/>
                    <a:ext cx="475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750" name="Rechthoek 70"/>
                  <p:cNvSpPr/>
                  <p:nvPr/>
                </p:nvSpPr>
                <p:spPr>
                  <a:xfrm>
                    <a:off x="-2325240" y="386388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751" name="Rechthoek 71"/>
                  <p:cNvSpPr/>
                  <p:nvPr/>
                </p:nvSpPr>
                <p:spPr>
                  <a:xfrm>
                    <a:off x="-2325240" y="388944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752" name="Boog 65"/>
                <p:cNvSpPr/>
                <p:nvPr/>
              </p:nvSpPr>
              <p:spPr>
                <a:xfrm rot="17637000">
                  <a:off x="-2486520" y="3834360"/>
                  <a:ext cx="218520" cy="91800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80">
                  <a:solidFill>
                    <a:srgbClr val="4d82b8"/>
                  </a:solidFill>
                  <a:round/>
                  <a:headEnd len="sm" type="arrow" w="med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120" bIns="33120" anchor="ctr">
                  <a:noAutofit/>
                </a:bodyPr>
                <a:p>
                  <a:endParaRPr b="0" lang="en-GB" sz="24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753" name="Tekstvak 61"/>
              <p:cNvSpPr/>
              <p:nvPr/>
            </p:nvSpPr>
            <p:spPr>
              <a:xfrm>
                <a:off x="-2245320" y="3540960"/>
                <a:ext cx="895680" cy="134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Layout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754" name="Tekstvak 62"/>
              <p:cNvSpPr/>
              <p:nvPr/>
            </p:nvSpPr>
            <p:spPr>
              <a:xfrm>
                <a:off x="-2259000" y="3793680"/>
                <a:ext cx="909360" cy="126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Reset slide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755" name="Vrije vorm: vorm 63"/>
              <p:cNvSpPr/>
              <p:nvPr/>
            </p:nvSpPr>
            <p:spPr>
              <a:xfrm>
                <a:off x="-1360440" y="3863880"/>
                <a:ext cx="97200" cy="179640"/>
              </a:xfrm>
              <a:custGeom>
                <a:avLst/>
                <a:gdLst>
                  <a:gd name="textAreaLeft" fmla="*/ 0 w 97200"/>
                  <a:gd name="textAreaRight" fmla="*/ 97560 w 97200"/>
                  <a:gd name="textAreaTop" fmla="*/ 0 h 179640"/>
                  <a:gd name="textAreaBottom" fmla="*/ 180000 h 179640"/>
                </a:gdLst>
                <a:ahLst/>
                <a:rect l="textAreaLeft" t="textAreaTop" r="textAreaRight" b="textAreaBottom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90000" bIns="900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756" name="Groep 17"/>
            <p:cNvGrpSpPr/>
            <p:nvPr/>
          </p:nvGrpSpPr>
          <p:grpSpPr>
            <a:xfrm>
              <a:off x="-3786120" y="5680800"/>
              <a:ext cx="3692880" cy="959040"/>
              <a:chOff x="-3786120" y="5680800"/>
              <a:chExt cx="3692880" cy="959040"/>
            </a:xfrm>
          </p:grpSpPr>
          <p:sp>
            <p:nvSpPr>
              <p:cNvPr id="757" name="Rechthoek 47"/>
              <p:cNvSpPr/>
              <p:nvPr/>
            </p:nvSpPr>
            <p:spPr>
              <a:xfrm>
                <a:off x="-3786120" y="581220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144000" bIns="14400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758" name="ICOON_info"/>
              <p:cNvGrpSpPr/>
              <p:nvPr/>
            </p:nvGrpSpPr>
            <p:grpSpPr>
              <a:xfrm>
                <a:off x="-376560" y="5680800"/>
                <a:ext cx="283320" cy="283320"/>
                <a:chOff x="-376560" y="5680800"/>
                <a:chExt cx="283320" cy="283320"/>
              </a:xfrm>
            </p:grpSpPr>
            <p:sp>
              <p:nvSpPr>
                <p:cNvPr id="759" name="Ovaal 55"/>
                <p:cNvSpPr/>
                <p:nvPr/>
              </p:nvSpPr>
              <p:spPr>
                <a:xfrm>
                  <a:off x="-356400" y="57002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80000" rIns="180000" tIns="86400" bIns="86400" anchor="ctr">
                  <a:noAutofit/>
                </a:bodyPr>
                <a:p>
                  <a:endParaRPr b="0" lang="en-GB" sz="1600" strike="noStrike" u="non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760" name="Graphic 163"/>
                <p:cNvSpPr/>
                <p:nvPr/>
              </p:nvSpPr>
              <p:spPr>
                <a:xfrm>
                  <a:off x="-376560" y="56808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endParaRPr b="0" lang="en-GB" sz="2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761" name="Groep 49"/>
              <p:cNvGrpSpPr/>
              <p:nvPr/>
            </p:nvGrpSpPr>
            <p:grpSpPr>
              <a:xfrm>
                <a:off x="-938160" y="5937840"/>
                <a:ext cx="627480" cy="576360"/>
                <a:chOff x="-938160" y="5937840"/>
                <a:chExt cx="627480" cy="576360"/>
              </a:xfrm>
            </p:grpSpPr>
            <p:grpSp>
              <p:nvGrpSpPr>
                <p:cNvPr id="762" name="Inspireren"/>
                <p:cNvGrpSpPr/>
                <p:nvPr/>
              </p:nvGrpSpPr>
              <p:grpSpPr>
                <a:xfrm>
                  <a:off x="-715680" y="5937840"/>
                  <a:ext cx="169560" cy="242280"/>
                  <a:chOff x="-715680" y="5937840"/>
                  <a:chExt cx="169560" cy="242280"/>
                </a:xfrm>
              </p:grpSpPr>
              <p:sp>
                <p:nvSpPr>
                  <p:cNvPr id="763" name="Freeform 12"/>
                  <p:cNvSpPr/>
                  <p:nvPr/>
                </p:nvSpPr>
                <p:spPr>
                  <a:xfrm>
                    <a:off x="-665640" y="602496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30960" bIns="3096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764" name="Freeform 13"/>
                  <p:cNvSpPr/>
                  <p:nvPr/>
                </p:nvSpPr>
                <p:spPr>
                  <a:xfrm>
                    <a:off x="-660960" y="615636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11880" bIns="1188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765" name="Freeform 14"/>
                  <p:cNvSpPr/>
                  <p:nvPr/>
                </p:nvSpPr>
                <p:spPr>
                  <a:xfrm>
                    <a:off x="-715680" y="59378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766" name="Tekstvak 51"/>
                <p:cNvSpPr/>
                <p:nvPr/>
              </p:nvSpPr>
              <p:spPr>
                <a:xfrm>
                  <a:off x="-938160" y="61923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algn="l" pos="0"/>
                    </a:tabLst>
                  </a:pPr>
                  <a:r>
                    <a:rPr b="0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767" name="Groep 20"/>
            <p:cNvGrpSpPr/>
            <p:nvPr/>
          </p:nvGrpSpPr>
          <p:grpSpPr>
            <a:xfrm>
              <a:off x="-3426840" y="5129640"/>
              <a:ext cx="514080" cy="506520"/>
              <a:chOff x="-3426840" y="5129640"/>
              <a:chExt cx="514080" cy="506520"/>
            </a:xfrm>
          </p:grpSpPr>
          <p:grpSp>
            <p:nvGrpSpPr>
              <p:cNvPr id="768" name="Groep 31"/>
              <p:cNvGrpSpPr/>
              <p:nvPr/>
            </p:nvGrpSpPr>
            <p:grpSpPr>
              <a:xfrm>
                <a:off x="-3321720" y="5129640"/>
                <a:ext cx="318960" cy="306000"/>
                <a:chOff x="-3321720" y="5129640"/>
                <a:chExt cx="318960" cy="306000"/>
              </a:xfrm>
            </p:grpSpPr>
            <p:grpSp>
              <p:nvGrpSpPr>
                <p:cNvPr id="769" name="Groep 34"/>
                <p:cNvGrpSpPr/>
                <p:nvPr/>
              </p:nvGrpSpPr>
              <p:grpSpPr>
                <a:xfrm>
                  <a:off x="-3321720" y="5129640"/>
                  <a:ext cx="281880" cy="270360"/>
                  <a:chOff x="-3321720" y="5129640"/>
                  <a:chExt cx="281880" cy="270360"/>
                </a:xfrm>
              </p:grpSpPr>
              <p:grpSp>
                <p:nvGrpSpPr>
                  <p:cNvPr id="770" name="Groep 41"/>
                  <p:cNvGrpSpPr/>
                  <p:nvPr/>
                </p:nvGrpSpPr>
                <p:grpSpPr>
                  <a:xfrm>
                    <a:off x="-3321720" y="5129640"/>
                    <a:ext cx="281880" cy="270360"/>
                    <a:chOff x="-3321720" y="5129640"/>
                    <a:chExt cx="281880" cy="270360"/>
                  </a:xfrm>
                </p:grpSpPr>
                <p:sp>
                  <p:nvSpPr>
                    <p:cNvPr id="771" name="Rechthoek 44"/>
                    <p:cNvSpPr/>
                    <p:nvPr/>
                  </p:nvSpPr>
                  <p:spPr>
                    <a:xfrm>
                      <a:off x="-3321720" y="512964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772" name="Rechthoek 45"/>
                    <p:cNvSpPr/>
                    <p:nvPr/>
                  </p:nvSpPr>
                  <p:spPr>
                    <a:xfrm>
                      <a:off x="-3321720" y="512964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773" name="Ovaal 46"/>
                    <p:cNvSpPr/>
                    <p:nvPr/>
                  </p:nvSpPr>
                  <p:spPr>
                    <a:xfrm>
                      <a:off x="-3220560" y="515016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774" name="Afbeelding 42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-3313800" y="519624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775" name="Afbeelding 43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 flipH="1">
                    <a:off x="-3270240" y="521172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776" name="Groep 35"/>
                <p:cNvGrpSpPr/>
                <p:nvPr/>
              </p:nvGrpSpPr>
              <p:grpSpPr>
                <a:xfrm>
                  <a:off x="-3102120" y="5335920"/>
                  <a:ext cx="99360" cy="99720"/>
                  <a:chOff x="-3102120" y="5335920"/>
                  <a:chExt cx="99360" cy="99720"/>
                </a:xfrm>
              </p:grpSpPr>
              <p:sp>
                <p:nvSpPr>
                  <p:cNvPr id="777" name="Rechthoek 39"/>
                  <p:cNvSpPr/>
                  <p:nvPr/>
                </p:nvSpPr>
                <p:spPr>
                  <a:xfrm>
                    <a:off x="-3102120" y="5335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778" name="Rechthoek 40"/>
                  <p:cNvSpPr/>
                  <p:nvPr/>
                </p:nvSpPr>
                <p:spPr>
                  <a:xfrm rot="5400000">
                    <a:off x="-3141720" y="537624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779" name="Groep 36"/>
                <p:cNvGrpSpPr/>
                <p:nvPr/>
              </p:nvGrpSpPr>
              <p:grpSpPr>
                <a:xfrm>
                  <a:off x="-3130560" y="5308920"/>
                  <a:ext cx="99360" cy="100080"/>
                  <a:chOff x="-3130560" y="5308920"/>
                  <a:chExt cx="99360" cy="100080"/>
                </a:xfrm>
              </p:grpSpPr>
              <p:sp>
                <p:nvSpPr>
                  <p:cNvPr id="780" name="Rechthoek 37"/>
                  <p:cNvSpPr/>
                  <p:nvPr/>
                </p:nvSpPr>
                <p:spPr>
                  <a:xfrm rot="10800000">
                    <a:off x="-3130560" y="5389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781" name="Rechthoek 38"/>
                  <p:cNvSpPr/>
                  <p:nvPr/>
                </p:nvSpPr>
                <p:spPr>
                  <a:xfrm rot="16200000">
                    <a:off x="-3090600" y="53488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782" name="Rechthoek 32"/>
              <p:cNvSpPr/>
              <p:nvPr/>
            </p:nvSpPr>
            <p:spPr>
              <a:xfrm>
                <a:off x="-3426840" y="546192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783" name="Gelijkbenige driehoek 33"/>
              <p:cNvSpPr/>
              <p:nvPr/>
            </p:nvSpPr>
            <p:spPr>
              <a:xfrm rot="10800000">
                <a:off x="-3198960" y="560160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784" name="Ovaal 21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85" name="Rechthoek 22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86" name="Rechthoek 23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000" strike="noStrike" u="non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787" name="Groep 24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788" name="Groep 25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789" name="Vrije vorm: vorm 27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ctr">
                  <a:noAutofit/>
                </a:bodyPr>
                <a:p>
                  <a:endParaRPr b="0" lang="en-GB" sz="72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790" name="Groep 28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791" name="Vrije vorm: vorm 29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792" name="Vrije vorm: vorm 30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793" name="Tekstvak 26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18000" bIns="0" anchor="t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6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7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798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799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00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01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02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03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804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05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806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807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08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09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810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811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812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13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14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15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16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17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18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19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20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21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22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823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824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25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26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27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28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29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30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31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832" name="Rechthoek 3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144000" rIns="144000" tIns="144000" bIns="144000" anchor="ctr">
            <a:noAutofit/>
          </a:bodyPr>
          <a:p>
            <a:endParaRPr b="0" lang="en-GB" sz="16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833" name="PlaceHolder 1"/>
          <p:cNvSpPr>
            <a:spLocks noGrp="1"/>
          </p:cNvSpPr>
          <p:nvPr>
            <p:ph type="title"/>
          </p:nvPr>
        </p:nvSpPr>
        <p:spPr>
          <a:xfrm>
            <a:off x="0" y="-460080"/>
            <a:ext cx="666360" cy="27468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Quote</a:t>
            </a: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34" name="Rechthoek 35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0076c2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144000" rIns="144000" tIns="144000" bIns="144000" anchor="ctr">
            <a:noAutofit/>
          </a:bodyPr>
          <a:p>
            <a:endParaRPr b="0" lang="en-GB" sz="16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835" name="Vrije vorm: vorm 40"/>
          <p:cNvSpPr/>
          <p:nvPr/>
        </p:nvSpPr>
        <p:spPr>
          <a:xfrm>
            <a:off x="0" y="0"/>
            <a:ext cx="12191760" cy="6857640"/>
          </a:xfrm>
          <a:custGeom>
            <a:avLst/>
            <a:gdLst>
              <a:gd name="textAreaLeft" fmla="*/ 0 w 12191760"/>
              <a:gd name="textAreaRight" fmla="*/ 12192120 w 1219176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12191999" h="6857999">
                <a:moveTo>
                  <a:pt x="2664877" y="0"/>
                </a:moveTo>
                <a:lnTo>
                  <a:pt x="9662219" y="0"/>
                </a:lnTo>
                <a:lnTo>
                  <a:pt x="9669502" y="58454"/>
                </a:lnTo>
                <a:cubicBezTo>
                  <a:pt x="9916918" y="1666551"/>
                  <a:pt x="10899414" y="2453064"/>
                  <a:pt x="12141987" y="2645975"/>
                </a:cubicBezTo>
                <a:lnTo>
                  <a:pt x="12191999" y="2652349"/>
                </a:lnTo>
                <a:lnTo>
                  <a:pt x="12191999" y="6857999"/>
                </a:lnTo>
                <a:lnTo>
                  <a:pt x="7658728" y="6857999"/>
                </a:lnTo>
                <a:lnTo>
                  <a:pt x="7684133" y="6682259"/>
                </a:lnTo>
                <a:cubicBezTo>
                  <a:pt x="7761749" y="6064946"/>
                  <a:pt x="7755600" y="5464341"/>
                  <a:pt x="7588732" y="5413362"/>
                </a:cubicBezTo>
                <a:cubicBezTo>
                  <a:pt x="7340994" y="5335952"/>
                  <a:pt x="7131278" y="5762726"/>
                  <a:pt x="6769078" y="6441900"/>
                </a:cubicBezTo>
                <a:cubicBezTo>
                  <a:pt x="6725598" y="6518910"/>
                  <a:pt x="6679102" y="6596298"/>
                  <a:pt x="6629774" y="6673849"/>
                </a:cubicBezTo>
                <a:lnTo>
                  <a:pt x="6506207" y="6857999"/>
                </a:lnTo>
                <a:lnTo>
                  <a:pt x="0" y="6857999"/>
                </a:lnTo>
                <a:lnTo>
                  <a:pt x="0" y="4333078"/>
                </a:lnTo>
                <a:lnTo>
                  <a:pt x="146172" y="4092082"/>
                </a:lnTo>
                <a:cubicBezTo>
                  <a:pt x="909057" y="2863958"/>
                  <a:pt x="1936780" y="1556781"/>
                  <a:pt x="2642743" y="49565"/>
                </a:cubicBezTo>
                <a:close/>
                <a:moveTo>
                  <a:pt x="0" y="0"/>
                </a:moveTo>
                <a:lnTo>
                  <a:pt x="960612" y="0"/>
                </a:lnTo>
                <a:lnTo>
                  <a:pt x="943428" y="19059"/>
                </a:lnTo>
                <a:cubicBezTo>
                  <a:pt x="681749" y="296223"/>
                  <a:pt x="403894" y="566215"/>
                  <a:pt x="113541" y="831096"/>
                </a:cubicBezTo>
                <a:lnTo>
                  <a:pt x="0" y="931685"/>
                </a:lnTo>
                <a:close/>
              </a:path>
            </a:pathLst>
          </a:cu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144000" rIns="144000" tIns="144000" bIns="144000" anchor="ctr">
            <a:noAutofit/>
          </a:bodyPr>
          <a:p>
            <a:endParaRPr b="0" lang="en-GB" sz="16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836" name="PlaceHolder 2"/>
          <p:cNvSpPr>
            <a:spLocks noGrp="1"/>
          </p:cNvSpPr>
          <p:nvPr>
            <p:ph type="body"/>
          </p:nvPr>
        </p:nvSpPr>
        <p:spPr>
          <a:xfrm>
            <a:off x="719280" y="719280"/>
            <a:ext cx="10751760" cy="528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marL="432000" indent="-324000" algn="ctr" defTabSz="914400">
              <a:lnSpc>
                <a:spcPts val="5199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4800" strike="noStrike" u="none">
                <a:solidFill>
                  <a:schemeClr val="lt1"/>
                </a:solidFill>
                <a:uFillTx/>
                <a:latin typeface="Arial"/>
              </a:rPr>
              <a:t>Quote</a:t>
            </a:r>
            <a:endParaRPr b="0" lang="nl-NL" sz="48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837" name="Groep 24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838" name="Vrije vorm: vorm 25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39" name="Vrije vorm: vorm 26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40" name="Vrije vorm: vorm 27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41" name="Vrije vorm: vorm 28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42" name="Vrije vorm: vorm 29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43" name="Vrije vorm: vorm 30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44" name="Vrije vorm: vorm 31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45" name="Vrije vorm: vorm 32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846" name="PlaceHolder 3"/>
          <p:cNvSpPr>
            <a:spLocks noGrp="1"/>
          </p:cNvSpPr>
          <p:nvPr>
            <p:ph type="dt" idx="10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lt1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847" name="PlaceHolder 4"/>
          <p:cNvSpPr>
            <a:spLocks noGrp="1"/>
          </p:cNvSpPr>
          <p:nvPr>
            <p:ph type="sldNum" idx="11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06DBB89-A0B7-43FF-A2EA-1AEABF91B938}" type="slidenum">
              <a:rPr b="1" lang="en-GB" sz="1200" strike="noStrike" u="none">
                <a:solidFill>
                  <a:schemeClr val="lt1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1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852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53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54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55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56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57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858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59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860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861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62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63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864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865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866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67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68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69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70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71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72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73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74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75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76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877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878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79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80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81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82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83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84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85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886" name="Rechthoek 3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144000" rIns="144000" tIns="144000" bIns="144000" anchor="ctr">
            <a:noAutofit/>
          </a:bodyPr>
          <a:p>
            <a:endParaRPr b="0" lang="en-GB" sz="16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887" name="PlaceHolder 1"/>
          <p:cNvSpPr>
            <a:spLocks noGrp="1"/>
          </p:cNvSpPr>
          <p:nvPr>
            <p:ph type="title"/>
          </p:nvPr>
        </p:nvSpPr>
        <p:spPr>
          <a:xfrm>
            <a:off x="0" y="-460080"/>
            <a:ext cx="1557720" cy="27468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Image </a:t>
            </a:r>
            <a:r>
              <a:rPr b="1" lang="en-US" sz="1800" strike="noStrike" u="none">
                <a:solidFill>
                  <a:schemeClr val="accent1"/>
                </a:solidFill>
                <a:uFillTx/>
                <a:latin typeface="Arial"/>
              </a:rPr>
              <a:t>+ </a:t>
            </a: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quote</a:t>
            </a: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88" name="Rechthoek 35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0076c2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144000" rIns="144000" tIns="144000" bIns="144000" anchor="ctr">
            <a:noAutofit/>
          </a:bodyPr>
          <a:p>
            <a:endParaRPr b="0" lang="en-GB" sz="16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889" name="Vrije vorm: vorm 40"/>
          <p:cNvSpPr/>
          <p:nvPr/>
        </p:nvSpPr>
        <p:spPr>
          <a:xfrm>
            <a:off x="0" y="0"/>
            <a:ext cx="12191760" cy="6857640"/>
          </a:xfrm>
          <a:custGeom>
            <a:avLst/>
            <a:gdLst>
              <a:gd name="textAreaLeft" fmla="*/ 0 w 12191760"/>
              <a:gd name="textAreaRight" fmla="*/ 12192120 w 1219176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12191999" h="6857999">
                <a:moveTo>
                  <a:pt x="2664877" y="0"/>
                </a:moveTo>
                <a:lnTo>
                  <a:pt x="9662219" y="0"/>
                </a:lnTo>
                <a:lnTo>
                  <a:pt x="9669502" y="58454"/>
                </a:lnTo>
                <a:cubicBezTo>
                  <a:pt x="9916918" y="1666551"/>
                  <a:pt x="10899414" y="2453064"/>
                  <a:pt x="12141987" y="2645975"/>
                </a:cubicBezTo>
                <a:lnTo>
                  <a:pt x="12191999" y="2652349"/>
                </a:lnTo>
                <a:lnTo>
                  <a:pt x="12191999" y="6857999"/>
                </a:lnTo>
                <a:lnTo>
                  <a:pt x="7658728" y="6857999"/>
                </a:lnTo>
                <a:lnTo>
                  <a:pt x="7684133" y="6682259"/>
                </a:lnTo>
                <a:cubicBezTo>
                  <a:pt x="7761749" y="6064946"/>
                  <a:pt x="7755600" y="5464341"/>
                  <a:pt x="7588732" y="5413362"/>
                </a:cubicBezTo>
                <a:cubicBezTo>
                  <a:pt x="7340994" y="5335952"/>
                  <a:pt x="7131278" y="5762726"/>
                  <a:pt x="6769078" y="6441900"/>
                </a:cubicBezTo>
                <a:cubicBezTo>
                  <a:pt x="6725598" y="6518910"/>
                  <a:pt x="6679102" y="6596298"/>
                  <a:pt x="6629774" y="6673849"/>
                </a:cubicBezTo>
                <a:lnTo>
                  <a:pt x="6506207" y="6857999"/>
                </a:lnTo>
                <a:lnTo>
                  <a:pt x="0" y="6857999"/>
                </a:lnTo>
                <a:lnTo>
                  <a:pt x="0" y="4333078"/>
                </a:lnTo>
                <a:lnTo>
                  <a:pt x="146172" y="4092082"/>
                </a:lnTo>
                <a:cubicBezTo>
                  <a:pt x="909057" y="2863958"/>
                  <a:pt x="1936780" y="1556781"/>
                  <a:pt x="2642743" y="49565"/>
                </a:cubicBezTo>
                <a:close/>
                <a:moveTo>
                  <a:pt x="0" y="0"/>
                </a:moveTo>
                <a:lnTo>
                  <a:pt x="960612" y="0"/>
                </a:lnTo>
                <a:lnTo>
                  <a:pt x="943428" y="19059"/>
                </a:lnTo>
                <a:cubicBezTo>
                  <a:pt x="681749" y="296223"/>
                  <a:pt x="403894" y="566215"/>
                  <a:pt x="113541" y="831096"/>
                </a:cubicBezTo>
                <a:lnTo>
                  <a:pt x="0" y="931685"/>
                </a:lnTo>
                <a:close/>
              </a:path>
            </a:pathLst>
          </a:cu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144000" rIns="144000" tIns="144000" bIns="144000" anchor="ctr">
            <a:noAutofit/>
          </a:bodyPr>
          <a:p>
            <a:endParaRPr b="0" lang="en-GB" sz="16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890" name="PlaceHolder 2"/>
          <p:cNvSpPr>
            <a:spLocks noGrp="1"/>
          </p:cNvSpPr>
          <p:nvPr>
            <p:ph type="body"/>
          </p:nvPr>
        </p:nvSpPr>
        <p:spPr>
          <a:xfrm>
            <a:off x="6845760" y="719280"/>
            <a:ext cx="4625280" cy="528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marL="432000" indent="-324000" algn="ctr" defTabSz="914400">
              <a:lnSpc>
                <a:spcPts val="5199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4800" strike="noStrike" u="none">
                <a:solidFill>
                  <a:schemeClr val="lt1"/>
                </a:solidFill>
                <a:uFillTx/>
                <a:latin typeface="Arial"/>
              </a:rPr>
              <a:t>Quote</a:t>
            </a:r>
            <a:endParaRPr b="0" lang="nl-NL" sz="48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891" name="Groep 24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892" name="Vrije vorm: vorm 25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93" name="Vrije vorm: vorm 26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94" name="Vrije vorm: vorm 27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95" name="Vrije vorm: vorm 28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96" name="Vrije vorm: vorm 29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97" name="Vrije vorm: vorm 30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98" name="Vrije vorm: vorm 31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99" name="Vrije vorm: vorm 32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900" name="PlaceHolder 3"/>
          <p:cNvSpPr>
            <a:spLocks noGrp="1"/>
          </p:cNvSpPr>
          <p:nvPr>
            <p:ph type="dt" idx="12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lt1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901" name="PlaceHolder 4"/>
          <p:cNvSpPr>
            <a:spLocks noGrp="1"/>
          </p:cNvSpPr>
          <p:nvPr>
            <p:ph type="sldNum" idx="13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C69474F-4292-45FC-8CE5-748AD0CD2C5C}" type="slidenum">
              <a:rPr b="1" lang="en-GB" sz="1200" strike="noStrike" u="none">
                <a:solidFill>
                  <a:schemeClr val="lt1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902" name="PlaceHolder 5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rIns="90000" tIns="0" bIns="126000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903" name="PlaceHolder 6"/>
          <p:cNvSpPr>
            <a:spLocks noGrp="1"/>
          </p:cNvSpPr>
          <p:nvPr>
            <p:ph type="body"/>
          </p:nvPr>
        </p:nvSpPr>
        <p:spPr>
          <a:xfrm>
            <a:off x="0" y="4094280"/>
            <a:ext cx="6095520" cy="2763360"/>
          </a:xfrm>
          <a:prstGeom prst="rect">
            <a:avLst/>
          </a:prstGeom>
          <a:gradFill rotWithShape="0">
            <a:gsLst>
              <a:gs pos="0">
                <a:srgbClr val="000000">
                  <a:alpha val="29000"/>
                </a:srgbClr>
              </a:gs>
              <a:gs pos="48000">
                <a:srgbClr val="000000">
                  <a:alpha val="0"/>
                </a:srgbClr>
              </a:gs>
            </a:gsLst>
            <a:lin ang="16200000"/>
          </a:gradFill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00" strike="noStrike" u="non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b="0" lang="nl-NL" sz="1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904" name="PlaceHolder 7"/>
          <p:cNvSpPr>
            <a:spLocks noGrp="1"/>
          </p:cNvSpPr>
          <p:nvPr>
            <p:ph type="body"/>
          </p:nvPr>
        </p:nvSpPr>
        <p:spPr>
          <a:xfrm>
            <a:off x="720360" y="6216840"/>
            <a:ext cx="960840" cy="381240"/>
          </a:xfrm>
          <a:prstGeom prst="rect">
            <a:avLst/>
          </a:pr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8" t="47" r="-18" b="47"/>
            </a:stretch>
          </a:blipFill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100" strike="noStrike" u="non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b="0" lang="nl-NL" sz="1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905" name="INSTRUCTION"/>
          <p:cNvGrpSpPr/>
          <p:nvPr/>
        </p:nvGrpSpPr>
        <p:grpSpPr>
          <a:xfrm>
            <a:off x="-3786120" y="0"/>
            <a:ext cx="3692880" cy="6639840"/>
            <a:chOff x="-3786120" y="0"/>
            <a:chExt cx="3692880" cy="6639840"/>
          </a:xfrm>
        </p:grpSpPr>
        <p:sp>
          <p:nvSpPr>
            <p:cNvPr id="906" name="Rechthoek 5"/>
            <p:cNvSpPr/>
            <p:nvPr/>
          </p:nvSpPr>
          <p:spPr>
            <a:xfrm>
              <a:off x="-3786120" y="0"/>
              <a:ext cx="3592800" cy="5991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07" name="Ovaal 7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08" name="Rechthoek 8"/>
            <p:cNvSpPr/>
            <p:nvPr/>
          </p:nvSpPr>
          <p:spPr>
            <a:xfrm>
              <a:off x="-3319560" y="465480"/>
              <a:ext cx="2962440" cy="667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09" name="Ovaal 9"/>
            <p:cNvSpPr/>
            <p:nvPr/>
          </p:nvSpPr>
          <p:spPr>
            <a:xfrm>
              <a:off x="-3603600" y="2633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10" name="Rechthoek 10"/>
            <p:cNvSpPr/>
            <p:nvPr/>
          </p:nvSpPr>
          <p:spPr>
            <a:xfrm>
              <a:off x="-3319560" y="2633760"/>
              <a:ext cx="3125880" cy="4626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Click with the right mouse button on the thumbnail display of the slide on the left side 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of the screen and choose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‘Reset slide’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11" name="Ovaal 11"/>
            <p:cNvSpPr/>
            <p:nvPr/>
          </p:nvSpPr>
          <p:spPr>
            <a:xfrm>
              <a:off x="-3603600" y="42264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12" name="Rechthoek 12"/>
            <p:cNvSpPr/>
            <p:nvPr/>
          </p:nvSpPr>
          <p:spPr>
            <a:xfrm>
              <a:off x="-3319560" y="4226400"/>
              <a:ext cx="2944440" cy="8204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13" name="Rechthoek 13"/>
            <p:cNvSpPr/>
            <p:nvPr/>
          </p:nvSpPr>
          <p:spPr>
            <a:xfrm>
              <a:off x="-3316680" y="3200400"/>
              <a:ext cx="1238760" cy="719640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600">
              <a:solidFill>
                <a:srgbClr val="d3d3d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72000" rIns="0" tIns="0" bIns="0" anchor="ctr">
              <a:noAutofit/>
            </a:bodyPr>
            <a:p>
              <a:endParaRPr b="0" i="1" lang="en-GB" sz="1000" strike="noStrike" u="none">
                <a:solidFill>
                  <a:srgbClr val="211f26"/>
                </a:solidFill>
                <a:uFillTx/>
                <a:latin typeface="Calibri"/>
              </a:endParaRPr>
            </a:p>
          </p:txBody>
        </p:sp>
        <p:grpSp>
          <p:nvGrpSpPr>
            <p:cNvPr id="914" name="Groep 14"/>
            <p:cNvGrpSpPr/>
            <p:nvPr/>
          </p:nvGrpSpPr>
          <p:grpSpPr>
            <a:xfrm>
              <a:off x="-2485800" y="3479760"/>
              <a:ext cx="1222560" cy="563760"/>
              <a:chOff x="-2485800" y="3479760"/>
              <a:chExt cx="1222560" cy="563760"/>
            </a:xfrm>
          </p:grpSpPr>
          <p:sp>
            <p:nvSpPr>
              <p:cNvPr id="915" name="Rechthoek 68"/>
              <p:cNvSpPr/>
              <p:nvPr/>
            </p:nvSpPr>
            <p:spPr>
              <a:xfrm>
                <a:off x="-2485800" y="3479760"/>
                <a:ext cx="1176120" cy="504360"/>
              </a:xfrm>
              <a:prstGeom prst="rect">
                <a:avLst/>
              </a:prstGeom>
              <a:solidFill>
                <a:schemeClr val="lt1"/>
              </a:solidFill>
              <a:ln w="12600">
                <a:solidFill>
                  <a:srgbClr val="d1d1d1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08000" rIns="0" tIns="0" bIns="0" anchor="ctr">
                <a:noAutofit/>
              </a:bodyPr>
              <a:p>
                <a:endParaRPr b="0" lang="en-GB" sz="8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sp>
            <p:nvSpPr>
              <p:cNvPr id="916" name="Rechthoek 69"/>
              <p:cNvSpPr/>
              <p:nvPr/>
            </p:nvSpPr>
            <p:spPr>
              <a:xfrm>
                <a:off x="-2479680" y="3733560"/>
                <a:ext cx="1163520" cy="246240"/>
              </a:xfrm>
              <a:prstGeom prst="rect">
                <a:avLst/>
              </a:prstGeom>
              <a:solidFill>
                <a:srgbClr val="fce4dc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917" name="Groep 70"/>
              <p:cNvGrpSpPr/>
              <p:nvPr/>
            </p:nvGrpSpPr>
            <p:grpSpPr>
              <a:xfrm>
                <a:off x="-2403720" y="3540960"/>
                <a:ext cx="155520" cy="131400"/>
                <a:chOff x="-2403720" y="3540960"/>
                <a:chExt cx="155520" cy="131400"/>
              </a:xfrm>
            </p:grpSpPr>
            <p:sp>
              <p:nvSpPr>
                <p:cNvPr id="918" name="Rechthoek: afgeronde hoeken 83"/>
                <p:cNvSpPr/>
                <p:nvPr/>
              </p:nvSpPr>
              <p:spPr>
                <a:xfrm>
                  <a:off x="-2403720" y="3540960"/>
                  <a:ext cx="155520" cy="131400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lt1"/>
                </a:solidFill>
                <a:ln w="12600">
                  <a:solidFill>
                    <a:srgbClr val="818181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08000" rIns="0" tIns="0" bIns="0" anchor="ctr">
                  <a:noAutofit/>
                </a:bodyPr>
                <a:p>
                  <a:endParaRPr b="0" lang="en-GB" sz="8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919" name="Rechthoek 84"/>
                <p:cNvSpPr/>
                <p:nvPr/>
              </p:nvSpPr>
              <p:spPr>
                <a:xfrm>
                  <a:off x="-2382120" y="3559320"/>
                  <a:ext cx="117360" cy="15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920" name="Rechthoek 85"/>
                <p:cNvSpPr/>
                <p:nvPr/>
              </p:nvSpPr>
              <p:spPr>
                <a:xfrm>
                  <a:off x="-2382120" y="3586320"/>
                  <a:ext cx="45360" cy="69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921" name="Rechthoek 86"/>
                <p:cNvSpPr/>
                <p:nvPr/>
              </p:nvSpPr>
              <p:spPr>
                <a:xfrm>
                  <a:off x="-2322360" y="3590280"/>
                  <a:ext cx="5184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922" name="Rechthoek 87"/>
                <p:cNvSpPr/>
                <p:nvPr/>
              </p:nvSpPr>
              <p:spPr>
                <a:xfrm>
                  <a:off x="-2322360" y="361836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923" name="Rechthoek 88"/>
                <p:cNvSpPr/>
                <p:nvPr/>
              </p:nvSpPr>
              <p:spPr>
                <a:xfrm>
                  <a:off x="-2322360" y="364644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924" name="Groep 71"/>
              <p:cNvGrpSpPr/>
              <p:nvPr/>
            </p:nvGrpSpPr>
            <p:grpSpPr>
              <a:xfrm>
                <a:off x="-2463840" y="3762000"/>
                <a:ext cx="206640" cy="237240"/>
                <a:chOff x="-2463840" y="3762000"/>
                <a:chExt cx="206640" cy="237240"/>
              </a:xfrm>
            </p:grpSpPr>
            <p:grpSp>
              <p:nvGrpSpPr>
                <p:cNvPr id="925" name="Groep 75"/>
                <p:cNvGrpSpPr/>
                <p:nvPr/>
              </p:nvGrpSpPr>
              <p:grpSpPr>
                <a:xfrm>
                  <a:off x="-2400480" y="3792600"/>
                  <a:ext cx="143280" cy="121320"/>
                  <a:chOff x="-2400480" y="3792600"/>
                  <a:chExt cx="143280" cy="121320"/>
                </a:xfrm>
              </p:grpSpPr>
              <p:sp>
                <p:nvSpPr>
                  <p:cNvPr id="926" name="Rechthoek: afgeronde hoeken 77"/>
                  <p:cNvSpPr/>
                  <p:nvPr/>
                </p:nvSpPr>
                <p:spPr>
                  <a:xfrm>
                    <a:off x="-2400480" y="3792600"/>
                    <a:ext cx="143280" cy="12132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lt1"/>
                  </a:solidFill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108000" rIns="0" tIns="0" bIns="0" anchor="ctr">
                    <a:noAutofit/>
                  </a:bodyPr>
                  <a:p>
                    <a:endParaRPr b="0" lang="en-GB" sz="8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927" name="Rechthoek 78"/>
                  <p:cNvSpPr/>
                  <p:nvPr/>
                </p:nvSpPr>
                <p:spPr>
                  <a:xfrm>
                    <a:off x="-2380320" y="3809160"/>
                    <a:ext cx="108000" cy="1440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928" name="Rechthoek 79"/>
                  <p:cNvSpPr/>
                  <p:nvPr/>
                </p:nvSpPr>
                <p:spPr>
                  <a:xfrm>
                    <a:off x="-2380320" y="3834000"/>
                    <a:ext cx="41760" cy="6408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929" name="Rechthoek 80"/>
                  <p:cNvSpPr/>
                  <p:nvPr/>
                </p:nvSpPr>
                <p:spPr>
                  <a:xfrm>
                    <a:off x="-2325240" y="3837960"/>
                    <a:ext cx="475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930" name="Rechthoek 81"/>
                  <p:cNvSpPr/>
                  <p:nvPr/>
                </p:nvSpPr>
                <p:spPr>
                  <a:xfrm>
                    <a:off x="-2325240" y="386388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931" name="Rechthoek 82"/>
                  <p:cNvSpPr/>
                  <p:nvPr/>
                </p:nvSpPr>
                <p:spPr>
                  <a:xfrm>
                    <a:off x="-2325240" y="388944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932" name="Boog 76"/>
                <p:cNvSpPr/>
                <p:nvPr/>
              </p:nvSpPr>
              <p:spPr>
                <a:xfrm rot="17637000">
                  <a:off x="-2486520" y="3834360"/>
                  <a:ext cx="218520" cy="91800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80">
                  <a:solidFill>
                    <a:srgbClr val="4d82b8"/>
                  </a:solidFill>
                  <a:round/>
                  <a:headEnd len="sm" type="arrow" w="med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120" bIns="33120" anchor="ctr">
                  <a:noAutofit/>
                </a:bodyPr>
                <a:p>
                  <a:endParaRPr b="0" lang="en-GB" sz="24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933" name="Tekstvak 72"/>
              <p:cNvSpPr/>
              <p:nvPr/>
            </p:nvSpPr>
            <p:spPr>
              <a:xfrm>
                <a:off x="-2245320" y="3540960"/>
                <a:ext cx="895680" cy="134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Layout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934" name="Tekstvak 73"/>
              <p:cNvSpPr/>
              <p:nvPr/>
            </p:nvSpPr>
            <p:spPr>
              <a:xfrm>
                <a:off x="-2259000" y="3793680"/>
                <a:ext cx="909360" cy="126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Reset slide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935" name="Vrije vorm: vorm 74"/>
              <p:cNvSpPr/>
              <p:nvPr/>
            </p:nvSpPr>
            <p:spPr>
              <a:xfrm>
                <a:off x="-1360440" y="3863880"/>
                <a:ext cx="97200" cy="179640"/>
              </a:xfrm>
              <a:custGeom>
                <a:avLst/>
                <a:gdLst>
                  <a:gd name="textAreaLeft" fmla="*/ 0 w 97200"/>
                  <a:gd name="textAreaRight" fmla="*/ 97560 w 97200"/>
                  <a:gd name="textAreaTop" fmla="*/ 0 h 179640"/>
                  <a:gd name="textAreaBottom" fmla="*/ 180000 h 179640"/>
                </a:gdLst>
                <a:ahLst/>
                <a:rect l="textAreaLeft" t="textAreaTop" r="textAreaRight" b="textAreaBottom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90000" bIns="900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936" name="Groep 15"/>
            <p:cNvGrpSpPr/>
            <p:nvPr/>
          </p:nvGrpSpPr>
          <p:grpSpPr>
            <a:xfrm>
              <a:off x="-3786120" y="5680800"/>
              <a:ext cx="3692880" cy="959040"/>
              <a:chOff x="-3786120" y="5680800"/>
              <a:chExt cx="3692880" cy="959040"/>
            </a:xfrm>
          </p:grpSpPr>
          <p:sp>
            <p:nvSpPr>
              <p:cNvPr id="937" name="Rechthoek 58"/>
              <p:cNvSpPr/>
              <p:nvPr/>
            </p:nvSpPr>
            <p:spPr>
              <a:xfrm>
                <a:off x="-3786120" y="581220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144000" bIns="14400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938" name="ICOON_info"/>
              <p:cNvGrpSpPr/>
              <p:nvPr/>
            </p:nvGrpSpPr>
            <p:grpSpPr>
              <a:xfrm>
                <a:off x="-376560" y="5680800"/>
                <a:ext cx="283320" cy="283320"/>
                <a:chOff x="-376560" y="5680800"/>
                <a:chExt cx="283320" cy="283320"/>
              </a:xfrm>
            </p:grpSpPr>
            <p:sp>
              <p:nvSpPr>
                <p:cNvPr id="939" name="Ovaal 66"/>
                <p:cNvSpPr/>
                <p:nvPr/>
              </p:nvSpPr>
              <p:spPr>
                <a:xfrm>
                  <a:off x="-356400" y="57002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80000" rIns="180000" tIns="86400" bIns="86400" anchor="ctr">
                  <a:noAutofit/>
                </a:bodyPr>
                <a:p>
                  <a:endParaRPr b="0" lang="en-GB" sz="1600" strike="noStrike" u="non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940" name="Graphic 163"/>
                <p:cNvSpPr/>
                <p:nvPr/>
              </p:nvSpPr>
              <p:spPr>
                <a:xfrm>
                  <a:off x="-376560" y="56808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endParaRPr b="0" lang="en-GB" sz="2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941" name="Groep 60"/>
              <p:cNvGrpSpPr/>
              <p:nvPr/>
            </p:nvGrpSpPr>
            <p:grpSpPr>
              <a:xfrm>
                <a:off x="-938160" y="5937840"/>
                <a:ext cx="627480" cy="576360"/>
                <a:chOff x="-938160" y="5937840"/>
                <a:chExt cx="627480" cy="576360"/>
              </a:xfrm>
            </p:grpSpPr>
            <p:grpSp>
              <p:nvGrpSpPr>
                <p:cNvPr id="942" name="Inspireren"/>
                <p:cNvGrpSpPr/>
                <p:nvPr/>
              </p:nvGrpSpPr>
              <p:grpSpPr>
                <a:xfrm>
                  <a:off x="-715680" y="5937840"/>
                  <a:ext cx="169560" cy="242280"/>
                  <a:chOff x="-715680" y="5937840"/>
                  <a:chExt cx="169560" cy="242280"/>
                </a:xfrm>
              </p:grpSpPr>
              <p:sp>
                <p:nvSpPr>
                  <p:cNvPr id="943" name="Freeform 12"/>
                  <p:cNvSpPr/>
                  <p:nvPr/>
                </p:nvSpPr>
                <p:spPr>
                  <a:xfrm>
                    <a:off x="-665640" y="602496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30960" bIns="3096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944" name="Freeform 13"/>
                  <p:cNvSpPr/>
                  <p:nvPr/>
                </p:nvSpPr>
                <p:spPr>
                  <a:xfrm>
                    <a:off x="-660960" y="615636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11880" bIns="1188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945" name="Freeform 14"/>
                  <p:cNvSpPr/>
                  <p:nvPr/>
                </p:nvSpPr>
                <p:spPr>
                  <a:xfrm>
                    <a:off x="-715680" y="59378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946" name="Tekstvak 62"/>
                <p:cNvSpPr/>
                <p:nvPr/>
              </p:nvSpPr>
              <p:spPr>
                <a:xfrm>
                  <a:off x="-938160" y="61923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algn="l" pos="0"/>
                    </a:tabLst>
                  </a:pPr>
                  <a:r>
                    <a:rPr b="0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947" name="Groep 16"/>
            <p:cNvGrpSpPr/>
            <p:nvPr/>
          </p:nvGrpSpPr>
          <p:grpSpPr>
            <a:xfrm>
              <a:off x="-3426840" y="5129640"/>
              <a:ext cx="514080" cy="506520"/>
              <a:chOff x="-3426840" y="5129640"/>
              <a:chExt cx="514080" cy="506520"/>
            </a:xfrm>
          </p:grpSpPr>
          <p:grpSp>
            <p:nvGrpSpPr>
              <p:cNvPr id="948" name="Groep 39"/>
              <p:cNvGrpSpPr/>
              <p:nvPr/>
            </p:nvGrpSpPr>
            <p:grpSpPr>
              <a:xfrm>
                <a:off x="-3321720" y="5129640"/>
                <a:ext cx="318960" cy="306000"/>
                <a:chOff x="-3321720" y="5129640"/>
                <a:chExt cx="318960" cy="306000"/>
              </a:xfrm>
            </p:grpSpPr>
            <p:grpSp>
              <p:nvGrpSpPr>
                <p:cNvPr id="949" name="Groep 45"/>
                <p:cNvGrpSpPr/>
                <p:nvPr/>
              </p:nvGrpSpPr>
              <p:grpSpPr>
                <a:xfrm>
                  <a:off x="-3321720" y="5129640"/>
                  <a:ext cx="281880" cy="270360"/>
                  <a:chOff x="-3321720" y="5129640"/>
                  <a:chExt cx="281880" cy="270360"/>
                </a:xfrm>
              </p:grpSpPr>
              <p:grpSp>
                <p:nvGrpSpPr>
                  <p:cNvPr id="950" name="Groep 52"/>
                  <p:cNvGrpSpPr/>
                  <p:nvPr/>
                </p:nvGrpSpPr>
                <p:grpSpPr>
                  <a:xfrm>
                    <a:off x="-3321720" y="5129640"/>
                    <a:ext cx="281880" cy="270360"/>
                    <a:chOff x="-3321720" y="5129640"/>
                    <a:chExt cx="281880" cy="270360"/>
                  </a:xfrm>
                </p:grpSpPr>
                <p:sp>
                  <p:nvSpPr>
                    <p:cNvPr id="951" name="Rechthoek 55"/>
                    <p:cNvSpPr/>
                    <p:nvPr/>
                  </p:nvSpPr>
                  <p:spPr>
                    <a:xfrm>
                      <a:off x="-3321720" y="512964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952" name="Rechthoek 56"/>
                    <p:cNvSpPr/>
                    <p:nvPr/>
                  </p:nvSpPr>
                  <p:spPr>
                    <a:xfrm>
                      <a:off x="-3321720" y="512964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108000" rIns="0" tIns="0" bIns="0" anchor="ctr">
                      <a:noAutofit/>
                    </a:bodyPr>
                    <a:p>
                      <a:endParaRPr b="0" lang="en-GB" sz="8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953" name="Ovaal 57"/>
                    <p:cNvSpPr/>
                    <p:nvPr/>
                  </p:nvSpPr>
                  <p:spPr>
                    <a:xfrm>
                      <a:off x="-3220560" y="515016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numCol="1" spcCol="0" lIns="0" rIns="0" tIns="0" bIns="0" anchor="ctr">
                      <a:noAutofit/>
                    </a:bodyPr>
                    <a:p>
                      <a:endParaRPr b="1" lang="en-GB" sz="10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954" name="Afbeelding 53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-3313800" y="519624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955" name="Afbeelding 54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 flipH="1">
                    <a:off x="-3270240" y="521172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956" name="Groep 46"/>
                <p:cNvGrpSpPr/>
                <p:nvPr/>
              </p:nvGrpSpPr>
              <p:grpSpPr>
                <a:xfrm>
                  <a:off x="-3102120" y="5335920"/>
                  <a:ext cx="99360" cy="99720"/>
                  <a:chOff x="-3102120" y="5335920"/>
                  <a:chExt cx="99360" cy="99720"/>
                </a:xfrm>
              </p:grpSpPr>
              <p:sp>
                <p:nvSpPr>
                  <p:cNvPr id="957" name="Rechthoek 50"/>
                  <p:cNvSpPr/>
                  <p:nvPr/>
                </p:nvSpPr>
                <p:spPr>
                  <a:xfrm>
                    <a:off x="-3102120" y="5335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958" name="Rechthoek 51"/>
                  <p:cNvSpPr/>
                  <p:nvPr/>
                </p:nvSpPr>
                <p:spPr>
                  <a:xfrm rot="5400000">
                    <a:off x="-3141720" y="537624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959" name="Groep 47"/>
                <p:cNvGrpSpPr/>
                <p:nvPr/>
              </p:nvGrpSpPr>
              <p:grpSpPr>
                <a:xfrm>
                  <a:off x="-3130560" y="5308920"/>
                  <a:ext cx="99360" cy="100080"/>
                  <a:chOff x="-3130560" y="5308920"/>
                  <a:chExt cx="99360" cy="100080"/>
                </a:xfrm>
              </p:grpSpPr>
              <p:sp>
                <p:nvSpPr>
                  <p:cNvPr id="960" name="Rechthoek 48"/>
                  <p:cNvSpPr/>
                  <p:nvPr/>
                </p:nvSpPr>
                <p:spPr>
                  <a:xfrm rot="10800000">
                    <a:off x="-3130560" y="5389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961" name="Rechthoek 49"/>
                  <p:cNvSpPr/>
                  <p:nvPr/>
                </p:nvSpPr>
                <p:spPr>
                  <a:xfrm rot="16200000">
                    <a:off x="-3090600" y="53488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962" name="Rechthoek 43"/>
              <p:cNvSpPr/>
              <p:nvPr/>
            </p:nvSpPr>
            <p:spPr>
              <a:xfrm>
                <a:off x="-3426840" y="546192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0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963" name="Gelijkbenige driehoek 44"/>
              <p:cNvSpPr/>
              <p:nvPr/>
            </p:nvSpPr>
            <p:spPr>
              <a:xfrm rot="10800000">
                <a:off x="-3198960" y="560160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964" name="Ovaal 17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65" name="Rechthoek 18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b="0" lang="en-US" sz="12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66" name="Rechthoek 19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000" strike="noStrike" u="non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967" name="Groep 20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968" name="Groep 21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969" name="Vrije vorm: vorm 23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ctr">
                  <a:noAutofit/>
                </a:bodyPr>
                <a:p>
                  <a:endParaRPr b="0" lang="en-GB" sz="72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970" name="Groep 34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971" name="Vrije vorm: vorm 36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972" name="Vrije vorm: vorm 38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72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973" name="Tekstvak 22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18000" bIns="0" anchor="t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6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7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978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979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980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981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982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983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984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5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986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987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988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989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990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991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992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993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994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995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996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997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998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999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000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001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002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1003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1004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05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06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07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08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09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10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11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1012" name="Rechthoek 5"/>
          <p:cNvSpPr/>
          <p:nvPr/>
        </p:nvSpPr>
        <p:spPr>
          <a:xfrm>
            <a:off x="0" y="0"/>
            <a:ext cx="5374440" cy="6857640"/>
          </a:xfrm>
          <a:prstGeom prst="rect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144000" rIns="144000" tIns="144000" bIns="144000" anchor="ctr">
            <a:noAutofit/>
          </a:bodyPr>
          <a:p>
            <a:endParaRPr b="0" lang="en-GB" sz="16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013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3936960" cy="321840"/>
          </a:xfrm>
          <a:prstGeom prst="rect">
            <a:avLst/>
          </a:prstGeom>
          <a:noFill/>
          <a:ln w="0">
            <a:noFill/>
          </a:ln>
        </p:spPr>
        <p:txBody>
          <a:bodyPr lIns="0" rIns="0" tIns="-28080" bIns="349560" anchor="t">
            <a:noAutofit/>
          </a:bodyPr>
          <a:p>
            <a:pPr indent="0" defTabSz="914400">
              <a:lnSpc>
                <a:spcPts val="3600"/>
              </a:lnSpc>
              <a:buNone/>
            </a:pPr>
            <a:r>
              <a:rPr b="1" lang="en-GB" sz="3600" strike="noStrike" u="non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b="0" lang="nl-NL" sz="3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014" name="PlaceHolder 2"/>
          <p:cNvSpPr>
            <a:spLocks noGrp="1"/>
          </p:cNvSpPr>
          <p:nvPr>
            <p:ph type="body"/>
          </p:nvPr>
        </p:nvSpPr>
        <p:spPr>
          <a:xfrm>
            <a:off x="6093360" y="722520"/>
            <a:ext cx="5378400" cy="527796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0000" rIns="90000" tIns="0" bIns="1260000" anchor="ctr">
            <a:noAutofit/>
          </a:bodyPr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to insert a graph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015" name="Rechthoek 7"/>
          <p:cNvSpPr/>
          <p:nvPr/>
        </p:nvSpPr>
        <p:spPr>
          <a:xfrm>
            <a:off x="5760" y="-439560"/>
            <a:ext cx="1349640" cy="275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0" rIns="0" tIns="0" bIns="0" anchor="ctr">
            <a:spAutoFit/>
          </a:bodyPr>
          <a:p>
            <a:pPr defTabSz="914400">
              <a:lnSpc>
                <a:spcPct val="100000"/>
              </a:lnSpc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Text + graph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16" name="PlaceHolder 3"/>
          <p:cNvSpPr>
            <a:spLocks noGrp="1"/>
          </p:cNvSpPr>
          <p:nvPr>
            <p:ph type="dt" idx="14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17" name="PlaceHolder 4"/>
          <p:cNvSpPr>
            <a:spLocks noGrp="1"/>
          </p:cNvSpPr>
          <p:nvPr>
            <p:ph type="sldNum" idx="15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6B444AB-6AA4-4453-A3A5-47BD71DCB1B7}" type="slidenum">
              <a:rPr b="1" lang="en-GB" sz="1200" strike="noStrike" u="none">
                <a:solidFill>
                  <a:schemeClr val="dk2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18" name="PlaceHolder 5"/>
          <p:cNvSpPr>
            <a:spLocks noGrp="1"/>
          </p:cNvSpPr>
          <p:nvPr>
            <p:ph type="body"/>
          </p:nvPr>
        </p:nvSpPr>
        <p:spPr>
          <a:xfrm>
            <a:off x="718560" y="1569240"/>
            <a:ext cx="3936960" cy="443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SzPct val="120000"/>
              <a:buFont typeface="Arial"/>
              <a:buChar char="•"/>
              <a:tabLst>
                <a:tab algn="l" pos="71280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Bullet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1" marL="712800" indent="-351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SzPct val="120000"/>
              <a:buFont typeface="Arial"/>
              <a:buChar char="•"/>
              <a:tabLst>
                <a:tab algn="l" pos="71280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Sub-bullet 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n-GB" sz="3600" strike="noStrike" u="none">
                <a:solidFill>
                  <a:schemeClr val="dk2"/>
                </a:solidFill>
                <a:uFillTx/>
                <a:latin typeface="Arial"/>
              </a:rPr>
              <a:t>Title/Quote</a:t>
            </a:r>
            <a:endParaRPr b="0" lang="nl-NL" sz="36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400" strike="noStrike" u="none">
                <a:solidFill>
                  <a:schemeClr val="dk2"/>
                </a:solidFill>
                <a:uFillTx/>
                <a:latin typeface="Arial"/>
              </a:rPr>
              <a:t>Subtitle</a:t>
            </a:r>
            <a:endParaRPr b="0" lang="nl-NL" sz="24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6"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OpenSymbol"/>
              <a:buAutoNum type="arabicPeriod"/>
              <a:tabLst>
                <a:tab algn="l" pos="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Numerical bullet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lvl="7"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OpenSymbol"/>
              <a:buAutoNum type="alphaLcPeriod"/>
              <a:tabLst>
                <a:tab algn="l" pos="0"/>
              </a:tabLst>
            </a:pPr>
            <a:r>
              <a:rPr b="0" lang="en-GB" sz="2000" strike="noStrike" u="none">
                <a:solidFill>
                  <a:schemeClr val="lt1"/>
                </a:solidFill>
                <a:uFillTx/>
                <a:latin typeface="Arial"/>
              </a:rPr>
              <a:t>Alphabetical bullet</a:t>
            </a:r>
            <a:endParaRPr b="0" lang="nl-NL" sz="2000" strike="noStrike" u="none">
              <a:solidFill>
                <a:schemeClr val="accent1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i="1" lang="en-GB" sz="1600" strike="noStrike" u="none">
                <a:solidFill>
                  <a:schemeClr val="lt1"/>
                </a:solidFill>
                <a:uFillTx/>
                <a:latin typeface="Arial"/>
              </a:rPr>
              <a:t>Source</a:t>
            </a:r>
            <a:endParaRPr b="0" lang="nl-NL" sz="16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1019" name="Groep 9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1020" name="Vrije vorm: vorm 10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21" name="Vrije vorm: vorm 11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22" name="Vrije vorm: vorm 12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23" name="Vrije vorm: vorm 13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24" name="Vrije vorm: vorm 14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25" name="Vrije vorm: vorm 15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26" name="Vrije vorm: vorm 16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27" name="Vrije vorm: vorm 18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grpSp>
        <p:nvGrpSpPr>
          <p:cNvPr id="1028" name="INSTRUCTION"/>
          <p:cNvGrpSpPr/>
          <p:nvPr/>
        </p:nvGrpSpPr>
        <p:grpSpPr>
          <a:xfrm>
            <a:off x="-3786480" y="0"/>
            <a:ext cx="3693240" cy="5358960"/>
            <a:chOff x="-3786480" y="0"/>
            <a:chExt cx="3693240" cy="5358960"/>
          </a:xfrm>
        </p:grpSpPr>
        <p:sp>
          <p:nvSpPr>
            <p:cNvPr id="1029" name="Rechthoek 8"/>
            <p:cNvSpPr/>
            <p:nvPr/>
          </p:nvSpPr>
          <p:spPr>
            <a:xfrm>
              <a:off x="-3786120" y="0"/>
              <a:ext cx="3592800" cy="46411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Choosing text levels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30" name="Rechthoek 19"/>
            <p:cNvSpPr/>
            <p:nvPr/>
          </p:nvSpPr>
          <p:spPr>
            <a:xfrm>
              <a:off x="-3786120" y="1707480"/>
              <a:ext cx="3592800" cy="2835720"/>
            </a:xfrm>
            <a:prstGeom prst="rect">
              <a:avLst/>
            </a:prstGeom>
            <a:solidFill>
              <a:schemeClr val="accent1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400" strike="noStrike" u="none" cap="all">
                  <a:solidFill>
                    <a:schemeClr val="accent1"/>
                  </a:solidFill>
                  <a:uFillTx/>
                  <a:latin typeface="Calibri"/>
                </a:rPr>
                <a:t> </a:t>
              </a:r>
              <a:endParaRPr b="0" lang="en-US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31" name="Ovaal 20"/>
            <p:cNvSpPr/>
            <p:nvPr/>
          </p:nvSpPr>
          <p:spPr>
            <a:xfrm>
              <a:off x="-3604320" y="18374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1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32" name="Rechthoek 21"/>
            <p:cNvSpPr/>
            <p:nvPr/>
          </p:nvSpPr>
          <p:spPr>
            <a:xfrm>
              <a:off x="-3319560" y="1837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Calibri"/>
                <a:buChar char="•"/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Bullet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33" name="Ovaal 22"/>
            <p:cNvSpPr/>
            <p:nvPr/>
          </p:nvSpPr>
          <p:spPr>
            <a:xfrm>
              <a:off x="-3604320" y="212868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2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34" name="Rechthoek 23"/>
            <p:cNvSpPr/>
            <p:nvPr/>
          </p:nvSpPr>
          <p:spPr>
            <a:xfrm>
              <a:off x="-3604320" y="1196280"/>
              <a:ext cx="3228840" cy="4590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Under the tab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‘Home’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, use the </a:t>
              </a:r>
              <a:r>
                <a:rPr b="1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list level-buttons</a:t>
              </a: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 to choose a text level. </a:t>
              </a:r>
              <a:br>
                <a:rPr sz="1200"/>
              </a:br>
              <a:r>
                <a:rPr b="0" lang="en-GB" sz="1200" strike="noStrike" u="none">
                  <a:solidFill>
                    <a:srgbClr val="000000"/>
                  </a:solidFill>
                  <a:uFillTx/>
                  <a:latin typeface="Calibri"/>
                </a:rPr>
                <a:t>Choose from: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35" name="Rechthoek 24"/>
            <p:cNvSpPr/>
            <p:nvPr/>
          </p:nvSpPr>
          <p:spPr>
            <a:xfrm>
              <a:off x="-3319560" y="21290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716040" indent="-3589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Calibri"/>
                <a:buChar char="•"/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Sub-bullet 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36" name="Ovaal 25"/>
            <p:cNvSpPr/>
            <p:nvPr/>
          </p:nvSpPr>
          <p:spPr>
            <a:xfrm>
              <a:off x="-3604320" y="241992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3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37" name="Rechthoek 26"/>
            <p:cNvSpPr/>
            <p:nvPr/>
          </p:nvSpPr>
          <p:spPr>
            <a:xfrm>
              <a:off x="-3319560" y="242028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Default text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38" name="Ovaal 27"/>
            <p:cNvSpPr/>
            <p:nvPr/>
          </p:nvSpPr>
          <p:spPr>
            <a:xfrm>
              <a:off x="-3604320" y="271116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4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39" name="Rechthoek 28"/>
            <p:cNvSpPr/>
            <p:nvPr/>
          </p:nvSpPr>
          <p:spPr>
            <a:xfrm>
              <a:off x="-3319560" y="27115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1" lang="en-GB" sz="2400" strike="noStrike" u="none">
                  <a:solidFill>
                    <a:schemeClr val="dk1"/>
                  </a:solidFill>
                  <a:uFillTx/>
                  <a:latin typeface="Arial"/>
                </a:rPr>
                <a:t>Title/Quote</a:t>
              </a:r>
              <a:endParaRPr b="0" lang="en-US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40" name="Ovaal 29"/>
            <p:cNvSpPr/>
            <p:nvPr/>
          </p:nvSpPr>
          <p:spPr>
            <a:xfrm>
              <a:off x="-3604320" y="300276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5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41" name="Rechthoek 30"/>
            <p:cNvSpPr/>
            <p:nvPr/>
          </p:nvSpPr>
          <p:spPr>
            <a:xfrm>
              <a:off x="-3319560" y="30031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800" strike="noStrike" u="none">
                  <a:solidFill>
                    <a:schemeClr val="dk1"/>
                  </a:solidFill>
                  <a:uFillTx/>
                  <a:latin typeface="Arial"/>
                </a:rPr>
                <a:t>Subtitle</a:t>
              </a: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42" name="Ovaal 31"/>
            <p:cNvSpPr/>
            <p:nvPr/>
          </p:nvSpPr>
          <p:spPr>
            <a:xfrm>
              <a:off x="-3604320" y="329400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6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43" name="Rechthoek 32"/>
            <p:cNvSpPr/>
            <p:nvPr/>
          </p:nvSpPr>
          <p:spPr>
            <a:xfrm>
              <a:off x="-3319560" y="35859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OpenSymbol"/>
                <a:buAutoNum type="arabicPeriod"/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Numerical bullet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44" name="Ovaal 33"/>
            <p:cNvSpPr/>
            <p:nvPr/>
          </p:nvSpPr>
          <p:spPr>
            <a:xfrm>
              <a:off x="-3604320" y="35852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7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45" name="Rechthoek 34"/>
            <p:cNvSpPr/>
            <p:nvPr/>
          </p:nvSpPr>
          <p:spPr>
            <a:xfrm>
              <a:off x="-3325680" y="387720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43080" indent="-34308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OpenSymbol"/>
                <a:buAutoNum type="alphaLcPeriod"/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Alphabetical bullet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46" name="Ovaal 35"/>
            <p:cNvSpPr/>
            <p:nvPr/>
          </p:nvSpPr>
          <p:spPr>
            <a:xfrm>
              <a:off x="-3604320" y="387648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8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47" name="Rechthoek 36"/>
            <p:cNvSpPr/>
            <p:nvPr/>
          </p:nvSpPr>
          <p:spPr>
            <a:xfrm>
              <a:off x="-3319560" y="4168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i="1" lang="en-GB" sz="1200" strike="noStrike" u="none">
                  <a:solidFill>
                    <a:schemeClr val="lt1"/>
                  </a:solidFill>
                  <a:uFillTx/>
                  <a:latin typeface="Arial"/>
                </a:rPr>
                <a:t>Source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48" name="Ovaal 37"/>
            <p:cNvSpPr/>
            <p:nvPr/>
          </p:nvSpPr>
          <p:spPr>
            <a:xfrm>
              <a:off x="-3604320" y="41684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n-GB" sz="1000" strike="noStrike" u="none">
                  <a:solidFill>
                    <a:schemeClr val="accent1"/>
                  </a:solidFill>
                  <a:uFillTx/>
                  <a:latin typeface="Calibri"/>
                </a:rPr>
                <a:t>9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49" name="Rechthoek 38"/>
            <p:cNvSpPr/>
            <p:nvPr/>
          </p:nvSpPr>
          <p:spPr>
            <a:xfrm>
              <a:off x="-3319560" y="32943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0" lang="en-GB" sz="1400" strike="noStrike" u="none">
                  <a:solidFill>
                    <a:schemeClr val="lt1"/>
                  </a:solidFill>
                  <a:uFillTx/>
                  <a:latin typeface="Arial"/>
                </a:rPr>
                <a:t>Default text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50" name="Rechthoek 39"/>
            <p:cNvSpPr/>
            <p:nvPr/>
          </p:nvSpPr>
          <p:spPr>
            <a:xfrm>
              <a:off x="-3786480" y="453132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80000" rIns="180000" tIns="144000" bIns="144000" anchor="ctr">
              <a:noAutofit/>
            </a:bodyPr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b="0" lang="en-GB" sz="1200" strike="noStrike" u="non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b="1" lang="en-GB" sz="1200" strike="noStrike" u="non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1051" name="ICOON_info"/>
            <p:cNvGrpSpPr/>
            <p:nvPr/>
          </p:nvGrpSpPr>
          <p:grpSpPr>
            <a:xfrm>
              <a:off x="-376560" y="4400280"/>
              <a:ext cx="283320" cy="283320"/>
              <a:chOff x="-376560" y="4400280"/>
              <a:chExt cx="283320" cy="283320"/>
            </a:xfrm>
          </p:grpSpPr>
          <p:sp>
            <p:nvSpPr>
              <p:cNvPr id="1052" name="Ovaal 88"/>
              <p:cNvSpPr/>
              <p:nvPr/>
            </p:nvSpPr>
            <p:spPr>
              <a:xfrm>
                <a:off x="-356760" y="441972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86400" bIns="86400" anchor="ctr">
                <a:noAutofit/>
              </a:bodyPr>
              <a:p>
                <a:endParaRPr b="0" lang="en-GB" sz="1600" strike="noStrike" u="non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1053" name="Graphic 163"/>
              <p:cNvSpPr/>
              <p:nvPr/>
            </p:nvSpPr>
            <p:spPr>
              <a:xfrm>
                <a:off x="-376560" y="440028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GB" sz="2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1054" name="VOORBEELD"/>
            <p:cNvGrpSpPr/>
            <p:nvPr/>
          </p:nvGrpSpPr>
          <p:grpSpPr>
            <a:xfrm>
              <a:off x="-3613320" y="458640"/>
              <a:ext cx="3242160" cy="558720"/>
              <a:chOff x="-3613320" y="458640"/>
              <a:chExt cx="3242160" cy="558720"/>
            </a:xfrm>
          </p:grpSpPr>
          <p:sp>
            <p:nvSpPr>
              <p:cNvPr id="1055" name="Rechthoek 48"/>
              <p:cNvSpPr/>
              <p:nvPr/>
            </p:nvSpPr>
            <p:spPr>
              <a:xfrm>
                <a:off x="-3604320" y="458640"/>
                <a:ext cx="393120" cy="183600"/>
              </a:xfrm>
              <a:prstGeom prst="rect">
                <a:avLst/>
              </a:prstGeom>
              <a:solidFill>
                <a:srgbClr val="f8f8f8"/>
              </a:solidFill>
              <a:ln w="648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18000" bIns="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1" lang="en-GB" sz="9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Home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056" name="Rechthoek 49"/>
              <p:cNvSpPr/>
              <p:nvPr/>
            </p:nvSpPr>
            <p:spPr>
              <a:xfrm>
                <a:off x="-3599280" y="621360"/>
                <a:ext cx="383400" cy="26640"/>
              </a:xfrm>
              <a:prstGeom prst="rect">
                <a:avLst/>
              </a:prstGeom>
              <a:solidFill>
                <a:srgbClr val="b74629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endParaRPr b="1" lang="en-GB" sz="1000" strike="noStrike" u="non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1057" name="Groep 50"/>
              <p:cNvGrpSpPr/>
              <p:nvPr/>
            </p:nvGrpSpPr>
            <p:grpSpPr>
              <a:xfrm>
                <a:off x="-3386160" y="830520"/>
                <a:ext cx="139680" cy="109800"/>
                <a:chOff x="-3386160" y="830520"/>
                <a:chExt cx="139680" cy="109800"/>
              </a:xfrm>
            </p:grpSpPr>
            <p:grpSp>
              <p:nvGrpSpPr>
                <p:cNvPr id="1058" name="Groep 81"/>
                <p:cNvGrpSpPr/>
                <p:nvPr/>
              </p:nvGrpSpPr>
              <p:grpSpPr>
                <a:xfrm>
                  <a:off x="-3386160" y="830520"/>
                  <a:ext cx="139680" cy="109800"/>
                  <a:chOff x="-3386160" y="830520"/>
                  <a:chExt cx="139680" cy="109800"/>
                </a:xfrm>
              </p:grpSpPr>
              <p:cxnSp>
                <p:nvCxnSpPr>
                  <p:cNvPr id="1059" name="Rechte verbindingslijn 83"/>
                  <p:cNvCxnSpPr/>
                  <p:nvPr/>
                </p:nvCxnSpPr>
                <p:spPr>
                  <a:xfrm>
                    <a:off x="-338616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060" name="Rechte verbindingslijn 84"/>
                  <p:cNvCxnSpPr/>
                  <p:nvPr/>
                </p:nvCxnSpPr>
                <p:spPr>
                  <a:xfrm>
                    <a:off x="-338616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061" name="Rechte verbindingslijn 85"/>
                  <p:cNvCxnSpPr/>
                  <p:nvPr/>
                </p:nvCxnSpPr>
                <p:spPr>
                  <a:xfrm>
                    <a:off x="-330948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062" name="Rechte verbindingslijn 86"/>
                  <p:cNvCxnSpPr/>
                  <p:nvPr/>
                </p:nvCxnSpPr>
                <p:spPr>
                  <a:xfrm>
                    <a:off x="-330948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063" name="Rechte verbindingslijn 87"/>
                  <p:cNvCxnSpPr/>
                  <p:nvPr/>
                </p:nvCxnSpPr>
                <p:spPr>
                  <a:xfrm>
                    <a:off x="-330948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1064" name="Pijl: rechts 82"/>
                <p:cNvSpPr/>
                <p:nvPr/>
              </p:nvSpPr>
              <p:spPr>
                <a:xfrm>
                  <a:off x="-338616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1065" name="Groep 51"/>
              <p:cNvGrpSpPr/>
              <p:nvPr/>
            </p:nvGrpSpPr>
            <p:grpSpPr>
              <a:xfrm>
                <a:off x="-3613320" y="830520"/>
                <a:ext cx="147600" cy="109800"/>
                <a:chOff x="-3613320" y="830520"/>
                <a:chExt cx="147600" cy="109800"/>
              </a:xfrm>
            </p:grpSpPr>
            <p:grpSp>
              <p:nvGrpSpPr>
                <p:cNvPr id="1066" name="Groep 74"/>
                <p:cNvGrpSpPr/>
                <p:nvPr/>
              </p:nvGrpSpPr>
              <p:grpSpPr>
                <a:xfrm>
                  <a:off x="-3605040" y="830520"/>
                  <a:ext cx="139320" cy="109800"/>
                  <a:chOff x="-3605040" y="830520"/>
                  <a:chExt cx="139320" cy="109800"/>
                </a:xfrm>
              </p:grpSpPr>
              <p:cxnSp>
                <p:nvCxnSpPr>
                  <p:cNvPr id="1067" name="Rechte verbindingslijn 76"/>
                  <p:cNvCxnSpPr/>
                  <p:nvPr/>
                </p:nvCxnSpPr>
                <p:spPr>
                  <a:xfrm>
                    <a:off x="-3605040" y="830520"/>
                    <a:ext cx="13968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068" name="Rechte verbindingslijn 77"/>
                  <p:cNvCxnSpPr/>
                  <p:nvPr/>
                </p:nvCxnSpPr>
                <p:spPr>
                  <a:xfrm>
                    <a:off x="-3605040" y="940320"/>
                    <a:ext cx="13968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069" name="Rechte verbindingslijn 78"/>
                  <p:cNvCxnSpPr/>
                  <p:nvPr/>
                </p:nvCxnSpPr>
                <p:spPr>
                  <a:xfrm>
                    <a:off x="-3528360" y="912960"/>
                    <a:ext cx="630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070" name="Rechte verbindingslijn 79"/>
                  <p:cNvCxnSpPr/>
                  <p:nvPr/>
                </p:nvCxnSpPr>
                <p:spPr>
                  <a:xfrm>
                    <a:off x="-3528360" y="885600"/>
                    <a:ext cx="630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071" name="Rechte verbindingslijn 80"/>
                  <p:cNvCxnSpPr/>
                  <p:nvPr/>
                </p:nvCxnSpPr>
                <p:spPr>
                  <a:xfrm>
                    <a:off x="-3528360" y="858240"/>
                    <a:ext cx="630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1072" name="Pijl: rechts 75"/>
                <p:cNvSpPr/>
                <p:nvPr/>
              </p:nvSpPr>
              <p:spPr>
                <a:xfrm flipH="1">
                  <a:off x="-361368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cxnSp>
            <p:nvCxnSpPr>
              <p:cNvPr id="1073" name="Rechte verbindingslijn 52"/>
              <p:cNvCxnSpPr/>
              <p:nvPr/>
            </p:nvCxnSpPr>
            <p:spPr>
              <a:xfrm flipV="1">
                <a:off x="-3459600" y="587880"/>
                <a:ext cx="547920" cy="219600"/>
              </a:xfrm>
              <a:prstGeom prst="straightConnector1">
                <a:avLst/>
              </a:prstGeom>
              <a:ln cap="rnd" w="19080">
                <a:solidFill>
                  <a:schemeClr val="accent1"/>
                </a:solidFill>
                <a:round/>
                <a:headEnd len="med" type="oval" w="med"/>
              </a:ln>
            </p:spPr>
          </p:cxnSp>
          <p:cxnSp>
            <p:nvCxnSpPr>
              <p:cNvPr id="1074" name="Rechte verbindingslijn 53"/>
              <p:cNvCxnSpPr/>
              <p:nvPr/>
            </p:nvCxnSpPr>
            <p:spPr>
              <a:xfrm>
                <a:off x="-3224160" y="828360"/>
                <a:ext cx="319680" cy="360"/>
              </a:xfrm>
              <a:prstGeom prst="straightConnector1">
                <a:avLst/>
              </a:prstGeom>
              <a:ln cap="rnd" w="19080">
                <a:solidFill>
                  <a:schemeClr val="accent1"/>
                </a:solidFill>
                <a:round/>
                <a:headEnd len="med" type="oval" w="med"/>
              </a:ln>
            </p:spPr>
          </p:cxnSp>
          <p:sp>
            <p:nvSpPr>
              <p:cNvPr id="1075" name="Rechthoek 54"/>
              <p:cNvSpPr/>
              <p:nvPr/>
            </p:nvSpPr>
            <p:spPr>
              <a:xfrm>
                <a:off x="-2559960" y="512280"/>
                <a:ext cx="2188800" cy="150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100" strike="noStrike" u="none">
                    <a:solidFill>
                      <a:schemeClr val="dk1"/>
                    </a:solidFill>
                    <a:uFillTx/>
                    <a:latin typeface="Calibri"/>
                  </a:rPr>
                  <a:t>Text level down</a:t>
                </a:r>
                <a:endParaRPr b="0" lang="en-US" sz="11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076" name="Rechthoek 55"/>
              <p:cNvSpPr/>
              <p:nvPr/>
            </p:nvSpPr>
            <p:spPr>
              <a:xfrm>
                <a:off x="-2559960" y="819720"/>
                <a:ext cx="2188800" cy="141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100" strike="noStrike" u="none">
                    <a:solidFill>
                      <a:schemeClr val="dk1"/>
                    </a:solidFill>
                    <a:uFillTx/>
                    <a:latin typeface="Calibri"/>
                  </a:rPr>
                  <a:t>Text level up</a:t>
                </a:r>
                <a:endParaRPr b="0" lang="en-US" sz="11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1077" name="Groep 56"/>
              <p:cNvGrpSpPr/>
              <p:nvPr/>
            </p:nvGrpSpPr>
            <p:grpSpPr>
              <a:xfrm>
                <a:off x="-2916720" y="769320"/>
                <a:ext cx="268200" cy="248040"/>
                <a:chOff x="-2916720" y="769320"/>
                <a:chExt cx="268200" cy="248040"/>
              </a:xfrm>
            </p:grpSpPr>
            <p:sp>
              <p:nvSpPr>
                <p:cNvPr id="1078" name="Rechthoek 66"/>
                <p:cNvSpPr/>
                <p:nvPr/>
              </p:nvSpPr>
              <p:spPr>
                <a:xfrm>
                  <a:off x="-2916720" y="76932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0" lang="en-GB" sz="105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1079" name="Groep 67"/>
                <p:cNvGrpSpPr/>
                <p:nvPr/>
              </p:nvGrpSpPr>
              <p:grpSpPr>
                <a:xfrm>
                  <a:off x="-2866680" y="826920"/>
                  <a:ext cx="168840" cy="132480"/>
                  <a:chOff x="-2866680" y="826920"/>
                  <a:chExt cx="168840" cy="132480"/>
                </a:xfrm>
              </p:grpSpPr>
              <p:cxnSp>
                <p:nvCxnSpPr>
                  <p:cNvPr id="1080" name="Rechte verbindingslijn 69"/>
                  <p:cNvCxnSpPr/>
                  <p:nvPr/>
                </p:nvCxnSpPr>
                <p:spPr>
                  <a:xfrm>
                    <a:off x="-2866680" y="8269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081" name="Rechte verbindingslijn 70"/>
                  <p:cNvCxnSpPr/>
                  <p:nvPr/>
                </p:nvCxnSpPr>
                <p:spPr>
                  <a:xfrm>
                    <a:off x="-2866680" y="95940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082" name="Rechte verbindingslijn 71"/>
                  <p:cNvCxnSpPr/>
                  <p:nvPr/>
                </p:nvCxnSpPr>
                <p:spPr>
                  <a:xfrm>
                    <a:off x="-2773800" y="926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083" name="Rechte verbindingslijn 72"/>
                  <p:cNvCxnSpPr/>
                  <p:nvPr/>
                </p:nvCxnSpPr>
                <p:spPr>
                  <a:xfrm>
                    <a:off x="-2773800" y="893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084" name="Rechte verbindingslijn 73"/>
                  <p:cNvCxnSpPr/>
                  <p:nvPr/>
                </p:nvCxnSpPr>
                <p:spPr>
                  <a:xfrm>
                    <a:off x="-2773800" y="86004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1085" name="Pijl: rechts 68"/>
                <p:cNvSpPr/>
                <p:nvPr/>
              </p:nvSpPr>
              <p:spPr>
                <a:xfrm>
                  <a:off x="-2866680" y="85860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1086" name="Groep 57"/>
              <p:cNvGrpSpPr/>
              <p:nvPr/>
            </p:nvGrpSpPr>
            <p:grpSpPr>
              <a:xfrm>
                <a:off x="-2916720" y="460080"/>
                <a:ext cx="268200" cy="248040"/>
                <a:chOff x="-2916720" y="460080"/>
                <a:chExt cx="268200" cy="248040"/>
              </a:xfrm>
            </p:grpSpPr>
            <p:sp>
              <p:nvSpPr>
                <p:cNvPr id="1087" name="Rechthoek 58"/>
                <p:cNvSpPr/>
                <p:nvPr/>
              </p:nvSpPr>
              <p:spPr>
                <a:xfrm>
                  <a:off x="-2916720" y="46008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0" lang="en-GB" sz="105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1088" name="Groep 59"/>
                <p:cNvGrpSpPr/>
                <p:nvPr/>
              </p:nvGrpSpPr>
              <p:grpSpPr>
                <a:xfrm>
                  <a:off x="-2866680" y="518040"/>
                  <a:ext cx="168840" cy="132480"/>
                  <a:chOff x="-2866680" y="518040"/>
                  <a:chExt cx="168840" cy="132480"/>
                </a:xfrm>
              </p:grpSpPr>
              <p:cxnSp>
                <p:nvCxnSpPr>
                  <p:cNvPr id="1089" name="Rechte verbindingslijn 61"/>
                  <p:cNvCxnSpPr/>
                  <p:nvPr/>
                </p:nvCxnSpPr>
                <p:spPr>
                  <a:xfrm>
                    <a:off x="-2866680" y="51804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090" name="Rechte verbindingslijn 62"/>
                  <p:cNvCxnSpPr/>
                  <p:nvPr/>
                </p:nvCxnSpPr>
                <p:spPr>
                  <a:xfrm>
                    <a:off x="-2866680" y="6505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091" name="Rechte verbindingslijn 63"/>
                  <p:cNvCxnSpPr/>
                  <p:nvPr/>
                </p:nvCxnSpPr>
                <p:spPr>
                  <a:xfrm>
                    <a:off x="-2773800" y="61740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092" name="Rechte verbindingslijn 64"/>
                  <p:cNvCxnSpPr/>
                  <p:nvPr/>
                </p:nvCxnSpPr>
                <p:spPr>
                  <a:xfrm>
                    <a:off x="-2773800" y="584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093" name="Rechte verbindingslijn 65"/>
                  <p:cNvCxnSpPr/>
                  <p:nvPr/>
                </p:nvCxnSpPr>
                <p:spPr>
                  <a:xfrm>
                    <a:off x="-2773800" y="551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1094" name="Pijl: rechts 60"/>
                <p:cNvSpPr/>
                <p:nvPr/>
              </p:nvSpPr>
              <p:spPr>
                <a:xfrm flipH="1">
                  <a:off x="-2875320" y="54972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</p:grpSp>
        <p:grpSp>
          <p:nvGrpSpPr>
            <p:cNvPr id="1095" name="Groep 42"/>
            <p:cNvGrpSpPr/>
            <p:nvPr/>
          </p:nvGrpSpPr>
          <p:grpSpPr>
            <a:xfrm>
              <a:off x="-938520" y="4663080"/>
              <a:ext cx="627480" cy="576360"/>
              <a:chOff x="-938520" y="4663080"/>
              <a:chExt cx="627480" cy="576360"/>
            </a:xfrm>
          </p:grpSpPr>
          <p:grpSp>
            <p:nvGrpSpPr>
              <p:cNvPr id="1096" name="Inspireren"/>
              <p:cNvGrpSpPr/>
              <p:nvPr/>
            </p:nvGrpSpPr>
            <p:grpSpPr>
              <a:xfrm>
                <a:off x="-716040" y="4663080"/>
                <a:ext cx="169560" cy="241920"/>
                <a:chOff x="-716040" y="4663080"/>
                <a:chExt cx="169560" cy="241920"/>
              </a:xfrm>
            </p:grpSpPr>
            <p:sp>
              <p:nvSpPr>
                <p:cNvPr id="1097" name="Freeform 12"/>
                <p:cNvSpPr/>
                <p:nvPr/>
              </p:nvSpPr>
              <p:spPr>
                <a:xfrm>
                  <a:off x="-666000" y="474984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30960" bIns="3096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098" name="Freeform 13"/>
                <p:cNvSpPr/>
                <p:nvPr/>
              </p:nvSpPr>
              <p:spPr>
                <a:xfrm>
                  <a:off x="-661320" y="48812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tIns="11880" bIns="1188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099" name="Freeform 14"/>
                <p:cNvSpPr/>
                <p:nvPr/>
              </p:nvSpPr>
              <p:spPr>
                <a:xfrm>
                  <a:off x="-716040" y="466308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anchor="t">
                  <a:noAutofit/>
                </a:bodyPr>
                <a:p>
                  <a:endParaRPr b="0" lang="en-GB" sz="300" strike="noStrike" u="non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1100" name="Tekstvak 44"/>
              <p:cNvSpPr/>
              <p:nvPr/>
            </p:nvSpPr>
            <p:spPr>
              <a:xfrm>
                <a:off x="-938520" y="491760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0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1101" name="INSTRUCTION"/>
          <p:cNvGrpSpPr/>
          <p:nvPr/>
        </p:nvGrpSpPr>
        <p:grpSpPr>
          <a:xfrm>
            <a:off x="12377520" y="0"/>
            <a:ext cx="3693240" cy="5715720"/>
            <a:chOff x="12377520" y="0"/>
            <a:chExt cx="3693240" cy="5715720"/>
          </a:xfrm>
        </p:grpSpPr>
        <p:grpSp>
          <p:nvGrpSpPr>
            <p:cNvPr id="1102" name="Groep 163"/>
            <p:cNvGrpSpPr/>
            <p:nvPr/>
          </p:nvGrpSpPr>
          <p:grpSpPr>
            <a:xfrm>
              <a:off x="12377520" y="3234600"/>
              <a:ext cx="3693240" cy="2481120"/>
              <a:chOff x="12377520" y="3234600"/>
              <a:chExt cx="3693240" cy="2481120"/>
            </a:xfrm>
          </p:grpSpPr>
          <p:sp>
            <p:nvSpPr>
              <p:cNvPr id="1103" name="Rechthoek 187"/>
              <p:cNvSpPr/>
              <p:nvPr/>
            </p:nvSpPr>
            <p:spPr>
              <a:xfrm>
                <a:off x="12377880" y="3234600"/>
                <a:ext cx="3592800" cy="1848960"/>
              </a:xfrm>
              <a:prstGeom prst="rect">
                <a:avLst/>
              </a:prstGeom>
              <a:solidFill>
                <a:srgbClr val="ffffff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144000" bIns="144000" anchor="t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1" lang="en-GB" sz="1400" strike="noStrike" u="none" cap="all">
                    <a:solidFill>
                      <a:schemeClr val="accent1"/>
                    </a:solidFill>
                    <a:uFillTx/>
                    <a:latin typeface="Calibri"/>
                  </a:rPr>
                  <a:t>Edit chart data</a:t>
                </a:r>
                <a:endParaRPr b="0" lang="en-US" sz="14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04" name="Ovaal 188"/>
              <p:cNvSpPr/>
              <p:nvPr/>
            </p:nvSpPr>
            <p:spPr>
              <a:xfrm>
                <a:off x="12560400" y="3699360"/>
                <a:ext cx="179640" cy="179640"/>
              </a:xfrm>
              <a:prstGeom prst="ellipse">
                <a:avLst/>
              </a:prstGeom>
              <a:solidFill>
                <a:schemeClr val="accent1"/>
              </a:solidFill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GB" sz="1000" strike="noStrike" u="none">
                    <a:solidFill>
                      <a:srgbClr val="ffffff"/>
                    </a:solidFill>
                    <a:uFillTx/>
                    <a:latin typeface="Calibri"/>
                  </a:rPr>
                  <a:t>1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105" name="Rechthoek 189"/>
              <p:cNvSpPr/>
              <p:nvPr/>
            </p:nvSpPr>
            <p:spPr>
              <a:xfrm>
                <a:off x="12844440" y="3699360"/>
                <a:ext cx="2944440" cy="3272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Click with the right mouse button on the chart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and choose </a:t>
                </a:r>
                <a:r>
                  <a:rPr b="1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‘Edit data’</a:t>
                </a:r>
                <a:r>
                  <a:rPr b="0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.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1106" name="Groep 190"/>
              <p:cNvGrpSpPr/>
              <p:nvPr/>
            </p:nvGrpSpPr>
            <p:grpSpPr>
              <a:xfrm>
                <a:off x="12849120" y="4139280"/>
                <a:ext cx="1495080" cy="563400"/>
                <a:chOff x="12849120" y="4139280"/>
                <a:chExt cx="1495080" cy="563400"/>
              </a:xfrm>
            </p:grpSpPr>
            <p:sp>
              <p:nvSpPr>
                <p:cNvPr id="1107" name="Rechthoek 201"/>
                <p:cNvSpPr/>
                <p:nvPr/>
              </p:nvSpPr>
              <p:spPr>
                <a:xfrm>
                  <a:off x="12849120" y="4139280"/>
                  <a:ext cx="1403280" cy="50436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d1d1d1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08000" rIns="0" tIns="0" bIns="0" anchor="ctr">
                  <a:noAutofit/>
                </a:bodyPr>
                <a:p>
                  <a:endParaRPr b="0" lang="en-GB" sz="8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108" name="Rechthoek 202"/>
                <p:cNvSpPr/>
                <p:nvPr/>
              </p:nvSpPr>
              <p:spPr>
                <a:xfrm>
                  <a:off x="12859200" y="4392720"/>
                  <a:ext cx="1387440" cy="246240"/>
                </a:xfrm>
                <a:prstGeom prst="rect">
                  <a:avLst/>
                </a:prstGeom>
                <a:solidFill>
                  <a:srgbClr val="fce4dc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109" name="Tekstvak 203"/>
                <p:cNvSpPr/>
                <p:nvPr/>
              </p:nvSpPr>
              <p:spPr>
                <a:xfrm>
                  <a:off x="13042080" y="4197960"/>
                  <a:ext cx="1258200" cy="1371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121752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</a:pPr>
                  <a:r>
                    <a:rPr b="0" lang="en-GB" sz="900" strike="noStrike" u="none">
                      <a:solidFill>
                        <a:srgbClr val="211f26"/>
                      </a:solidFill>
                      <a:uFillTx/>
                      <a:latin typeface="Calibri"/>
                    </a:rPr>
                    <a:t>Change chart type</a:t>
                  </a:r>
                  <a:endParaRPr b="0" lang="en-US" sz="9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110" name="Tekstvak 204"/>
                <p:cNvSpPr/>
                <p:nvPr/>
              </p:nvSpPr>
              <p:spPr>
                <a:xfrm>
                  <a:off x="13048200" y="4452840"/>
                  <a:ext cx="1296000" cy="126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121752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</a:pPr>
                  <a:r>
                    <a:rPr b="0" lang="en-GB" sz="900" strike="noStrike" u="none">
                      <a:solidFill>
                        <a:srgbClr val="211f26"/>
                      </a:solidFill>
                      <a:uFillTx/>
                      <a:latin typeface="Calibri"/>
                    </a:rPr>
                    <a:t>Edit data</a:t>
                  </a:r>
                  <a:endParaRPr b="0" lang="en-US" sz="9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111" name="Vrije vorm: vorm 205"/>
                <p:cNvSpPr/>
                <p:nvPr/>
              </p:nvSpPr>
              <p:spPr>
                <a:xfrm>
                  <a:off x="14204160" y="4523040"/>
                  <a:ext cx="97200" cy="179640"/>
                </a:xfrm>
                <a:custGeom>
                  <a:avLst/>
                  <a:gdLst>
                    <a:gd name="textAreaLeft" fmla="*/ 0 w 97200"/>
                    <a:gd name="textAreaRight" fmla="*/ 97560 w 97200"/>
                    <a:gd name="textAreaTop" fmla="*/ 0 h 179640"/>
                    <a:gd name="textAreaBottom" fmla="*/ 180000 h 179640"/>
                  </a:gdLst>
                  <a:ahLst/>
                  <a:rect l="textAreaLeft" t="textAreaTop" r="textAreaRight" b="textAreaBottom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80000" rIns="180000" tIns="90000" bIns="90000" anchor="ctr">
                  <a:noAutofit/>
                </a:bodyPr>
                <a:p>
                  <a:endParaRPr b="0" lang="en-GB" sz="1600" strike="noStrike" u="non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1112" name="Groep 206"/>
                <p:cNvGrpSpPr/>
                <p:nvPr/>
              </p:nvGrpSpPr>
              <p:grpSpPr>
                <a:xfrm>
                  <a:off x="12902040" y="4190400"/>
                  <a:ext cx="139320" cy="151920"/>
                  <a:chOff x="12902040" y="4190400"/>
                  <a:chExt cx="139320" cy="151920"/>
                </a:xfrm>
              </p:grpSpPr>
              <p:sp>
                <p:nvSpPr>
                  <p:cNvPr id="1113" name="Rechthoek 226"/>
                  <p:cNvSpPr/>
                  <p:nvPr/>
                </p:nvSpPr>
                <p:spPr>
                  <a:xfrm>
                    <a:off x="12902040" y="4237920"/>
                    <a:ext cx="37800" cy="104400"/>
                  </a:xfrm>
                  <a:prstGeom prst="rect">
                    <a:avLst/>
                  </a:prstGeom>
                  <a:solidFill>
                    <a:srgbClr val="4d82b8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2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14" name="Rechthoek 227"/>
                  <p:cNvSpPr/>
                  <p:nvPr/>
                </p:nvSpPr>
                <p:spPr>
                  <a:xfrm>
                    <a:off x="12952440" y="4190400"/>
                    <a:ext cx="37800" cy="151920"/>
                  </a:xfrm>
                  <a:prstGeom prst="rect">
                    <a:avLst/>
                  </a:prstGeom>
                  <a:solidFill>
                    <a:srgbClr val="edc87e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2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15" name="Rechthoek 228"/>
                  <p:cNvSpPr/>
                  <p:nvPr/>
                </p:nvSpPr>
                <p:spPr>
                  <a:xfrm>
                    <a:off x="13003560" y="4224240"/>
                    <a:ext cx="37800" cy="118080"/>
                  </a:xfrm>
                  <a:prstGeom prst="rect">
                    <a:avLst/>
                  </a:prstGeom>
                  <a:solidFill>
                    <a:srgbClr val="808080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2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1116" name="Groep 207"/>
                <p:cNvGrpSpPr/>
                <p:nvPr/>
              </p:nvGrpSpPr>
              <p:grpSpPr>
                <a:xfrm>
                  <a:off x="12902760" y="4464000"/>
                  <a:ext cx="160560" cy="145440"/>
                  <a:chOff x="12902760" y="4464000"/>
                  <a:chExt cx="160560" cy="145440"/>
                </a:xfrm>
              </p:grpSpPr>
              <p:sp>
                <p:nvSpPr>
                  <p:cNvPr id="1117" name="Rechthoek 208"/>
                  <p:cNvSpPr/>
                  <p:nvPr/>
                </p:nvSpPr>
                <p:spPr>
                  <a:xfrm>
                    <a:off x="12903120" y="4483800"/>
                    <a:ext cx="124200" cy="82440"/>
                  </a:xfrm>
                  <a:prstGeom prst="rect">
                    <a:avLst/>
                  </a:prstGeom>
                  <a:solidFill>
                    <a:schemeClr val="lt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7800" bIns="37800" anchor="ctr">
                    <a:noAutofit/>
                  </a:bodyPr>
                  <a:p>
                    <a:endParaRPr b="0" lang="en-GB" sz="24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grpSp>
                <p:nvGrpSpPr>
                  <p:cNvPr id="1118" name="Groep 209"/>
                  <p:cNvGrpSpPr/>
                  <p:nvPr/>
                </p:nvGrpSpPr>
                <p:grpSpPr>
                  <a:xfrm>
                    <a:off x="12902760" y="4464720"/>
                    <a:ext cx="122760" cy="102240"/>
                    <a:chOff x="12902760" y="4464720"/>
                    <a:chExt cx="122760" cy="102240"/>
                  </a:xfrm>
                </p:grpSpPr>
                <p:cxnSp>
                  <p:nvCxnSpPr>
                    <p:cNvPr id="1119" name="Rechte verbindingslijn 219"/>
                    <p:cNvCxnSpPr/>
                    <p:nvPr/>
                  </p:nvCxnSpPr>
                  <p:spPr>
                    <a:xfrm>
                      <a:off x="12902760" y="4464720"/>
                      <a:ext cx="360" cy="102600"/>
                    </a:xfrm>
                    <a:prstGeom prst="straightConnector1">
                      <a:avLst/>
                    </a:prstGeom>
                    <a:ln w="6480">
                      <a:solidFill>
                        <a:srgbClr val="818181"/>
                      </a:solidFill>
                      <a:miter/>
                    </a:ln>
                  </p:spPr>
                </p:cxnSp>
                <p:cxnSp>
                  <p:nvCxnSpPr>
                    <p:cNvPr id="1120" name="Rechte verbindingslijn 220"/>
                    <p:cNvCxnSpPr/>
                    <p:nvPr/>
                  </p:nvCxnSpPr>
                  <p:spPr>
                    <a:xfrm>
                      <a:off x="13025520" y="4464720"/>
                      <a:ext cx="360" cy="102600"/>
                    </a:xfrm>
                    <a:prstGeom prst="straightConnector1">
                      <a:avLst/>
                    </a:prstGeom>
                    <a:ln w="6480">
                      <a:solidFill>
                        <a:srgbClr val="818181"/>
                      </a:solidFill>
                      <a:miter/>
                    </a:ln>
                  </p:spPr>
                </p:cxnSp>
                <p:grpSp>
                  <p:nvGrpSpPr>
                    <p:cNvPr id="1121" name="Groep 221"/>
                    <p:cNvGrpSpPr/>
                    <p:nvPr/>
                  </p:nvGrpSpPr>
                  <p:grpSpPr>
                    <a:xfrm>
                      <a:off x="12927600" y="4464720"/>
                      <a:ext cx="74880" cy="102240"/>
                      <a:chOff x="12927600" y="4464720"/>
                      <a:chExt cx="74880" cy="102240"/>
                    </a:xfrm>
                  </p:grpSpPr>
                  <p:cxnSp>
                    <p:nvCxnSpPr>
                      <p:cNvPr id="1122" name="Rechte verbindingslijn 222"/>
                      <p:cNvCxnSpPr/>
                      <p:nvPr/>
                    </p:nvCxnSpPr>
                    <p:spPr>
                      <a:xfrm>
                        <a:off x="12952440" y="4464720"/>
                        <a:ext cx="360" cy="102600"/>
                      </a:xfrm>
                      <a:prstGeom prst="straightConnector1">
                        <a:avLst/>
                      </a:prstGeom>
                      <a:ln w="3240">
                        <a:solidFill>
                          <a:srgbClr val="818181"/>
                        </a:solidFill>
                        <a:miter/>
                      </a:ln>
                    </p:spPr>
                  </p:cxnSp>
                  <p:cxnSp>
                    <p:nvCxnSpPr>
                      <p:cNvPr id="1123" name="Rechte verbindingslijn 223"/>
                      <p:cNvCxnSpPr/>
                      <p:nvPr/>
                    </p:nvCxnSpPr>
                    <p:spPr>
                      <a:xfrm>
                        <a:off x="12927600" y="4464720"/>
                        <a:ext cx="360" cy="102600"/>
                      </a:xfrm>
                      <a:prstGeom prst="straightConnector1">
                        <a:avLst/>
                      </a:prstGeom>
                      <a:ln w="3240">
                        <a:solidFill>
                          <a:srgbClr val="818181"/>
                        </a:solidFill>
                        <a:miter/>
                      </a:ln>
                    </p:spPr>
                  </p:cxnSp>
                  <p:cxnSp>
                    <p:nvCxnSpPr>
                      <p:cNvPr id="1124" name="Rechte verbindingslijn 224"/>
                      <p:cNvCxnSpPr/>
                      <p:nvPr/>
                    </p:nvCxnSpPr>
                    <p:spPr>
                      <a:xfrm>
                        <a:off x="12977280" y="4464720"/>
                        <a:ext cx="360" cy="102600"/>
                      </a:xfrm>
                      <a:prstGeom prst="straightConnector1">
                        <a:avLst/>
                      </a:prstGeom>
                      <a:ln w="3240">
                        <a:solidFill>
                          <a:srgbClr val="818181"/>
                        </a:solidFill>
                        <a:miter/>
                      </a:ln>
                    </p:spPr>
                  </p:cxnSp>
                  <p:cxnSp>
                    <p:nvCxnSpPr>
                      <p:cNvPr id="1125" name="Rechte verbindingslijn 225"/>
                      <p:cNvCxnSpPr/>
                      <p:nvPr/>
                    </p:nvCxnSpPr>
                    <p:spPr>
                      <a:xfrm>
                        <a:off x="13002480" y="4464720"/>
                        <a:ext cx="360" cy="102600"/>
                      </a:xfrm>
                      <a:prstGeom prst="straightConnector1">
                        <a:avLst/>
                      </a:prstGeom>
                      <a:ln w="3240">
                        <a:solidFill>
                          <a:srgbClr val="818181"/>
                        </a:solidFill>
                        <a:miter/>
                      </a:ln>
                    </p:spPr>
                  </p:cxnSp>
                </p:grpSp>
              </p:grpSp>
              <p:cxnSp>
                <p:nvCxnSpPr>
                  <p:cNvPr id="1126" name="Rechte verbindingslijn 210"/>
                  <p:cNvCxnSpPr/>
                  <p:nvPr/>
                </p:nvCxnSpPr>
                <p:spPr>
                  <a:xfrm flipH="1">
                    <a:off x="12903480" y="4566960"/>
                    <a:ext cx="124920" cy="360"/>
                  </a:xfrm>
                  <a:prstGeom prst="straightConnector1">
                    <a:avLst/>
                  </a:prstGeom>
                  <a:ln w="6480">
                    <a:solidFill>
                      <a:srgbClr val="818181"/>
                    </a:solidFill>
                    <a:miter/>
                  </a:ln>
                </p:spPr>
              </p:cxnSp>
              <p:cxnSp>
                <p:nvCxnSpPr>
                  <p:cNvPr id="1127" name="Rechte verbindingslijn 211"/>
                  <p:cNvCxnSpPr/>
                  <p:nvPr/>
                </p:nvCxnSpPr>
                <p:spPr>
                  <a:xfrm flipH="1">
                    <a:off x="12902760" y="4544280"/>
                    <a:ext cx="124920" cy="360"/>
                  </a:xfrm>
                  <a:prstGeom prst="straightConnector1">
                    <a:avLst/>
                  </a:prstGeom>
                  <a:ln w="3240">
                    <a:solidFill>
                      <a:srgbClr val="818181"/>
                    </a:solidFill>
                    <a:miter/>
                  </a:ln>
                </p:spPr>
              </p:cxnSp>
              <p:cxnSp>
                <p:nvCxnSpPr>
                  <p:cNvPr id="1128" name="Rechte verbindingslijn 212"/>
                  <p:cNvCxnSpPr/>
                  <p:nvPr/>
                </p:nvCxnSpPr>
                <p:spPr>
                  <a:xfrm flipH="1">
                    <a:off x="12902760" y="4523760"/>
                    <a:ext cx="124920" cy="360"/>
                  </a:xfrm>
                  <a:prstGeom prst="straightConnector1">
                    <a:avLst/>
                  </a:prstGeom>
                  <a:ln w="3240">
                    <a:solidFill>
                      <a:srgbClr val="818181"/>
                    </a:solidFill>
                    <a:miter/>
                  </a:ln>
                </p:spPr>
              </p:cxnSp>
              <p:cxnSp>
                <p:nvCxnSpPr>
                  <p:cNvPr id="1129" name="Rechte verbindingslijn 213"/>
                  <p:cNvCxnSpPr/>
                  <p:nvPr/>
                </p:nvCxnSpPr>
                <p:spPr>
                  <a:xfrm flipH="1">
                    <a:off x="12902760" y="4500720"/>
                    <a:ext cx="124920" cy="360"/>
                  </a:xfrm>
                  <a:prstGeom prst="straightConnector1">
                    <a:avLst/>
                  </a:prstGeom>
                  <a:ln w="3240">
                    <a:solidFill>
                      <a:srgbClr val="818181"/>
                    </a:solidFill>
                    <a:miter/>
                  </a:ln>
                </p:spPr>
              </p:cxnSp>
              <p:sp>
                <p:nvSpPr>
                  <p:cNvPr id="1130" name="Rechthoek 214"/>
                  <p:cNvSpPr/>
                  <p:nvPr/>
                </p:nvSpPr>
                <p:spPr>
                  <a:xfrm>
                    <a:off x="12903120" y="4464000"/>
                    <a:ext cx="124200" cy="2124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3400" bIns="-23400" anchor="ctr">
                    <a:noAutofit/>
                  </a:bodyPr>
                  <a:p>
                    <a:endParaRPr b="0" lang="en-GB" sz="24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grpSp>
                <p:nvGrpSpPr>
                  <p:cNvPr id="1131" name="Groep 215"/>
                  <p:cNvGrpSpPr/>
                  <p:nvPr/>
                </p:nvGrpSpPr>
                <p:grpSpPr>
                  <a:xfrm>
                    <a:off x="12952080" y="4497480"/>
                    <a:ext cx="111240" cy="111960"/>
                    <a:chOff x="12952080" y="4497480"/>
                    <a:chExt cx="111240" cy="111960"/>
                  </a:xfrm>
                </p:grpSpPr>
                <p:sp>
                  <p:nvSpPr>
                    <p:cNvPr id="1132" name="Rechthoek 216"/>
                    <p:cNvSpPr/>
                    <p:nvPr/>
                  </p:nvSpPr>
                  <p:spPr>
                    <a:xfrm rot="2700000">
                      <a:off x="12999600" y="4515840"/>
                      <a:ext cx="29520" cy="60120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5480" bIns="15480" anchor="ctr">
                      <a:noAutofit/>
                    </a:bodyPr>
                    <a:p>
                      <a:endParaRPr b="0" lang="en-GB" sz="24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133" name="Rechthoek: afgeronde bovenhoeken 217"/>
                    <p:cNvSpPr/>
                    <p:nvPr/>
                  </p:nvSpPr>
                  <p:spPr>
                    <a:xfrm rot="2700000">
                      <a:off x="13031280" y="4505040"/>
                      <a:ext cx="29520" cy="1836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8800" bIns="-28800" anchor="ctr">
                      <a:noAutofit/>
                    </a:bodyPr>
                    <a:p>
                      <a:endParaRPr b="0" lang="en-GB" sz="24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134" name="Gelijkbenige driehoek 218"/>
                    <p:cNvSpPr/>
                    <p:nvPr/>
                  </p:nvSpPr>
                  <p:spPr>
                    <a:xfrm rot="13500000">
                      <a:off x="12961080" y="4565880"/>
                      <a:ext cx="29520" cy="3852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4d82b8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ctr">
                      <a:noAutofit/>
                    </a:bodyPr>
                    <a:p>
                      <a:endParaRPr b="0" lang="en-GB" sz="24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</p:grpSp>
          </p:grpSp>
          <p:sp>
            <p:nvSpPr>
              <p:cNvPr id="1135" name="Rechthoek 191"/>
              <p:cNvSpPr/>
              <p:nvPr/>
            </p:nvSpPr>
            <p:spPr>
              <a:xfrm>
                <a:off x="12377520" y="488808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144000" bIns="14400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1136" name="ICOON_info"/>
              <p:cNvGrpSpPr/>
              <p:nvPr/>
            </p:nvGrpSpPr>
            <p:grpSpPr>
              <a:xfrm>
                <a:off x="15787440" y="4752000"/>
                <a:ext cx="283320" cy="283320"/>
                <a:chOff x="15787440" y="4752000"/>
                <a:chExt cx="283320" cy="283320"/>
              </a:xfrm>
            </p:grpSpPr>
            <p:sp>
              <p:nvSpPr>
                <p:cNvPr id="1137" name="Ovaal 199"/>
                <p:cNvSpPr/>
                <p:nvPr/>
              </p:nvSpPr>
              <p:spPr>
                <a:xfrm>
                  <a:off x="15807240" y="47714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80000" rIns="180000" tIns="86400" bIns="86400" anchor="ctr">
                  <a:noAutofit/>
                </a:bodyPr>
                <a:p>
                  <a:endParaRPr b="0" lang="en-GB" sz="1600" strike="noStrike" u="non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138" name="Graphic 163"/>
                <p:cNvSpPr/>
                <p:nvPr/>
              </p:nvSpPr>
              <p:spPr>
                <a:xfrm>
                  <a:off x="15787440" y="47520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endParaRPr b="0" lang="en-GB" sz="2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1139" name="Groep 193"/>
              <p:cNvGrpSpPr/>
              <p:nvPr/>
            </p:nvGrpSpPr>
            <p:grpSpPr>
              <a:xfrm>
                <a:off x="15225480" y="5025240"/>
                <a:ext cx="627480" cy="576360"/>
                <a:chOff x="15225480" y="5025240"/>
                <a:chExt cx="627480" cy="576360"/>
              </a:xfrm>
            </p:grpSpPr>
            <p:grpSp>
              <p:nvGrpSpPr>
                <p:cNvPr id="1140" name="Inspireren"/>
                <p:cNvGrpSpPr/>
                <p:nvPr/>
              </p:nvGrpSpPr>
              <p:grpSpPr>
                <a:xfrm>
                  <a:off x="15447960" y="5025240"/>
                  <a:ext cx="169560" cy="241920"/>
                  <a:chOff x="15447960" y="5025240"/>
                  <a:chExt cx="169560" cy="241920"/>
                </a:xfrm>
              </p:grpSpPr>
              <p:sp>
                <p:nvSpPr>
                  <p:cNvPr id="1141" name="Freeform 12"/>
                  <p:cNvSpPr/>
                  <p:nvPr/>
                </p:nvSpPr>
                <p:spPr>
                  <a:xfrm>
                    <a:off x="15498000" y="511200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30960" bIns="3096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142" name="Freeform 13"/>
                  <p:cNvSpPr/>
                  <p:nvPr/>
                </p:nvSpPr>
                <p:spPr>
                  <a:xfrm>
                    <a:off x="15502680" y="524340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11880" bIns="1188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143" name="Freeform 14"/>
                  <p:cNvSpPr/>
                  <p:nvPr/>
                </p:nvSpPr>
                <p:spPr>
                  <a:xfrm>
                    <a:off x="15447960" y="50252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1144" name="Tekstvak 195"/>
                <p:cNvSpPr/>
                <p:nvPr/>
              </p:nvSpPr>
              <p:spPr>
                <a:xfrm>
                  <a:off x="15225480" y="52797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algn="l" pos="0"/>
                    </a:tabLst>
                  </a:pPr>
                  <a:r>
                    <a:rPr b="0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b="0" lang="en-US" sz="10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1145" name="Groep 164"/>
            <p:cNvGrpSpPr/>
            <p:nvPr/>
          </p:nvGrpSpPr>
          <p:grpSpPr>
            <a:xfrm>
              <a:off x="12377880" y="0"/>
              <a:ext cx="3592800" cy="3040920"/>
              <a:chOff x="12377880" y="0"/>
              <a:chExt cx="3592800" cy="3040920"/>
            </a:xfrm>
          </p:grpSpPr>
          <p:sp>
            <p:nvSpPr>
              <p:cNvPr id="1146" name="Rechthoek 165"/>
              <p:cNvSpPr/>
              <p:nvPr/>
            </p:nvSpPr>
            <p:spPr>
              <a:xfrm>
                <a:off x="12377880" y="0"/>
                <a:ext cx="3592800" cy="3040920"/>
              </a:xfrm>
              <a:prstGeom prst="rect">
                <a:avLst/>
              </a:prstGeom>
              <a:solidFill>
                <a:srgbClr val="ffffff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144000" bIns="144000" anchor="t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1" lang="en-GB" sz="1400" strike="noStrike" u="none" cap="all">
                    <a:solidFill>
                      <a:schemeClr val="accent1"/>
                    </a:solidFill>
                    <a:uFillTx/>
                    <a:latin typeface="Calibri"/>
                  </a:rPr>
                  <a:t>Format CHART</a:t>
                </a:r>
                <a:endParaRPr b="0" lang="en-US" sz="14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47" name="Ovaal 166"/>
              <p:cNvSpPr/>
              <p:nvPr/>
            </p:nvSpPr>
            <p:spPr>
              <a:xfrm>
                <a:off x="12560400" y="465480"/>
                <a:ext cx="179640" cy="179640"/>
              </a:xfrm>
              <a:prstGeom prst="ellipse">
                <a:avLst/>
              </a:prstGeom>
              <a:solidFill>
                <a:schemeClr val="accent1"/>
              </a:solidFill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GB" sz="1000" strike="noStrike" u="none">
                    <a:solidFill>
                      <a:srgbClr val="ffffff"/>
                    </a:solidFill>
                    <a:uFillTx/>
                    <a:latin typeface="Calibri"/>
                  </a:rPr>
                  <a:t>1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148" name="Rechthoek 167"/>
              <p:cNvSpPr/>
              <p:nvPr/>
            </p:nvSpPr>
            <p:spPr>
              <a:xfrm>
                <a:off x="12844440" y="465480"/>
                <a:ext cx="2944440" cy="48960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When you want to change the lay-out of the chart, select the preferred part of the chart and go to the tab </a:t>
                </a:r>
                <a:r>
                  <a:rPr b="1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‘Format’.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49" name="Ovaal 168"/>
              <p:cNvSpPr/>
              <p:nvPr/>
            </p:nvSpPr>
            <p:spPr>
              <a:xfrm>
                <a:off x="12560400" y="1493640"/>
                <a:ext cx="179640" cy="179640"/>
              </a:xfrm>
              <a:prstGeom prst="ellipse">
                <a:avLst/>
              </a:prstGeom>
              <a:solidFill>
                <a:schemeClr val="accent1"/>
              </a:solidFill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GB" sz="1000" strike="noStrike" u="none">
                    <a:solidFill>
                      <a:srgbClr val="ffffff"/>
                    </a:solidFill>
                    <a:uFillTx/>
                    <a:latin typeface="Calibri"/>
                  </a:rPr>
                  <a:t>2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150" name="Rechthoek 169"/>
              <p:cNvSpPr/>
              <p:nvPr/>
            </p:nvSpPr>
            <p:spPr>
              <a:xfrm>
                <a:off x="12844440" y="1493640"/>
                <a:ext cx="2944440" cy="65772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You can change the settings of the axes and data series by clicking on them with the right mouse button. Choose </a:t>
                </a:r>
                <a:r>
                  <a:rPr b="1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‘Format Axis’</a:t>
                </a:r>
                <a:r>
                  <a:rPr b="0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 or </a:t>
                </a:r>
                <a:r>
                  <a:rPr b="1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‘Format Data Series’</a:t>
                </a:r>
                <a:r>
                  <a:rPr b="0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.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1151" name="Groep 170"/>
              <p:cNvGrpSpPr/>
              <p:nvPr/>
            </p:nvGrpSpPr>
            <p:grpSpPr>
              <a:xfrm>
                <a:off x="12851280" y="1060920"/>
                <a:ext cx="575640" cy="245880"/>
                <a:chOff x="12851280" y="1060920"/>
                <a:chExt cx="575640" cy="245880"/>
              </a:xfrm>
            </p:grpSpPr>
            <p:sp>
              <p:nvSpPr>
                <p:cNvPr id="1152" name="Rechthoek 185"/>
                <p:cNvSpPr/>
                <p:nvPr/>
              </p:nvSpPr>
              <p:spPr>
                <a:xfrm>
                  <a:off x="12851280" y="1060920"/>
                  <a:ext cx="575640" cy="214920"/>
                </a:xfrm>
                <a:prstGeom prst="rect">
                  <a:avLst/>
                </a:prstGeom>
                <a:solidFill>
                  <a:srgbClr val="f8f8f8"/>
                </a:solidFill>
                <a:ln w="6480">
                  <a:solidFill>
                    <a:schemeClr val="lt1">
                      <a:lumMod val="95000"/>
                    </a:schemeClr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18000" bIns="0" anchor="t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1" lang="en-GB" sz="1050" strike="noStrike" u="none">
                      <a:solidFill>
                        <a:srgbClr val="b74629"/>
                      </a:solidFill>
                      <a:uFillTx/>
                      <a:latin typeface="Calibri"/>
                    </a:rPr>
                    <a:t>Format</a:t>
                  </a:r>
                  <a:endParaRPr b="0" lang="en-US" sz="105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153" name="Rechthoek 186"/>
                <p:cNvSpPr/>
                <p:nvPr/>
              </p:nvSpPr>
              <p:spPr>
                <a:xfrm>
                  <a:off x="12851280" y="1280160"/>
                  <a:ext cx="575640" cy="26640"/>
                </a:xfrm>
                <a:prstGeom prst="rect">
                  <a:avLst/>
                </a:prstGeom>
                <a:solidFill>
                  <a:srgbClr val="b74629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1154" name="Groep 171"/>
              <p:cNvGrpSpPr/>
              <p:nvPr/>
            </p:nvGrpSpPr>
            <p:grpSpPr>
              <a:xfrm>
                <a:off x="12849120" y="2257560"/>
                <a:ext cx="1377000" cy="591120"/>
                <a:chOff x="12849120" y="2257560"/>
                <a:chExt cx="1377000" cy="591120"/>
              </a:xfrm>
            </p:grpSpPr>
            <p:sp>
              <p:nvSpPr>
                <p:cNvPr id="1155" name="Rechthoek 172"/>
                <p:cNvSpPr/>
                <p:nvPr/>
              </p:nvSpPr>
              <p:spPr>
                <a:xfrm>
                  <a:off x="12849120" y="2257560"/>
                  <a:ext cx="1360080" cy="50436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d1d1d1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08000" rIns="0" tIns="0" bIns="0" anchor="ctr">
                  <a:noAutofit/>
                </a:bodyPr>
                <a:p>
                  <a:endParaRPr b="0" lang="en-GB" sz="8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156" name="Rechthoek 173"/>
                <p:cNvSpPr/>
                <p:nvPr/>
              </p:nvSpPr>
              <p:spPr>
                <a:xfrm>
                  <a:off x="12859200" y="2511360"/>
                  <a:ext cx="1344600" cy="246240"/>
                </a:xfrm>
                <a:prstGeom prst="rect">
                  <a:avLst/>
                </a:prstGeom>
                <a:solidFill>
                  <a:srgbClr val="fce4dc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157" name="Tekstvak 174"/>
                <p:cNvSpPr/>
                <p:nvPr/>
              </p:nvSpPr>
              <p:spPr>
                <a:xfrm>
                  <a:off x="13042080" y="2316240"/>
                  <a:ext cx="1115640" cy="1371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121752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</a:pPr>
                  <a:r>
                    <a:rPr b="0" lang="en-GB" sz="900" strike="noStrike" u="none">
                      <a:solidFill>
                        <a:srgbClr val="211f26"/>
                      </a:solidFill>
                      <a:uFillTx/>
                      <a:latin typeface="Calibri"/>
                    </a:rPr>
                    <a:t>Add Trendline</a:t>
                  </a:r>
                  <a:endParaRPr b="0" lang="en-US" sz="9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158" name="Tekstvak 175"/>
                <p:cNvSpPr/>
                <p:nvPr/>
              </p:nvSpPr>
              <p:spPr>
                <a:xfrm>
                  <a:off x="13048200" y="2589120"/>
                  <a:ext cx="1115640" cy="108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121752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</a:pPr>
                  <a:r>
                    <a:rPr b="0" lang="en-GB" sz="900" strike="noStrike" u="none">
                      <a:solidFill>
                        <a:srgbClr val="211f26"/>
                      </a:solidFill>
                      <a:uFillTx/>
                      <a:latin typeface="Calibri"/>
                    </a:rPr>
                    <a:t>Format Data Series</a:t>
                  </a:r>
                  <a:endParaRPr b="0" lang="en-US" sz="9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159" name="Vrije vorm: vorm 176"/>
                <p:cNvSpPr/>
                <p:nvPr/>
              </p:nvSpPr>
              <p:spPr>
                <a:xfrm>
                  <a:off x="14128920" y="2669040"/>
                  <a:ext cx="97200" cy="179640"/>
                </a:xfrm>
                <a:custGeom>
                  <a:avLst/>
                  <a:gdLst>
                    <a:gd name="textAreaLeft" fmla="*/ 0 w 97200"/>
                    <a:gd name="textAreaRight" fmla="*/ 97560 w 97200"/>
                    <a:gd name="textAreaTop" fmla="*/ 0 h 179640"/>
                    <a:gd name="textAreaBottom" fmla="*/ 180000 h 179640"/>
                  </a:gdLst>
                  <a:ahLst/>
                  <a:rect l="textAreaLeft" t="textAreaTop" r="textAreaRight" b="textAreaBottom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80000" rIns="180000" tIns="90000" bIns="90000" anchor="ctr">
                  <a:noAutofit/>
                </a:bodyPr>
                <a:p>
                  <a:endParaRPr b="0" lang="en-GB" sz="1600" strike="noStrike" u="non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1160" name="Groep 177"/>
                <p:cNvGrpSpPr/>
                <p:nvPr/>
              </p:nvGrpSpPr>
              <p:grpSpPr>
                <a:xfrm>
                  <a:off x="12883680" y="2554200"/>
                  <a:ext cx="268560" cy="277200"/>
                  <a:chOff x="12883680" y="2554200"/>
                  <a:chExt cx="268560" cy="277200"/>
                </a:xfrm>
              </p:grpSpPr>
              <p:sp>
                <p:nvSpPr>
                  <p:cNvPr id="1161" name="Rechthoek 181"/>
                  <p:cNvSpPr/>
                  <p:nvPr/>
                </p:nvSpPr>
                <p:spPr>
                  <a:xfrm>
                    <a:off x="12918960" y="2602080"/>
                    <a:ext cx="42840" cy="104400"/>
                  </a:xfrm>
                  <a:prstGeom prst="rect">
                    <a:avLst/>
                  </a:prstGeom>
                  <a:solidFill>
                    <a:srgbClr val="4d82b8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2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62" name="Rechthoek 182"/>
                  <p:cNvSpPr/>
                  <p:nvPr/>
                </p:nvSpPr>
                <p:spPr>
                  <a:xfrm>
                    <a:off x="12964320" y="2554200"/>
                    <a:ext cx="42840" cy="151920"/>
                  </a:xfrm>
                  <a:prstGeom prst="rect">
                    <a:avLst/>
                  </a:prstGeom>
                  <a:solidFill>
                    <a:srgbClr val="edc87e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2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63" name="Rechthoek 183"/>
                  <p:cNvSpPr/>
                  <p:nvPr/>
                </p:nvSpPr>
                <p:spPr>
                  <a:xfrm>
                    <a:off x="13011840" y="2588400"/>
                    <a:ext cx="42840" cy="118080"/>
                  </a:xfrm>
                  <a:prstGeom prst="rect">
                    <a:avLst/>
                  </a:prstGeom>
                  <a:solidFill>
                    <a:srgbClr val="808080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2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64" name="Rechthoek 282"/>
                  <p:cNvSpPr/>
                  <p:nvPr/>
                </p:nvSpPr>
                <p:spPr>
                  <a:xfrm rot="19732200">
                    <a:off x="12905280" y="2637000"/>
                    <a:ext cx="225360" cy="146520"/>
                  </a:xfrm>
                  <a:custGeom>
                    <a:avLst/>
                    <a:gdLst>
                      <a:gd name="textAreaLeft" fmla="*/ 0 w 225360"/>
                      <a:gd name="textAreaRight" fmla="*/ 225720 w 225360"/>
                      <a:gd name="textAreaTop" fmla="*/ 0 h 146520"/>
                      <a:gd name="textAreaBottom" fmla="*/ 146880 h 146520"/>
                    </a:gdLst>
                    <a:ahLst/>
                    <a:rect l="textAreaLeft" t="textAreaTop" r="textAreaRight" b="textAreaBottom"/>
                    <a:pathLst>
                      <a:path w="225663" h="146804">
                        <a:moveTo>
                          <a:pt x="13407" y="11860"/>
                        </a:moveTo>
                        <a:lnTo>
                          <a:pt x="225663" y="0"/>
                        </a:lnTo>
                        <a:lnTo>
                          <a:pt x="160746" y="146804"/>
                        </a:lnTo>
                        <a:lnTo>
                          <a:pt x="0" y="50836"/>
                        </a:lnTo>
                        <a:lnTo>
                          <a:pt x="13407" y="11860"/>
                        </a:lnTo>
                        <a:close/>
                      </a:path>
                    </a:pathLst>
                  </a:custGeom>
                  <a:solidFill>
                    <a:srgbClr val="fce4dc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1165" name="Groep 178"/>
                <p:cNvGrpSpPr/>
                <p:nvPr/>
              </p:nvGrpSpPr>
              <p:grpSpPr>
                <a:xfrm>
                  <a:off x="12940560" y="2602800"/>
                  <a:ext cx="149760" cy="127800"/>
                  <a:chOff x="12940560" y="2602800"/>
                  <a:chExt cx="149760" cy="127800"/>
                </a:xfrm>
              </p:grpSpPr>
              <p:sp>
                <p:nvSpPr>
                  <p:cNvPr id="1166" name="Vrije vorm: vorm 179"/>
                  <p:cNvSpPr/>
                  <p:nvPr/>
                </p:nvSpPr>
                <p:spPr>
                  <a:xfrm rot="513600">
                    <a:off x="13008960" y="2607840"/>
                    <a:ext cx="74880" cy="88920"/>
                  </a:xfrm>
                  <a:custGeom>
                    <a:avLst/>
                    <a:gdLst>
                      <a:gd name="textAreaLeft" fmla="*/ 0 w 74880"/>
                      <a:gd name="textAreaRight" fmla="*/ 75240 w 74880"/>
                      <a:gd name="textAreaTop" fmla="*/ 0 h 88920"/>
                      <a:gd name="textAreaBottom" fmla="*/ 89280 h 88920"/>
                    </a:gdLst>
                    <a:ahLst/>
                    <a:rect l="textAreaLeft" t="textAreaTop" r="textAreaRight" b="textAreaBottom"/>
                    <a:pathLst>
                      <a:path w="165794" h="200436">
                        <a:moveTo>
                          <a:pt x="0" y="163491"/>
                        </a:moveTo>
                        <a:cubicBezTo>
                          <a:pt x="14624" y="129624"/>
                          <a:pt x="137006" y="-18157"/>
                          <a:pt x="161637" y="1854"/>
                        </a:cubicBezTo>
                        <a:cubicBezTo>
                          <a:pt x="186268" y="21865"/>
                          <a:pt x="94672" y="172727"/>
                          <a:pt x="64654" y="200436"/>
                        </a:cubicBezTo>
                        <a:lnTo>
                          <a:pt x="0" y="16349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3f3e3c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180000" rIns="180000" tIns="44640" bIns="44640" anchor="ctr">
                    <a:noAutofit/>
                  </a:bodyPr>
                  <a:p>
                    <a:endParaRPr b="0" lang="en-GB" sz="1600" strike="noStrike" u="none" cap="all">
                      <a:solidFill>
                        <a:schemeClr val="lt1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167" name="Vrije vorm: vorm 180"/>
                  <p:cNvSpPr/>
                  <p:nvPr/>
                </p:nvSpPr>
                <p:spPr>
                  <a:xfrm rot="513600">
                    <a:off x="12943800" y="2671560"/>
                    <a:ext cx="93600" cy="52200"/>
                  </a:xfrm>
                  <a:custGeom>
                    <a:avLst/>
                    <a:gdLst>
                      <a:gd name="textAreaLeft" fmla="*/ 0 w 93600"/>
                      <a:gd name="textAreaRight" fmla="*/ 93960 w 93600"/>
                      <a:gd name="textAreaTop" fmla="*/ 0 h 52200"/>
                      <a:gd name="textAreaBottom" fmla="*/ 52560 h 52200"/>
                    </a:gdLst>
                    <a:ahLst/>
                    <a:rect l="textAreaLeft" t="textAreaTop" r="textAreaRight" b="textAreaBottom"/>
                    <a:pathLst>
                      <a:path w="117808" h="67245">
                        <a:moveTo>
                          <a:pt x="220" y="56172"/>
                        </a:moveTo>
                        <a:cubicBezTo>
                          <a:pt x="-3628" y="70796"/>
                          <a:pt x="44022" y="68627"/>
                          <a:pt x="63614" y="62785"/>
                        </a:cubicBezTo>
                        <a:cubicBezTo>
                          <a:pt x="83206" y="56943"/>
                          <a:pt x="116546" y="31369"/>
                          <a:pt x="117770" y="21119"/>
                        </a:cubicBezTo>
                        <a:cubicBezTo>
                          <a:pt x="118994" y="10869"/>
                          <a:pt x="90549" y="-4559"/>
                          <a:pt x="70957" y="1283"/>
                        </a:cubicBezTo>
                        <a:cubicBezTo>
                          <a:pt x="51365" y="7125"/>
                          <a:pt x="61415" y="48373"/>
                          <a:pt x="220" y="56172"/>
                        </a:cubicBezTo>
                        <a:close/>
                      </a:path>
                    </a:pathLst>
                  </a:custGeom>
                  <a:solidFill>
                    <a:srgbClr val="8ac3ef"/>
                  </a:solidFill>
                  <a:ln w="9360">
                    <a:solidFill>
                      <a:srgbClr val="307ebd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180000" rIns="180000" tIns="26280" bIns="26280" anchor="ctr">
                    <a:noAutofit/>
                  </a:bodyPr>
                  <a:p>
                    <a:endParaRPr b="0" lang="en-GB" sz="1600" strike="noStrike" u="none" cap="all">
                      <a:solidFill>
                        <a:schemeClr val="lt1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1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1172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73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74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75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76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77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178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9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180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1181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82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83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184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 anchorCtr="1">
            <a:spAutoFit/>
          </a:bodyPr>
          <a:p>
            <a:pPr algn="r" defTabSz="914400">
              <a:lnSpc>
                <a:spcPct val="100000"/>
              </a:lnSpc>
            </a:pPr>
            <a:r>
              <a:rPr b="0" lang="en-GB" sz="1100" strike="noStrike" u="non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b="0" lang="en-US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185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1186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87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88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89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90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91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92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93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94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95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96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90000" bIns="90000" anchor="ctr">
              <a:noAutofit/>
            </a:bodyPr>
            <a:p>
              <a:endParaRPr b="0" lang="en-GB" sz="16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1197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1198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199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200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201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202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203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204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205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1206" name="PlaceHolder 1"/>
          <p:cNvSpPr>
            <a:spLocks noGrp="1"/>
          </p:cNvSpPr>
          <p:nvPr>
            <p:ph type="body"/>
          </p:nvPr>
        </p:nvSpPr>
        <p:spPr>
          <a:xfrm>
            <a:off x="718560" y="1565280"/>
            <a:ext cx="10752840" cy="443520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0000" rIns="90000" tIns="0" bIns="1260000" anchor="ctr">
            <a:noAutofit/>
          </a:bodyPr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</a:t>
            </a:r>
            <a:br>
              <a:rPr sz="1200"/>
            </a:br>
            <a:r>
              <a:rPr b="0" i="1" lang="en-GB" sz="1200" strike="noStrike" u="non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to insert a graph</a:t>
            </a:r>
            <a:endParaRPr b="0" lang="nl-NL" sz="12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207" name="PlaceHolder 2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-27720" bIns="350280" anchor="t">
            <a:noAutofit/>
          </a:bodyPr>
          <a:p>
            <a:pPr indent="0" defTabSz="914400">
              <a:lnSpc>
                <a:spcPts val="3600"/>
              </a:lnSpc>
              <a:buNone/>
            </a:pPr>
            <a:r>
              <a:rPr b="1" lang="en-GB" sz="3600" strike="noStrike" u="non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b="0" lang="nl-NL" sz="3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208" name="Rechthoek 7"/>
          <p:cNvSpPr/>
          <p:nvPr/>
        </p:nvSpPr>
        <p:spPr>
          <a:xfrm>
            <a:off x="2520" y="-439560"/>
            <a:ext cx="674280" cy="275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0" rIns="0" tIns="0" bIns="0" anchor="ctr">
            <a:spAutoFit/>
          </a:bodyPr>
          <a:p>
            <a:pPr defTabSz="914400">
              <a:lnSpc>
                <a:spcPct val="100000"/>
              </a:lnSpc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Graph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9" name="PlaceHolder 3"/>
          <p:cNvSpPr>
            <a:spLocks noGrp="1"/>
          </p:cNvSpPr>
          <p:nvPr>
            <p:ph type="dt" idx="16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nl-NL" sz="1200" strike="noStrike" u="non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10" name="PlaceHolder 4"/>
          <p:cNvSpPr>
            <a:spLocks noGrp="1"/>
          </p:cNvSpPr>
          <p:nvPr>
            <p:ph type="sldNum" idx="17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GB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993EDA8-4227-4D71-A074-47F92A915646}" type="slidenum">
              <a:rPr b="1" lang="en-GB" sz="1200" strike="noStrike" u="none">
                <a:solidFill>
                  <a:schemeClr val="dk2"/>
                </a:solidFill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grpSp>
        <p:nvGrpSpPr>
          <p:cNvPr id="1211" name="INSTRUCTION"/>
          <p:cNvGrpSpPr/>
          <p:nvPr/>
        </p:nvGrpSpPr>
        <p:grpSpPr>
          <a:xfrm>
            <a:off x="-3786480" y="0"/>
            <a:ext cx="3693240" cy="5715720"/>
            <a:chOff x="-3786480" y="0"/>
            <a:chExt cx="3693240" cy="5715720"/>
          </a:xfrm>
        </p:grpSpPr>
        <p:grpSp>
          <p:nvGrpSpPr>
            <p:cNvPr id="1212" name="Groep 6"/>
            <p:cNvGrpSpPr/>
            <p:nvPr/>
          </p:nvGrpSpPr>
          <p:grpSpPr>
            <a:xfrm>
              <a:off x="-3786480" y="3234600"/>
              <a:ext cx="3693240" cy="2481120"/>
              <a:chOff x="-3786480" y="3234600"/>
              <a:chExt cx="3693240" cy="2481120"/>
            </a:xfrm>
          </p:grpSpPr>
          <p:sp>
            <p:nvSpPr>
              <p:cNvPr id="1213" name="Rechthoek 31"/>
              <p:cNvSpPr/>
              <p:nvPr/>
            </p:nvSpPr>
            <p:spPr>
              <a:xfrm>
                <a:off x="-3786120" y="3234600"/>
                <a:ext cx="3592800" cy="1848960"/>
              </a:xfrm>
              <a:prstGeom prst="rect">
                <a:avLst/>
              </a:prstGeom>
              <a:solidFill>
                <a:srgbClr val="ffffff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144000" bIns="144000" anchor="t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1" lang="en-GB" sz="1400" strike="noStrike" u="none" cap="all">
                    <a:solidFill>
                      <a:schemeClr val="accent1"/>
                    </a:solidFill>
                    <a:uFillTx/>
                    <a:latin typeface="Calibri"/>
                  </a:rPr>
                  <a:t>Edit chart data</a:t>
                </a:r>
                <a:endParaRPr b="0" lang="en-US" sz="14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214" name="Ovaal 32"/>
              <p:cNvSpPr/>
              <p:nvPr/>
            </p:nvSpPr>
            <p:spPr>
              <a:xfrm>
                <a:off x="-3603600" y="3699360"/>
                <a:ext cx="179640" cy="179640"/>
              </a:xfrm>
              <a:prstGeom prst="ellipse">
                <a:avLst/>
              </a:prstGeom>
              <a:solidFill>
                <a:schemeClr val="accent1"/>
              </a:solidFill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GB" sz="1000" strike="noStrike" u="none">
                    <a:solidFill>
                      <a:srgbClr val="ffffff"/>
                    </a:solidFill>
                    <a:uFillTx/>
                    <a:latin typeface="Calibri"/>
                  </a:rPr>
                  <a:t>1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215" name="Rechthoek 33"/>
              <p:cNvSpPr/>
              <p:nvPr/>
            </p:nvSpPr>
            <p:spPr>
              <a:xfrm>
                <a:off x="-3319560" y="3699360"/>
                <a:ext cx="2944440" cy="3272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Click with the right mouse button on the chart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and choose </a:t>
                </a:r>
                <a:r>
                  <a:rPr b="1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‘Edit data’</a:t>
                </a:r>
                <a:r>
                  <a:rPr b="0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.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1216" name="Groep 34"/>
              <p:cNvGrpSpPr/>
              <p:nvPr/>
            </p:nvGrpSpPr>
            <p:grpSpPr>
              <a:xfrm>
                <a:off x="-3314880" y="4139280"/>
                <a:ext cx="1495080" cy="563400"/>
                <a:chOff x="-3314880" y="4139280"/>
                <a:chExt cx="1495080" cy="563400"/>
              </a:xfrm>
            </p:grpSpPr>
            <p:sp>
              <p:nvSpPr>
                <p:cNvPr id="1217" name="Rechthoek 45"/>
                <p:cNvSpPr/>
                <p:nvPr/>
              </p:nvSpPr>
              <p:spPr>
                <a:xfrm>
                  <a:off x="-3314880" y="4139280"/>
                  <a:ext cx="1403280" cy="50436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d1d1d1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08000" rIns="0" tIns="0" bIns="0" anchor="ctr">
                  <a:noAutofit/>
                </a:bodyPr>
                <a:p>
                  <a:endParaRPr b="0" lang="en-GB" sz="8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218" name="Rechthoek 46"/>
                <p:cNvSpPr/>
                <p:nvPr/>
              </p:nvSpPr>
              <p:spPr>
                <a:xfrm>
                  <a:off x="-3304800" y="4392720"/>
                  <a:ext cx="1387440" cy="246240"/>
                </a:xfrm>
                <a:prstGeom prst="rect">
                  <a:avLst/>
                </a:prstGeom>
                <a:solidFill>
                  <a:srgbClr val="fce4dc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219" name="Tekstvak 47"/>
                <p:cNvSpPr/>
                <p:nvPr/>
              </p:nvSpPr>
              <p:spPr>
                <a:xfrm>
                  <a:off x="-3122280" y="4197960"/>
                  <a:ext cx="1258200" cy="1371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121752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</a:pPr>
                  <a:r>
                    <a:rPr b="0" lang="en-GB" sz="900" strike="noStrike" u="none">
                      <a:solidFill>
                        <a:srgbClr val="211f26"/>
                      </a:solidFill>
                      <a:uFillTx/>
                      <a:latin typeface="Calibri"/>
                    </a:rPr>
                    <a:t>Change chart type</a:t>
                  </a:r>
                  <a:endParaRPr b="0" lang="en-US" sz="9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220" name="Tekstvak 48"/>
                <p:cNvSpPr/>
                <p:nvPr/>
              </p:nvSpPr>
              <p:spPr>
                <a:xfrm>
                  <a:off x="-3115800" y="4452840"/>
                  <a:ext cx="1296000" cy="126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121752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</a:pPr>
                  <a:r>
                    <a:rPr b="0" lang="en-GB" sz="900" strike="noStrike" u="none">
                      <a:solidFill>
                        <a:srgbClr val="211f26"/>
                      </a:solidFill>
                      <a:uFillTx/>
                      <a:latin typeface="Calibri"/>
                    </a:rPr>
                    <a:t>Edit data</a:t>
                  </a:r>
                  <a:endParaRPr b="0" lang="en-US" sz="9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221" name="Vrije vorm: vorm 49"/>
                <p:cNvSpPr/>
                <p:nvPr/>
              </p:nvSpPr>
              <p:spPr>
                <a:xfrm>
                  <a:off x="-1959840" y="4523040"/>
                  <a:ext cx="97200" cy="179640"/>
                </a:xfrm>
                <a:custGeom>
                  <a:avLst/>
                  <a:gdLst>
                    <a:gd name="textAreaLeft" fmla="*/ 0 w 97200"/>
                    <a:gd name="textAreaRight" fmla="*/ 97560 w 97200"/>
                    <a:gd name="textAreaTop" fmla="*/ 0 h 179640"/>
                    <a:gd name="textAreaBottom" fmla="*/ 180000 h 179640"/>
                  </a:gdLst>
                  <a:ahLst/>
                  <a:rect l="textAreaLeft" t="textAreaTop" r="textAreaRight" b="textAreaBottom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80000" rIns="180000" tIns="90000" bIns="90000" anchor="ctr">
                  <a:noAutofit/>
                </a:bodyPr>
                <a:p>
                  <a:endParaRPr b="0" lang="en-GB" sz="1600" strike="noStrike" u="non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1222" name="Groep 50"/>
                <p:cNvGrpSpPr/>
                <p:nvPr/>
              </p:nvGrpSpPr>
              <p:grpSpPr>
                <a:xfrm>
                  <a:off x="-3261960" y="4190400"/>
                  <a:ext cx="139320" cy="151920"/>
                  <a:chOff x="-3261960" y="4190400"/>
                  <a:chExt cx="139320" cy="151920"/>
                </a:xfrm>
              </p:grpSpPr>
              <p:sp>
                <p:nvSpPr>
                  <p:cNvPr id="1223" name="Rechthoek 70"/>
                  <p:cNvSpPr/>
                  <p:nvPr/>
                </p:nvSpPr>
                <p:spPr>
                  <a:xfrm>
                    <a:off x="-3261960" y="4237920"/>
                    <a:ext cx="37800" cy="104400"/>
                  </a:xfrm>
                  <a:prstGeom prst="rect">
                    <a:avLst/>
                  </a:prstGeom>
                  <a:solidFill>
                    <a:srgbClr val="4d82b8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2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24" name="Rechthoek 71"/>
                  <p:cNvSpPr/>
                  <p:nvPr/>
                </p:nvSpPr>
                <p:spPr>
                  <a:xfrm>
                    <a:off x="-3211560" y="4190400"/>
                    <a:ext cx="37800" cy="151920"/>
                  </a:xfrm>
                  <a:prstGeom prst="rect">
                    <a:avLst/>
                  </a:prstGeom>
                  <a:solidFill>
                    <a:srgbClr val="edc87e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2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25" name="Rechthoek 72"/>
                  <p:cNvSpPr/>
                  <p:nvPr/>
                </p:nvSpPr>
                <p:spPr>
                  <a:xfrm>
                    <a:off x="-3160440" y="4224240"/>
                    <a:ext cx="37800" cy="118080"/>
                  </a:xfrm>
                  <a:prstGeom prst="rect">
                    <a:avLst/>
                  </a:prstGeom>
                  <a:solidFill>
                    <a:srgbClr val="808080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2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1226" name="Groep 51"/>
                <p:cNvGrpSpPr/>
                <p:nvPr/>
              </p:nvGrpSpPr>
              <p:grpSpPr>
                <a:xfrm>
                  <a:off x="-3261240" y="4464000"/>
                  <a:ext cx="160560" cy="145440"/>
                  <a:chOff x="-3261240" y="4464000"/>
                  <a:chExt cx="160560" cy="145440"/>
                </a:xfrm>
              </p:grpSpPr>
              <p:sp>
                <p:nvSpPr>
                  <p:cNvPr id="1227" name="Rechthoek 52"/>
                  <p:cNvSpPr/>
                  <p:nvPr/>
                </p:nvSpPr>
                <p:spPr>
                  <a:xfrm>
                    <a:off x="-3261240" y="4483800"/>
                    <a:ext cx="124200" cy="82440"/>
                  </a:xfrm>
                  <a:prstGeom prst="rect">
                    <a:avLst/>
                  </a:prstGeom>
                  <a:solidFill>
                    <a:schemeClr val="lt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7800" bIns="37800" anchor="ctr">
                    <a:noAutofit/>
                  </a:bodyPr>
                  <a:p>
                    <a:endParaRPr b="0" lang="en-GB" sz="24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grpSp>
                <p:nvGrpSpPr>
                  <p:cNvPr id="1228" name="Groep 53"/>
                  <p:cNvGrpSpPr/>
                  <p:nvPr/>
                </p:nvGrpSpPr>
                <p:grpSpPr>
                  <a:xfrm>
                    <a:off x="-3260880" y="4464720"/>
                    <a:ext cx="122760" cy="102240"/>
                    <a:chOff x="-3260880" y="4464720"/>
                    <a:chExt cx="122760" cy="102240"/>
                  </a:xfrm>
                </p:grpSpPr>
                <p:cxnSp>
                  <p:nvCxnSpPr>
                    <p:cNvPr id="1229" name="Rechte verbindingslijn 63"/>
                    <p:cNvCxnSpPr/>
                    <p:nvPr/>
                  </p:nvCxnSpPr>
                  <p:spPr>
                    <a:xfrm>
                      <a:off x="-3260880" y="4464720"/>
                      <a:ext cx="360" cy="102600"/>
                    </a:xfrm>
                    <a:prstGeom prst="straightConnector1">
                      <a:avLst/>
                    </a:prstGeom>
                    <a:ln w="6480">
                      <a:solidFill>
                        <a:srgbClr val="818181"/>
                      </a:solidFill>
                      <a:miter/>
                    </a:ln>
                  </p:spPr>
                </p:cxnSp>
                <p:cxnSp>
                  <p:nvCxnSpPr>
                    <p:cNvPr id="1230" name="Rechte verbindingslijn 64"/>
                    <p:cNvCxnSpPr/>
                    <p:nvPr/>
                  </p:nvCxnSpPr>
                  <p:spPr>
                    <a:xfrm>
                      <a:off x="-3138120" y="4464720"/>
                      <a:ext cx="360" cy="102600"/>
                    </a:xfrm>
                    <a:prstGeom prst="straightConnector1">
                      <a:avLst/>
                    </a:prstGeom>
                    <a:ln w="6480">
                      <a:solidFill>
                        <a:srgbClr val="818181"/>
                      </a:solidFill>
                      <a:miter/>
                    </a:ln>
                  </p:spPr>
                </p:cxnSp>
                <p:grpSp>
                  <p:nvGrpSpPr>
                    <p:cNvPr id="1231" name="Groep 65"/>
                    <p:cNvGrpSpPr/>
                    <p:nvPr/>
                  </p:nvGrpSpPr>
                  <p:grpSpPr>
                    <a:xfrm>
                      <a:off x="-3236040" y="4464720"/>
                      <a:ext cx="74880" cy="102240"/>
                      <a:chOff x="-3236040" y="4464720"/>
                      <a:chExt cx="74880" cy="102240"/>
                    </a:xfrm>
                  </p:grpSpPr>
                  <p:cxnSp>
                    <p:nvCxnSpPr>
                      <p:cNvPr id="1232" name="Rechte verbindingslijn 66"/>
                      <p:cNvCxnSpPr/>
                      <p:nvPr/>
                    </p:nvCxnSpPr>
                    <p:spPr>
                      <a:xfrm>
                        <a:off x="-3211200" y="4464720"/>
                        <a:ext cx="360" cy="102600"/>
                      </a:xfrm>
                      <a:prstGeom prst="straightConnector1">
                        <a:avLst/>
                      </a:prstGeom>
                      <a:ln w="3240">
                        <a:solidFill>
                          <a:srgbClr val="818181"/>
                        </a:solidFill>
                        <a:miter/>
                      </a:ln>
                    </p:spPr>
                  </p:cxnSp>
                  <p:cxnSp>
                    <p:nvCxnSpPr>
                      <p:cNvPr id="1233" name="Rechte verbindingslijn 67"/>
                      <p:cNvCxnSpPr/>
                      <p:nvPr/>
                    </p:nvCxnSpPr>
                    <p:spPr>
                      <a:xfrm>
                        <a:off x="-3236040" y="4464720"/>
                        <a:ext cx="360" cy="102600"/>
                      </a:xfrm>
                      <a:prstGeom prst="straightConnector1">
                        <a:avLst/>
                      </a:prstGeom>
                      <a:ln w="3240">
                        <a:solidFill>
                          <a:srgbClr val="818181"/>
                        </a:solidFill>
                        <a:miter/>
                      </a:ln>
                    </p:spPr>
                  </p:cxnSp>
                  <p:cxnSp>
                    <p:nvCxnSpPr>
                      <p:cNvPr id="1234" name="Rechte verbindingslijn 68"/>
                      <p:cNvCxnSpPr/>
                      <p:nvPr/>
                    </p:nvCxnSpPr>
                    <p:spPr>
                      <a:xfrm>
                        <a:off x="-3186360" y="4464720"/>
                        <a:ext cx="360" cy="102600"/>
                      </a:xfrm>
                      <a:prstGeom prst="straightConnector1">
                        <a:avLst/>
                      </a:prstGeom>
                      <a:ln w="3240">
                        <a:solidFill>
                          <a:srgbClr val="818181"/>
                        </a:solidFill>
                        <a:miter/>
                      </a:ln>
                    </p:spPr>
                  </p:cxnSp>
                  <p:cxnSp>
                    <p:nvCxnSpPr>
                      <p:cNvPr id="1235" name="Rechte verbindingslijn 69"/>
                      <p:cNvCxnSpPr/>
                      <p:nvPr/>
                    </p:nvCxnSpPr>
                    <p:spPr>
                      <a:xfrm>
                        <a:off x="-3161160" y="4464720"/>
                        <a:ext cx="360" cy="102600"/>
                      </a:xfrm>
                      <a:prstGeom prst="straightConnector1">
                        <a:avLst/>
                      </a:prstGeom>
                      <a:ln w="3240">
                        <a:solidFill>
                          <a:srgbClr val="818181"/>
                        </a:solidFill>
                        <a:miter/>
                      </a:ln>
                    </p:spPr>
                  </p:cxnSp>
                </p:grpSp>
              </p:grpSp>
              <p:cxnSp>
                <p:nvCxnSpPr>
                  <p:cNvPr id="1236" name="Rechte verbindingslijn 54"/>
                  <p:cNvCxnSpPr/>
                  <p:nvPr/>
                </p:nvCxnSpPr>
                <p:spPr>
                  <a:xfrm flipH="1">
                    <a:off x="-3260520" y="4566960"/>
                    <a:ext cx="125280" cy="360"/>
                  </a:xfrm>
                  <a:prstGeom prst="straightConnector1">
                    <a:avLst/>
                  </a:prstGeom>
                  <a:ln w="6480">
                    <a:solidFill>
                      <a:srgbClr val="818181"/>
                    </a:solidFill>
                    <a:miter/>
                  </a:ln>
                </p:spPr>
              </p:cxnSp>
              <p:cxnSp>
                <p:nvCxnSpPr>
                  <p:cNvPr id="1237" name="Rechte verbindingslijn 55"/>
                  <p:cNvCxnSpPr/>
                  <p:nvPr/>
                </p:nvCxnSpPr>
                <p:spPr>
                  <a:xfrm flipH="1">
                    <a:off x="-3260880" y="4544280"/>
                    <a:ext cx="124920" cy="360"/>
                  </a:xfrm>
                  <a:prstGeom prst="straightConnector1">
                    <a:avLst/>
                  </a:prstGeom>
                  <a:ln w="3240">
                    <a:solidFill>
                      <a:srgbClr val="818181"/>
                    </a:solidFill>
                    <a:miter/>
                  </a:ln>
                </p:spPr>
              </p:cxnSp>
              <p:cxnSp>
                <p:nvCxnSpPr>
                  <p:cNvPr id="1238" name="Rechte verbindingslijn 56"/>
                  <p:cNvCxnSpPr/>
                  <p:nvPr/>
                </p:nvCxnSpPr>
                <p:spPr>
                  <a:xfrm flipH="1">
                    <a:off x="-3260880" y="4523760"/>
                    <a:ext cx="124920" cy="360"/>
                  </a:xfrm>
                  <a:prstGeom prst="straightConnector1">
                    <a:avLst/>
                  </a:prstGeom>
                  <a:ln w="3240">
                    <a:solidFill>
                      <a:srgbClr val="818181"/>
                    </a:solidFill>
                    <a:miter/>
                  </a:ln>
                </p:spPr>
              </p:cxnSp>
              <p:cxnSp>
                <p:nvCxnSpPr>
                  <p:cNvPr id="1239" name="Rechte verbindingslijn 57"/>
                  <p:cNvCxnSpPr/>
                  <p:nvPr/>
                </p:nvCxnSpPr>
                <p:spPr>
                  <a:xfrm flipH="1">
                    <a:off x="-3260880" y="4500720"/>
                    <a:ext cx="124920" cy="360"/>
                  </a:xfrm>
                  <a:prstGeom prst="straightConnector1">
                    <a:avLst/>
                  </a:prstGeom>
                  <a:ln w="3240">
                    <a:solidFill>
                      <a:srgbClr val="818181"/>
                    </a:solidFill>
                    <a:miter/>
                  </a:ln>
                </p:spPr>
              </p:cxnSp>
              <p:sp>
                <p:nvSpPr>
                  <p:cNvPr id="1240" name="Rechthoek 58"/>
                  <p:cNvSpPr/>
                  <p:nvPr/>
                </p:nvSpPr>
                <p:spPr>
                  <a:xfrm>
                    <a:off x="-3261240" y="4464000"/>
                    <a:ext cx="124200" cy="2124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3400" bIns="-23400" anchor="ctr">
                    <a:noAutofit/>
                  </a:bodyPr>
                  <a:p>
                    <a:endParaRPr b="0" lang="en-GB" sz="24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grpSp>
                <p:nvGrpSpPr>
                  <p:cNvPr id="1241" name="Groep 59"/>
                  <p:cNvGrpSpPr/>
                  <p:nvPr/>
                </p:nvGrpSpPr>
                <p:grpSpPr>
                  <a:xfrm>
                    <a:off x="-3211920" y="4497480"/>
                    <a:ext cx="111240" cy="111960"/>
                    <a:chOff x="-3211920" y="4497480"/>
                    <a:chExt cx="111240" cy="111960"/>
                  </a:xfrm>
                </p:grpSpPr>
                <p:sp>
                  <p:nvSpPr>
                    <p:cNvPr id="1242" name="Rechthoek 60"/>
                    <p:cNvSpPr/>
                    <p:nvPr/>
                  </p:nvSpPr>
                  <p:spPr>
                    <a:xfrm rot="2700000">
                      <a:off x="-3164040" y="4515840"/>
                      <a:ext cx="29520" cy="60120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5480" bIns="15480" anchor="ctr">
                      <a:noAutofit/>
                    </a:bodyPr>
                    <a:p>
                      <a:endParaRPr b="0" lang="en-GB" sz="24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243" name="Rechthoek: afgeronde bovenhoeken 61"/>
                    <p:cNvSpPr/>
                    <p:nvPr/>
                  </p:nvSpPr>
                  <p:spPr>
                    <a:xfrm rot="2700000">
                      <a:off x="-3132360" y="4505040"/>
                      <a:ext cx="29520" cy="1836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8800" bIns="-28800" anchor="ctr">
                      <a:noAutofit/>
                    </a:bodyPr>
                    <a:p>
                      <a:endParaRPr b="0" lang="en-GB" sz="24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244" name="Gelijkbenige driehoek 62"/>
                    <p:cNvSpPr/>
                    <p:nvPr/>
                  </p:nvSpPr>
                  <p:spPr>
                    <a:xfrm rot="13500000">
                      <a:off x="-3202560" y="4565880"/>
                      <a:ext cx="29520" cy="3852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4d82b8"/>
                    </a:solidFill>
                    <a:ln w="1260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ctr">
                      <a:noAutofit/>
                    </a:bodyPr>
                    <a:p>
                      <a:endParaRPr b="0" lang="en-GB" sz="2400" strike="noStrike" u="non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</p:grpSp>
          </p:grpSp>
          <p:sp>
            <p:nvSpPr>
              <p:cNvPr id="1245" name="Rechthoek 35"/>
              <p:cNvSpPr/>
              <p:nvPr/>
            </p:nvSpPr>
            <p:spPr>
              <a:xfrm>
                <a:off x="-3786480" y="488808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144000" bIns="144000" anchor="ctr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b="0" lang="en-GB" sz="1200" strike="noStrike" u="non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b="1" lang="en-GB" sz="1200" strike="noStrike" u="non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1246" name="ICOON_info"/>
              <p:cNvGrpSpPr/>
              <p:nvPr/>
            </p:nvGrpSpPr>
            <p:grpSpPr>
              <a:xfrm>
                <a:off x="-376560" y="4752000"/>
                <a:ext cx="283320" cy="283320"/>
                <a:chOff x="-376560" y="4752000"/>
                <a:chExt cx="283320" cy="283320"/>
              </a:xfrm>
            </p:grpSpPr>
            <p:sp>
              <p:nvSpPr>
                <p:cNvPr id="1247" name="Ovaal 43"/>
                <p:cNvSpPr/>
                <p:nvPr/>
              </p:nvSpPr>
              <p:spPr>
                <a:xfrm>
                  <a:off x="-356760" y="47714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80000" rIns="180000" tIns="86400" bIns="86400" anchor="ctr">
                  <a:noAutofit/>
                </a:bodyPr>
                <a:p>
                  <a:endParaRPr b="0" lang="en-GB" sz="1600" strike="noStrike" u="non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248" name="Graphic 163"/>
                <p:cNvSpPr/>
                <p:nvPr/>
              </p:nvSpPr>
              <p:spPr>
                <a:xfrm>
                  <a:off x="-376560" y="47520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endParaRPr b="0" lang="en-GB" sz="2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1249" name="Groep 37"/>
              <p:cNvGrpSpPr/>
              <p:nvPr/>
            </p:nvGrpSpPr>
            <p:grpSpPr>
              <a:xfrm>
                <a:off x="-938520" y="5025240"/>
                <a:ext cx="627480" cy="576360"/>
                <a:chOff x="-938520" y="5025240"/>
                <a:chExt cx="627480" cy="576360"/>
              </a:xfrm>
            </p:grpSpPr>
            <p:grpSp>
              <p:nvGrpSpPr>
                <p:cNvPr id="1250" name="Inspireren"/>
                <p:cNvGrpSpPr/>
                <p:nvPr/>
              </p:nvGrpSpPr>
              <p:grpSpPr>
                <a:xfrm>
                  <a:off x="-716040" y="5025240"/>
                  <a:ext cx="169560" cy="241920"/>
                  <a:chOff x="-716040" y="5025240"/>
                  <a:chExt cx="169560" cy="241920"/>
                </a:xfrm>
              </p:grpSpPr>
              <p:sp>
                <p:nvSpPr>
                  <p:cNvPr id="1251" name="Freeform 12"/>
                  <p:cNvSpPr/>
                  <p:nvPr/>
                </p:nvSpPr>
                <p:spPr>
                  <a:xfrm>
                    <a:off x="-666000" y="511200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30960" bIns="3096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252" name="Freeform 13"/>
                  <p:cNvSpPr/>
                  <p:nvPr/>
                </p:nvSpPr>
                <p:spPr>
                  <a:xfrm>
                    <a:off x="-661320" y="524340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tIns="11880" bIns="1188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253" name="Freeform 14"/>
                  <p:cNvSpPr/>
                  <p:nvPr/>
                </p:nvSpPr>
                <p:spPr>
                  <a:xfrm>
                    <a:off x="-716040" y="50252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anchor="t">
                    <a:noAutofit/>
                  </a:bodyPr>
                  <a:p>
                    <a:endParaRPr b="0" lang="en-GB" sz="300" strike="noStrike" u="non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1254" name="Tekstvak 39"/>
                <p:cNvSpPr/>
                <p:nvPr/>
              </p:nvSpPr>
              <p:spPr>
                <a:xfrm>
                  <a:off x="-938520" y="52797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algn="l" pos="0"/>
                    </a:tabLst>
                  </a:pPr>
                  <a:r>
                    <a:rPr b="0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b="0" lang="en-US" sz="10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1255" name="Groep 8"/>
            <p:cNvGrpSpPr/>
            <p:nvPr/>
          </p:nvGrpSpPr>
          <p:grpSpPr>
            <a:xfrm>
              <a:off x="-3786120" y="0"/>
              <a:ext cx="3592800" cy="3040920"/>
              <a:chOff x="-3786120" y="0"/>
              <a:chExt cx="3592800" cy="3040920"/>
            </a:xfrm>
          </p:grpSpPr>
          <p:sp>
            <p:nvSpPr>
              <p:cNvPr id="1256" name="Rechthoek 9"/>
              <p:cNvSpPr/>
              <p:nvPr/>
            </p:nvSpPr>
            <p:spPr>
              <a:xfrm>
                <a:off x="-3786120" y="0"/>
                <a:ext cx="3592800" cy="3040920"/>
              </a:xfrm>
              <a:prstGeom prst="rect">
                <a:avLst/>
              </a:prstGeom>
              <a:solidFill>
                <a:srgbClr val="ffffff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180000" rIns="180000" tIns="144000" bIns="144000" anchor="t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b="1" lang="en-GB" sz="1400" strike="noStrike" u="none" cap="all">
                    <a:solidFill>
                      <a:schemeClr val="accent1"/>
                    </a:solidFill>
                    <a:uFillTx/>
                    <a:latin typeface="Calibri"/>
                  </a:rPr>
                  <a:t>Format CHART</a:t>
                </a:r>
                <a:endParaRPr b="0" lang="en-US" sz="14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257" name="Ovaal 10"/>
              <p:cNvSpPr/>
              <p:nvPr/>
            </p:nvSpPr>
            <p:spPr>
              <a:xfrm>
                <a:off x="-3603600" y="465480"/>
                <a:ext cx="179640" cy="179640"/>
              </a:xfrm>
              <a:prstGeom prst="ellipse">
                <a:avLst/>
              </a:prstGeom>
              <a:solidFill>
                <a:schemeClr val="accent1"/>
              </a:solidFill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GB" sz="1000" strike="noStrike" u="none">
                    <a:solidFill>
                      <a:srgbClr val="ffffff"/>
                    </a:solidFill>
                    <a:uFillTx/>
                    <a:latin typeface="Calibri"/>
                  </a:rPr>
                  <a:t>1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258" name="Rechthoek 11"/>
              <p:cNvSpPr/>
              <p:nvPr/>
            </p:nvSpPr>
            <p:spPr>
              <a:xfrm>
                <a:off x="-3319560" y="465480"/>
                <a:ext cx="2944440" cy="48960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When you want to change the lay-out of the chart, select the preferred part of the chart and go to the tab </a:t>
                </a:r>
                <a:r>
                  <a:rPr b="1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‘Format’.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259" name="Ovaal 12"/>
              <p:cNvSpPr/>
              <p:nvPr/>
            </p:nvSpPr>
            <p:spPr>
              <a:xfrm>
                <a:off x="-3603600" y="1493640"/>
                <a:ext cx="179640" cy="179640"/>
              </a:xfrm>
              <a:prstGeom prst="ellipse">
                <a:avLst/>
              </a:prstGeom>
              <a:solidFill>
                <a:schemeClr val="accent1"/>
              </a:solidFill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GB" sz="1000" strike="noStrike" u="none">
                    <a:solidFill>
                      <a:srgbClr val="ffffff"/>
                    </a:solidFill>
                    <a:uFillTx/>
                    <a:latin typeface="Calibri"/>
                  </a:rPr>
                  <a:t>2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260" name="Rechthoek 13"/>
              <p:cNvSpPr/>
              <p:nvPr/>
            </p:nvSpPr>
            <p:spPr>
              <a:xfrm>
                <a:off x="-3319560" y="1493640"/>
                <a:ext cx="2944440" cy="65772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algn="l" pos="0"/>
                  </a:tabLst>
                </a:pPr>
                <a:r>
                  <a:rPr b="0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You can change the settings of the axes and data series by clicking on them with the right mouse button. Choose </a:t>
                </a:r>
                <a:r>
                  <a:rPr b="1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‘Format Axis’</a:t>
                </a:r>
                <a:r>
                  <a:rPr b="0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 or </a:t>
                </a:r>
                <a:r>
                  <a:rPr b="1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‘Format Data Series’</a:t>
                </a:r>
                <a:r>
                  <a:rPr b="0" lang="en-GB" sz="1200" strike="noStrike" u="none">
                    <a:solidFill>
                      <a:srgbClr val="000000"/>
                    </a:solidFill>
                    <a:uFillTx/>
                    <a:latin typeface="Calibri"/>
                  </a:rPr>
                  <a:t>.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1261" name="Groep 14"/>
              <p:cNvGrpSpPr/>
              <p:nvPr/>
            </p:nvGrpSpPr>
            <p:grpSpPr>
              <a:xfrm>
                <a:off x="-3312720" y="1060920"/>
                <a:ext cx="575640" cy="245880"/>
                <a:chOff x="-3312720" y="1060920"/>
                <a:chExt cx="575640" cy="245880"/>
              </a:xfrm>
            </p:grpSpPr>
            <p:sp>
              <p:nvSpPr>
                <p:cNvPr id="1262" name="Rechthoek 29"/>
                <p:cNvSpPr/>
                <p:nvPr/>
              </p:nvSpPr>
              <p:spPr>
                <a:xfrm>
                  <a:off x="-3312720" y="1060920"/>
                  <a:ext cx="575640" cy="214920"/>
                </a:xfrm>
                <a:prstGeom prst="rect">
                  <a:avLst/>
                </a:prstGeom>
                <a:solidFill>
                  <a:srgbClr val="f8f8f8"/>
                </a:solidFill>
                <a:ln w="6480">
                  <a:solidFill>
                    <a:schemeClr val="lt1">
                      <a:lumMod val="95000"/>
                    </a:schemeClr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18000" bIns="0" anchor="t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1" lang="en-GB" sz="1050" strike="noStrike" u="none">
                      <a:solidFill>
                        <a:srgbClr val="b74629"/>
                      </a:solidFill>
                      <a:uFillTx/>
                      <a:latin typeface="Calibri"/>
                    </a:rPr>
                    <a:t>Format</a:t>
                  </a:r>
                  <a:endParaRPr b="0" lang="en-US" sz="105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263" name="Rechthoek 30"/>
                <p:cNvSpPr/>
                <p:nvPr/>
              </p:nvSpPr>
              <p:spPr>
                <a:xfrm>
                  <a:off x="-3312720" y="1280160"/>
                  <a:ext cx="575640" cy="26640"/>
                </a:xfrm>
                <a:prstGeom prst="rect">
                  <a:avLst/>
                </a:prstGeom>
                <a:solidFill>
                  <a:srgbClr val="b74629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1264" name="Groep 15"/>
              <p:cNvGrpSpPr/>
              <p:nvPr/>
            </p:nvGrpSpPr>
            <p:grpSpPr>
              <a:xfrm>
                <a:off x="-3314880" y="2257560"/>
                <a:ext cx="1377000" cy="591120"/>
                <a:chOff x="-3314880" y="2257560"/>
                <a:chExt cx="1377000" cy="591120"/>
              </a:xfrm>
            </p:grpSpPr>
            <p:sp>
              <p:nvSpPr>
                <p:cNvPr id="1265" name="Rechthoek 16"/>
                <p:cNvSpPr/>
                <p:nvPr/>
              </p:nvSpPr>
              <p:spPr>
                <a:xfrm>
                  <a:off x="-3314880" y="2257560"/>
                  <a:ext cx="1360080" cy="50436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d1d1d1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08000" rIns="0" tIns="0" bIns="0" anchor="ctr">
                  <a:noAutofit/>
                </a:bodyPr>
                <a:p>
                  <a:endParaRPr b="0" lang="en-GB" sz="8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266" name="Rechthoek 17"/>
                <p:cNvSpPr/>
                <p:nvPr/>
              </p:nvSpPr>
              <p:spPr>
                <a:xfrm>
                  <a:off x="-3304800" y="2511360"/>
                  <a:ext cx="1344600" cy="246240"/>
                </a:xfrm>
                <a:prstGeom prst="rect">
                  <a:avLst/>
                </a:prstGeom>
                <a:solidFill>
                  <a:srgbClr val="fce4dc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0" rIns="0" tIns="0" bIns="0" anchor="ctr">
                  <a:noAutofit/>
                </a:bodyPr>
                <a:p>
                  <a:endParaRPr b="1" lang="en-GB" sz="1000" strike="noStrike" u="non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267" name="Tekstvak 18"/>
                <p:cNvSpPr/>
                <p:nvPr/>
              </p:nvSpPr>
              <p:spPr>
                <a:xfrm>
                  <a:off x="-3122280" y="2316240"/>
                  <a:ext cx="1115640" cy="1371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121752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</a:pPr>
                  <a:r>
                    <a:rPr b="0" lang="en-GB" sz="900" strike="noStrike" u="none">
                      <a:solidFill>
                        <a:srgbClr val="211f26"/>
                      </a:solidFill>
                      <a:uFillTx/>
                      <a:latin typeface="Calibri"/>
                    </a:rPr>
                    <a:t>Add Trendline</a:t>
                  </a:r>
                  <a:endParaRPr b="0" lang="en-US" sz="9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268" name="Tekstvak 19"/>
                <p:cNvSpPr/>
                <p:nvPr/>
              </p:nvSpPr>
              <p:spPr>
                <a:xfrm>
                  <a:off x="-3115800" y="2589120"/>
                  <a:ext cx="1115640" cy="108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121752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</a:pPr>
                  <a:r>
                    <a:rPr b="0" lang="en-GB" sz="900" strike="noStrike" u="none">
                      <a:solidFill>
                        <a:srgbClr val="211f26"/>
                      </a:solidFill>
                      <a:uFillTx/>
                      <a:latin typeface="Calibri"/>
                    </a:rPr>
                    <a:t>Format Data Series</a:t>
                  </a:r>
                  <a:endParaRPr b="0" lang="en-US" sz="9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269" name="Vrije vorm: vorm 20"/>
                <p:cNvSpPr/>
                <p:nvPr/>
              </p:nvSpPr>
              <p:spPr>
                <a:xfrm>
                  <a:off x="-2035080" y="2669040"/>
                  <a:ext cx="97200" cy="179640"/>
                </a:xfrm>
                <a:custGeom>
                  <a:avLst/>
                  <a:gdLst>
                    <a:gd name="textAreaLeft" fmla="*/ 0 w 97200"/>
                    <a:gd name="textAreaRight" fmla="*/ 97560 w 97200"/>
                    <a:gd name="textAreaTop" fmla="*/ 0 h 179640"/>
                    <a:gd name="textAreaBottom" fmla="*/ 180000 h 179640"/>
                  </a:gdLst>
                  <a:ahLst/>
                  <a:rect l="textAreaLeft" t="textAreaTop" r="textAreaRight" b="textAreaBottom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0" lIns="180000" rIns="180000" tIns="90000" bIns="90000" anchor="ctr">
                  <a:noAutofit/>
                </a:bodyPr>
                <a:p>
                  <a:endParaRPr b="0" lang="en-GB" sz="1600" strike="noStrike" u="non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1270" name="Groep 21"/>
                <p:cNvGrpSpPr/>
                <p:nvPr/>
              </p:nvGrpSpPr>
              <p:grpSpPr>
                <a:xfrm>
                  <a:off x="-3280320" y="2554200"/>
                  <a:ext cx="268560" cy="277200"/>
                  <a:chOff x="-3280320" y="2554200"/>
                  <a:chExt cx="268560" cy="277200"/>
                </a:xfrm>
              </p:grpSpPr>
              <p:sp>
                <p:nvSpPr>
                  <p:cNvPr id="1271" name="Rechthoek 25"/>
                  <p:cNvSpPr/>
                  <p:nvPr/>
                </p:nvSpPr>
                <p:spPr>
                  <a:xfrm>
                    <a:off x="-3245400" y="2602080"/>
                    <a:ext cx="42840" cy="104400"/>
                  </a:xfrm>
                  <a:prstGeom prst="rect">
                    <a:avLst/>
                  </a:prstGeom>
                  <a:solidFill>
                    <a:srgbClr val="4d82b8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2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72" name="Rechthoek 26"/>
                  <p:cNvSpPr/>
                  <p:nvPr/>
                </p:nvSpPr>
                <p:spPr>
                  <a:xfrm>
                    <a:off x="-3199680" y="2554200"/>
                    <a:ext cx="42840" cy="151920"/>
                  </a:xfrm>
                  <a:prstGeom prst="rect">
                    <a:avLst/>
                  </a:prstGeom>
                  <a:solidFill>
                    <a:srgbClr val="edc87e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2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73" name="Rechthoek 27"/>
                  <p:cNvSpPr/>
                  <p:nvPr/>
                </p:nvSpPr>
                <p:spPr>
                  <a:xfrm>
                    <a:off x="-3152160" y="2588400"/>
                    <a:ext cx="42840" cy="118080"/>
                  </a:xfrm>
                  <a:prstGeom prst="rect">
                    <a:avLst/>
                  </a:prstGeom>
                  <a:solidFill>
                    <a:srgbClr val="808080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endParaRPr b="0" lang="en-GB" sz="2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74" name="Rechthoek 282"/>
                  <p:cNvSpPr/>
                  <p:nvPr/>
                </p:nvSpPr>
                <p:spPr>
                  <a:xfrm rot="19732200">
                    <a:off x="-3258360" y="2637000"/>
                    <a:ext cx="225360" cy="146520"/>
                  </a:xfrm>
                  <a:custGeom>
                    <a:avLst/>
                    <a:gdLst>
                      <a:gd name="textAreaLeft" fmla="*/ 0 w 225360"/>
                      <a:gd name="textAreaRight" fmla="*/ 225720 w 225360"/>
                      <a:gd name="textAreaTop" fmla="*/ 0 h 146520"/>
                      <a:gd name="textAreaBottom" fmla="*/ 146880 h 146520"/>
                    </a:gdLst>
                    <a:ahLst/>
                    <a:rect l="textAreaLeft" t="textAreaTop" r="textAreaRight" b="textAreaBottom"/>
                    <a:pathLst>
                      <a:path w="225663" h="146804">
                        <a:moveTo>
                          <a:pt x="13407" y="11860"/>
                        </a:moveTo>
                        <a:lnTo>
                          <a:pt x="225663" y="0"/>
                        </a:lnTo>
                        <a:lnTo>
                          <a:pt x="160746" y="146804"/>
                        </a:lnTo>
                        <a:lnTo>
                          <a:pt x="0" y="50836"/>
                        </a:lnTo>
                        <a:lnTo>
                          <a:pt x="13407" y="11860"/>
                        </a:lnTo>
                        <a:close/>
                      </a:path>
                    </a:pathLst>
                  </a:custGeom>
                  <a:solidFill>
                    <a:srgbClr val="fce4dc"/>
                  </a:solidFill>
                  <a:ln w="1260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0" rIns="0" tIns="0" bIns="0" anchor="ctr">
                    <a:noAutofit/>
                  </a:bodyPr>
                  <a:p>
                    <a:endParaRPr b="1" lang="en-GB" sz="1000" strike="noStrike" u="non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1275" name="Groep 22"/>
                <p:cNvGrpSpPr/>
                <p:nvPr/>
              </p:nvGrpSpPr>
              <p:grpSpPr>
                <a:xfrm>
                  <a:off x="-3223440" y="2602800"/>
                  <a:ext cx="149760" cy="127800"/>
                  <a:chOff x="-3223440" y="2602800"/>
                  <a:chExt cx="149760" cy="127800"/>
                </a:xfrm>
              </p:grpSpPr>
              <p:sp>
                <p:nvSpPr>
                  <p:cNvPr id="1276" name="Vrije vorm: vorm 23"/>
                  <p:cNvSpPr/>
                  <p:nvPr/>
                </p:nvSpPr>
                <p:spPr>
                  <a:xfrm rot="513600">
                    <a:off x="-3154680" y="2607840"/>
                    <a:ext cx="74880" cy="88920"/>
                  </a:xfrm>
                  <a:custGeom>
                    <a:avLst/>
                    <a:gdLst>
                      <a:gd name="textAreaLeft" fmla="*/ 0 w 74880"/>
                      <a:gd name="textAreaRight" fmla="*/ 75240 w 74880"/>
                      <a:gd name="textAreaTop" fmla="*/ 0 h 88920"/>
                      <a:gd name="textAreaBottom" fmla="*/ 89280 h 88920"/>
                    </a:gdLst>
                    <a:ahLst/>
                    <a:rect l="textAreaLeft" t="textAreaTop" r="textAreaRight" b="textAreaBottom"/>
                    <a:pathLst>
                      <a:path w="165794" h="200436">
                        <a:moveTo>
                          <a:pt x="0" y="163491"/>
                        </a:moveTo>
                        <a:cubicBezTo>
                          <a:pt x="14624" y="129624"/>
                          <a:pt x="137006" y="-18157"/>
                          <a:pt x="161637" y="1854"/>
                        </a:cubicBezTo>
                        <a:cubicBezTo>
                          <a:pt x="186268" y="21865"/>
                          <a:pt x="94672" y="172727"/>
                          <a:pt x="64654" y="200436"/>
                        </a:cubicBezTo>
                        <a:lnTo>
                          <a:pt x="0" y="16349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3f3e3c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180000" rIns="180000" tIns="44640" bIns="44640" anchor="ctr">
                    <a:noAutofit/>
                  </a:bodyPr>
                  <a:p>
                    <a:endParaRPr b="0" lang="en-GB" sz="1600" strike="noStrike" u="none" cap="all">
                      <a:solidFill>
                        <a:schemeClr val="lt1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277" name="Vrije vorm: vorm 24"/>
                  <p:cNvSpPr/>
                  <p:nvPr/>
                </p:nvSpPr>
                <p:spPr>
                  <a:xfrm rot="513600">
                    <a:off x="-3219840" y="2671560"/>
                    <a:ext cx="93600" cy="52200"/>
                  </a:xfrm>
                  <a:custGeom>
                    <a:avLst/>
                    <a:gdLst>
                      <a:gd name="textAreaLeft" fmla="*/ 0 w 93600"/>
                      <a:gd name="textAreaRight" fmla="*/ 93960 w 93600"/>
                      <a:gd name="textAreaTop" fmla="*/ 0 h 52200"/>
                      <a:gd name="textAreaBottom" fmla="*/ 52560 h 52200"/>
                    </a:gdLst>
                    <a:ahLst/>
                    <a:rect l="textAreaLeft" t="textAreaTop" r="textAreaRight" b="textAreaBottom"/>
                    <a:pathLst>
                      <a:path w="117808" h="67245">
                        <a:moveTo>
                          <a:pt x="220" y="56172"/>
                        </a:moveTo>
                        <a:cubicBezTo>
                          <a:pt x="-3628" y="70796"/>
                          <a:pt x="44022" y="68627"/>
                          <a:pt x="63614" y="62785"/>
                        </a:cubicBezTo>
                        <a:cubicBezTo>
                          <a:pt x="83206" y="56943"/>
                          <a:pt x="116546" y="31369"/>
                          <a:pt x="117770" y="21119"/>
                        </a:cubicBezTo>
                        <a:cubicBezTo>
                          <a:pt x="118994" y="10869"/>
                          <a:pt x="90549" y="-4559"/>
                          <a:pt x="70957" y="1283"/>
                        </a:cubicBezTo>
                        <a:cubicBezTo>
                          <a:pt x="51365" y="7125"/>
                          <a:pt x="61415" y="48373"/>
                          <a:pt x="220" y="56172"/>
                        </a:cubicBezTo>
                        <a:close/>
                      </a:path>
                    </a:pathLst>
                  </a:custGeom>
                  <a:solidFill>
                    <a:srgbClr val="8ac3ef"/>
                  </a:solidFill>
                  <a:ln w="9360">
                    <a:solidFill>
                      <a:srgbClr val="307ebd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numCol="1" spcCol="0" lIns="180000" rIns="180000" tIns="26280" bIns="26280" anchor="ctr">
                    <a:noAutofit/>
                  </a:bodyPr>
                  <a:p>
                    <a:endParaRPr b="0" lang="en-GB" sz="1600" strike="noStrike" u="none" cap="all">
                      <a:solidFill>
                        <a:schemeClr val="lt1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gif"/><Relationship Id="rId2" Type="http://schemas.openxmlformats.org/officeDocument/2006/relationships/slideLayout" Target="../slideLayouts/slideLayout1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1" name="PlaceHolder 1"/>
          <p:cNvSpPr>
            <a:spLocks noGrp="1"/>
          </p:cNvSpPr>
          <p:nvPr>
            <p:ph type="title"/>
          </p:nvPr>
        </p:nvSpPr>
        <p:spPr>
          <a:xfrm>
            <a:off x="0" y="-429120"/>
            <a:ext cx="1989720" cy="27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n-GB" sz="1800" strike="noStrike" u="none">
                <a:solidFill>
                  <a:schemeClr val="accent1"/>
                </a:solidFill>
                <a:uFillTx/>
                <a:latin typeface="Arial"/>
              </a:rPr>
              <a:t>Title slide + image</a:t>
            </a: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pic>
        <p:nvPicPr>
          <p:cNvPr id="4482" name="" descr=""/>
          <p:cNvPicPr/>
          <p:nvPr/>
        </p:nvPicPr>
        <p:blipFill>
          <a:blip r:embed="rId1"/>
          <a:stretch/>
        </p:blipFill>
        <p:spPr>
          <a:xfrm>
            <a:off x="2441520" y="0"/>
            <a:ext cx="1036008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83" name="PlaceHolder 2"/>
          <p:cNvSpPr>
            <a:spLocks noGrp="1"/>
          </p:cNvSpPr>
          <p:nvPr>
            <p:ph/>
          </p:nvPr>
        </p:nvSpPr>
        <p:spPr>
          <a:xfrm>
            <a:off x="719280" y="3886200"/>
            <a:ext cx="5865120" cy="139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defTabSz="914400">
              <a:lnSpc>
                <a:spcPts val="5199"/>
              </a:lnSpc>
              <a:buNone/>
              <a:tabLst>
                <a:tab algn="l" pos="0"/>
              </a:tabLst>
            </a:pPr>
            <a:r>
              <a:rPr b="1" lang="en-GB" sz="4800" strike="noStrike" u="none">
                <a:solidFill>
                  <a:schemeClr val="lt1"/>
                </a:solidFill>
                <a:uFillTx/>
                <a:latin typeface="Arial"/>
              </a:rPr>
              <a:t>Lunar Space-Based</a:t>
            </a:r>
            <a:endParaRPr b="0" lang="nl-NL" sz="4800" strike="noStrike" u="non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ts val="5199"/>
              </a:lnSpc>
              <a:buNone/>
              <a:tabLst>
                <a:tab algn="l" pos="0"/>
              </a:tabLst>
            </a:pPr>
            <a:r>
              <a:rPr b="1" lang="en-GB" sz="4800" strike="noStrike" u="none">
                <a:solidFill>
                  <a:schemeClr val="lt1"/>
                </a:solidFill>
                <a:uFillTx/>
                <a:latin typeface="Arial"/>
              </a:rPr>
              <a:t>Solar Power</a:t>
            </a:r>
            <a:endParaRPr b="0" lang="nl-NL" sz="48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4484" name="PlaceHolder 3"/>
          <p:cNvSpPr>
            <a:spLocks noGrp="1"/>
          </p:cNvSpPr>
          <p:nvPr>
            <p:ph/>
          </p:nvPr>
        </p:nvSpPr>
        <p:spPr>
          <a:xfrm>
            <a:off x="719280" y="5404320"/>
            <a:ext cx="5871240" cy="3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GB" sz="2400" strike="noStrike" u="none">
                <a:solidFill>
                  <a:schemeClr val="dk2"/>
                </a:solidFill>
                <a:uFillTx/>
                <a:latin typeface="Arial"/>
              </a:rPr>
              <a:t>Nick Felten</a:t>
            </a:r>
            <a:endParaRPr b="0" lang="nl-NL" sz="24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4485" name="PlaceHolder 4"/>
          <p:cNvSpPr>
            <a:spLocks noGrp="1"/>
          </p:cNvSpPr>
          <p:nvPr>
            <p:ph type="dt" idx="78"/>
          </p:nvPr>
        </p:nvSpPr>
        <p:spPr>
          <a:xfrm>
            <a:off x="719280" y="58136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nl-NL" sz="1200" strike="noStrike" u="non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C1AEF60F-5E32-4C6F-937F-5C47BC7A9F8C}" type="datetime1">
              <a:rPr b="0" lang="nl-NL" sz="1200" strike="noStrike" u="none">
                <a:solidFill>
                  <a:schemeClr val="dk2"/>
                </a:solidFill>
                <a:uFillTx/>
                <a:latin typeface="Arial"/>
              </a:rPr>
              <a:t>08-04-2025</a:t>
            </a:fld>
            <a:endParaRPr b="0" lang="en-US" sz="1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9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nl-NL" sz="1800" strike="noStrike" u="none">
                <a:solidFill>
                  <a:schemeClr val="dk1"/>
                </a:solidFill>
                <a:uFillTx/>
                <a:latin typeface="Arial"/>
              </a:rPr>
              <a:t>Complications</a:t>
            </a: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5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69343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Liberation comlicates the coverage of both orbits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Terrain may block satellites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Small jitter inside Spacecraft leads to large amplitude beam jitter over long distances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Beams may arriving at an angle may waste a lot of energy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Receiver panels may cast shadows on each other at certain angles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pic>
        <p:nvPicPr>
          <p:cNvPr id="4531" name="" descr=""/>
          <p:cNvPicPr/>
          <p:nvPr/>
        </p:nvPicPr>
        <p:blipFill>
          <a:blip r:embed="rId1"/>
          <a:stretch/>
        </p:blipFill>
        <p:spPr>
          <a:xfrm>
            <a:off x="8229600" y="1766160"/>
            <a:ext cx="3390480" cy="318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A5A10F59-9099-4773-87E0-A6C4E0FD8F9D}" type="slidenum">
              <a:t>10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fld id="{996DAE8B-640C-4949-A131-883AE0CCA4E1}" type="datetime1">
              <a:rPr lang="en-US"/>
              <a:t>04/08/2025</a:t>
            </a:fld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2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nl-NL" sz="1800" strike="noStrike" u="none">
                <a:solidFill>
                  <a:schemeClr val="dk1"/>
                </a:solidFill>
                <a:uFillTx/>
                <a:latin typeface="Arial"/>
              </a:rPr>
              <a:t>Sizing approach: Cost estimates</a:t>
            </a: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pic>
        <p:nvPicPr>
          <p:cNvPr id="4533" name="" descr=""/>
          <p:cNvPicPr/>
          <p:nvPr/>
        </p:nvPicPr>
        <p:blipFill>
          <a:blip r:embed="rId1"/>
          <a:stretch/>
        </p:blipFill>
        <p:spPr>
          <a:xfrm>
            <a:off x="634680" y="1604520"/>
            <a:ext cx="5303160" cy="397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34" name="" descr=""/>
          <p:cNvPicPr/>
          <p:nvPr/>
        </p:nvPicPr>
        <p:blipFill>
          <a:blip r:embed="rId2"/>
          <a:stretch/>
        </p:blipFill>
        <p:spPr>
          <a:xfrm>
            <a:off x="6257160" y="1604520"/>
            <a:ext cx="5303160" cy="397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F79E1A66-78C6-4F08-8FC0-CEB201504F4B}" type="slidenum">
              <a:t>11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fld id="{C2303CC7-90AD-41DF-A18B-8250D8E0B026}" type="datetime1">
              <a:rPr lang="en-US"/>
              <a:t>04/08/2025</a:t>
            </a:fld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5" name="" descr=""/>
          <p:cNvPicPr/>
          <p:nvPr/>
        </p:nvPicPr>
        <p:blipFill>
          <a:blip r:embed="rId1"/>
          <a:stretch/>
        </p:blipFill>
        <p:spPr>
          <a:xfrm>
            <a:off x="2328480" y="1517040"/>
            <a:ext cx="8380080" cy="4713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36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nl-NL" sz="1800" strike="noStrike" u="none">
                <a:solidFill>
                  <a:schemeClr val="dk1"/>
                </a:solidFill>
                <a:uFillTx/>
                <a:latin typeface="Arial"/>
              </a:rPr>
              <a:t>The Spacecraft: a sketch</a:t>
            </a: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537" name=""/>
          <p:cNvSpPr/>
          <p:nvPr/>
        </p:nvSpPr>
        <p:spPr>
          <a:xfrm flipH="1">
            <a:off x="7543800" y="1143000"/>
            <a:ext cx="1371600" cy="1143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38" name=""/>
          <p:cNvSpPr/>
          <p:nvPr/>
        </p:nvSpPr>
        <p:spPr>
          <a:xfrm flipH="1">
            <a:off x="8001000" y="3886200"/>
            <a:ext cx="2057400" cy="2286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39" name=""/>
          <p:cNvSpPr/>
          <p:nvPr/>
        </p:nvSpPr>
        <p:spPr>
          <a:xfrm>
            <a:off x="3766680" y="1515600"/>
            <a:ext cx="242280" cy="73584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40" name=""/>
          <p:cNvSpPr/>
          <p:nvPr/>
        </p:nvSpPr>
        <p:spPr>
          <a:xfrm flipH="1">
            <a:off x="4416120" y="1371600"/>
            <a:ext cx="384480" cy="85392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41" name=""/>
          <p:cNvSpPr txBox="1"/>
          <p:nvPr/>
        </p:nvSpPr>
        <p:spPr>
          <a:xfrm>
            <a:off x="4343400" y="914400"/>
            <a:ext cx="1600200" cy="428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Laser Source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42" name=""/>
          <p:cNvSpPr txBox="1"/>
          <p:nvPr/>
        </p:nvSpPr>
        <p:spPr>
          <a:xfrm>
            <a:off x="2743200" y="1045440"/>
            <a:ext cx="1600200" cy="428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Optics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43" name=""/>
          <p:cNvSpPr txBox="1"/>
          <p:nvPr/>
        </p:nvSpPr>
        <p:spPr>
          <a:xfrm>
            <a:off x="8034120" y="785880"/>
            <a:ext cx="1600200" cy="428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Solar Array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44" name=""/>
          <p:cNvSpPr txBox="1"/>
          <p:nvPr/>
        </p:nvSpPr>
        <p:spPr>
          <a:xfrm>
            <a:off x="10210680" y="3657600"/>
            <a:ext cx="1905120" cy="858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Thermal Control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/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System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1C9A45EA-B844-4D4C-998F-BE5E6B685F1C}" type="slidenum">
              <a:t>12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fld id="{A8B039E2-AC53-40C9-B69D-07EFFC8DC8B2}" type="datetime1">
              <a:rPr lang="en-US"/>
              <a:t>04/08/2025</a:t>
            </a:fld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5" name="" descr=""/>
          <p:cNvPicPr/>
          <p:nvPr/>
        </p:nvPicPr>
        <p:blipFill>
          <a:blip r:embed="rId1"/>
          <a:stretch/>
        </p:blipFill>
        <p:spPr>
          <a:xfrm>
            <a:off x="4114800" y="1371600"/>
            <a:ext cx="8377560" cy="471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46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nl-NL" sz="1800" strike="noStrike" u="none">
                <a:solidFill>
                  <a:schemeClr val="dk1"/>
                </a:solidFill>
                <a:uFillTx/>
                <a:latin typeface="Arial"/>
              </a:rPr>
              <a:t>The ground element (L1)</a:t>
            </a: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pic>
        <p:nvPicPr>
          <p:cNvPr id="4547" name="" descr=""/>
          <p:cNvPicPr/>
          <p:nvPr/>
        </p:nvPicPr>
        <p:blipFill>
          <a:blip r:embed="rId2"/>
          <a:stretch/>
        </p:blipFill>
        <p:spPr>
          <a:xfrm>
            <a:off x="3331800" y="1231200"/>
            <a:ext cx="8784000" cy="4941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48" name=""/>
          <p:cNvSpPr txBox="1"/>
          <p:nvPr/>
        </p:nvSpPr>
        <p:spPr>
          <a:xfrm>
            <a:off x="685800" y="1371600"/>
            <a:ext cx="434340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Made from replaceable modules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Simplistic and mass-producible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Small variations in Light direction allow for Streched-Lense Array (SLA)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Needs to cover a larger area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Low intensity and SLA allow for very light panels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Ergonomics of transporting and aligning modules on a slope in lunar gravity are unclear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50E03B2D-1F4B-420E-9305-A60EFE6533F1}" type="slidenum">
              <a:t>13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fld id="{A1A722C0-153A-4A1D-80AD-FE9F543608E0}" type="datetime1">
              <a:rPr lang="en-US"/>
              <a:t>04/08/2025</a:t>
            </a:fld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9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nl-NL" sz="1800" strike="noStrike" u="none">
                <a:solidFill>
                  <a:schemeClr val="dk1"/>
                </a:solidFill>
                <a:uFillTx/>
                <a:latin typeface="Arial"/>
              </a:rPr>
              <a:t>The ground element: Lunar constellation</a:t>
            </a: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pic>
        <p:nvPicPr>
          <p:cNvPr id="4550" name="" descr=""/>
          <p:cNvPicPr/>
          <p:nvPr/>
        </p:nvPicPr>
        <p:blipFill>
          <a:blip r:embed="rId1"/>
          <a:stretch/>
        </p:blipFill>
        <p:spPr>
          <a:xfrm>
            <a:off x="1304640" y="1604520"/>
            <a:ext cx="3963240" cy="397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51" name="PlaceHolder 2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Modules flat and hexagonal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Relies on regular photovoltaics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Beam intensity can become quite high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=&gt; Complex thermodynamics to distribute heat load between parts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Actually heavier despite smaller size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3EDCCE59-4495-4568-87EB-B2B1E1E37811}" type="slidenum">
              <a:t>14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fld id="{95ED2320-1770-4F5F-B509-136D604C3F6F}" type="datetime1">
              <a:rPr lang="en-US"/>
              <a:t>04/08/2025</a:t>
            </a:fld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2" name="PlaceHolder 1"/>
          <p:cNvSpPr>
            <a:spLocks noGrp="1"/>
          </p:cNvSpPr>
          <p:nvPr>
            <p:ph type="title"/>
          </p:nvPr>
        </p:nvSpPr>
        <p:spPr>
          <a:xfrm>
            <a:off x="718560" y="45720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nl-NL" sz="1800" strike="noStrike" u="none">
                <a:solidFill>
                  <a:schemeClr val="dk1"/>
                </a:solidFill>
                <a:uFillTx/>
                <a:latin typeface="Arial"/>
              </a:rPr>
              <a:t>Comparison between Energy Systems</a:t>
            </a: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pic>
        <p:nvPicPr>
          <p:cNvPr id="4553" name="" descr=""/>
          <p:cNvPicPr/>
          <p:nvPr/>
        </p:nvPicPr>
        <p:blipFill>
          <a:blip r:embed="rId1"/>
          <a:stretch/>
        </p:blipFill>
        <p:spPr>
          <a:xfrm>
            <a:off x="2743560" y="914760"/>
            <a:ext cx="7314840" cy="548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54" name=""/>
          <p:cNvSpPr/>
          <p:nvPr/>
        </p:nvSpPr>
        <p:spPr>
          <a:xfrm rot="19856400">
            <a:off x="4599360" y="4174560"/>
            <a:ext cx="3696120" cy="685800"/>
          </a:xfrm>
          <a:prstGeom prst="ellipse">
            <a:avLst/>
          </a:prstGeom>
          <a:noFill/>
          <a:ln w="19080">
            <a:solidFill>
              <a:srgbClr val="16825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/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Nuclear Reactors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55" name=""/>
          <p:cNvSpPr/>
          <p:nvPr/>
        </p:nvSpPr>
        <p:spPr>
          <a:xfrm rot="19856400">
            <a:off x="6520320" y="4409280"/>
            <a:ext cx="2233080" cy="685800"/>
          </a:xfrm>
          <a:prstGeom prst="ellipse">
            <a:avLst/>
          </a:prstGeom>
          <a:noFill/>
          <a:ln w="19080">
            <a:solidFill>
              <a:srgbClr val="16825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/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Solar + Battery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56" name=""/>
          <p:cNvSpPr/>
          <p:nvPr/>
        </p:nvSpPr>
        <p:spPr>
          <a:xfrm rot="19856400">
            <a:off x="7995600" y="2874240"/>
            <a:ext cx="1992240" cy="685800"/>
          </a:xfrm>
          <a:prstGeom prst="ellipse">
            <a:avLst/>
          </a:prstGeom>
          <a:noFill/>
          <a:ln w="1908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/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Microwave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/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SBSP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57" name=""/>
          <p:cNvSpPr/>
          <p:nvPr/>
        </p:nvSpPr>
        <p:spPr>
          <a:xfrm rot="19856400">
            <a:off x="6332040" y="2141280"/>
            <a:ext cx="2283480" cy="990360"/>
          </a:xfrm>
          <a:prstGeom prst="ellipse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/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Laser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/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SBSP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5A2D7AB4-314A-4CBD-9F81-533C1E1289B4}" type="slidenum">
              <a:t>15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fld id="{CD9375E2-005F-4624-B5AC-F799A9A5BEA7}" type="datetime1">
              <a:rPr lang="en-US"/>
              <a:t>04/08/2025</a:t>
            </a:fld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8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nl-NL" sz="1800" strike="noStrike" u="none">
                <a:solidFill>
                  <a:schemeClr val="dk1"/>
                </a:solidFill>
                <a:uFillTx/>
                <a:latin typeface="Arial"/>
              </a:rPr>
              <a:t>Summary of both systems</a:t>
            </a: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5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Lagrange satellite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Very limited options below 80°S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By default: </a:t>
            </a:r>
            <a:r>
              <a:rPr b="0" lang="nl-NL" sz="2000" strike="noStrike" u="sng">
                <a:solidFill>
                  <a:schemeClr val="dk2"/>
                </a:solidFill>
                <a:uFillTx/>
                <a:latin typeface="Arial"/>
              </a:rPr>
              <a:t>single point of failure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Spacecraft mass 13-15 t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Ground mass 800 – 850 kg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Highest specific power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45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Polar constellation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Works well within craters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Build-in redundancy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  <a:ea typeface="Microsoft YaHei"/>
              </a:rPr>
              <a:t>Limited to polar regions (</a:t>
            </a: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60-70°S)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Spacecraft masses: 6 x 2.7 t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Ground mass: 680 -740 kg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14080952-61A6-4471-BD9B-19A27F80BF94}" type="slidenum">
              <a:t>16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fld id="{61DA22D2-7AEC-455D-B3D2-F6F6DCAE8818}" type="datetime1">
              <a:rPr lang="en-US"/>
              <a:t>04/08/2025</a:t>
            </a:fld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6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spcBef>
                <a:spcPts val="1191"/>
              </a:spcBef>
              <a:spcAft>
                <a:spcPts val="992"/>
              </a:spcAft>
              <a:buNone/>
            </a:pPr>
            <a:r>
              <a:rPr b="0" lang="nl-NL" sz="1600" strike="noStrike" u="none">
                <a:solidFill>
                  <a:schemeClr val="dk1"/>
                </a:solidFill>
                <a:uFillTx/>
                <a:latin typeface="Arial"/>
              </a:rPr>
              <a:t>Space Based Solar Power History</a:t>
            </a:r>
            <a:endParaRPr b="0" lang="nl-NL" sz="1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487" name=""/>
          <p:cNvSpPr txBox="1"/>
          <p:nvPr/>
        </p:nvSpPr>
        <p:spPr>
          <a:xfrm>
            <a:off x="2057400" y="1143000"/>
            <a:ext cx="3429000" cy="266364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lIns="90000" rIns="90000" tIns="45000" bIns="45000" anchor="t" anchorCtr="1">
            <a:noAutofit/>
          </a:bodyPr>
          <a:p>
            <a:pPr algn="ctr"/>
            <a:r>
              <a:rPr b="0" lang="en-US" sz="1800" strike="noStrike" u="none">
                <a:solidFill>
                  <a:srgbClr val="ffffff"/>
                </a:solidFill>
                <a:uFillTx/>
                <a:latin typeface="Arial"/>
              </a:rPr>
              <a:t>Alpha (2012)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88" name="Cassipeia"/>
          <p:cNvSpPr txBox="1"/>
          <p:nvPr/>
        </p:nvSpPr>
        <p:spPr>
          <a:xfrm>
            <a:off x="5887440" y="1143000"/>
            <a:ext cx="4856760" cy="4894560"/>
          </a:xfrm>
          <a:prstGeom prst="rect">
            <a:avLst/>
          </a:prstGeom>
          <a:blipFill rotWithShape="0">
            <a:blip r:embed="rId2"/>
            <a:stretch/>
          </a:blipFill>
          <a:ln w="0">
            <a:noFill/>
          </a:ln>
        </p:spPr>
        <p:txBody>
          <a:bodyPr lIns="90000" rIns="90000" tIns="45000" bIns="45000" anchor="t" anchorCtr="1">
            <a:noAutofit/>
          </a:bodyPr>
          <a:p>
            <a:pPr algn="ctr"/>
            <a:r>
              <a:rPr b="0" lang="en-US" sz="1800" strike="noStrike" u="none">
                <a:solidFill>
                  <a:srgbClr val="ffffff"/>
                </a:solidFill>
                <a:uFillTx/>
                <a:latin typeface="Arial"/>
              </a:rPr>
              <a:t>Cassiopeia (2017)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89" name=""/>
          <p:cNvSpPr txBox="1"/>
          <p:nvPr/>
        </p:nvSpPr>
        <p:spPr>
          <a:xfrm>
            <a:off x="1143000" y="3953520"/>
            <a:ext cx="4237560" cy="1990080"/>
          </a:xfrm>
          <a:prstGeom prst="rect">
            <a:avLst/>
          </a:prstGeom>
          <a:blipFill rotWithShape="0">
            <a:blip r:embed="rId3"/>
            <a:stretch/>
          </a:blipFill>
          <a:ln w="0">
            <a:noFill/>
          </a:ln>
        </p:spPr>
        <p:txBody>
          <a:bodyPr lIns="90000" rIns="90000" tIns="45000" bIns="45000" anchor="t" anchorCtr="1">
            <a:noAutofit/>
          </a:bodyPr>
          <a:p>
            <a:r>
              <a:rPr b="0" lang="en-US" sz="1800" strike="noStrike" u="none">
                <a:solidFill>
                  <a:srgbClr val="000000"/>
                </a:solidFill>
                <a:highlight>
                  <a:srgbClr val="ffffff"/>
                </a:highlight>
                <a:uFillTx/>
                <a:latin typeface="Arial"/>
              </a:rPr>
              <a:t>Concept from 1989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C3845CFF-6C69-43EA-BAAD-43ECFC1535D3}" type="slidenum">
              <a:t>2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fld id="{646F92EA-7407-4D15-87F9-18F126A65853}" type="datetime1">
              <a:rPr lang="en-US"/>
              <a:t>04/08/2025</a:t>
            </a:fld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0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nl-NL" sz="1800" strike="noStrike" u="none">
                <a:solidFill>
                  <a:schemeClr val="dk1"/>
                </a:solidFill>
                <a:uFillTx/>
                <a:latin typeface="Arial"/>
              </a:rPr>
              <a:t>Why SBSP on the Moon?</a:t>
            </a: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4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Lunar night lasts 14 days … in the best case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The most interesting places are the ones never illuminated (Craters of eternal darkness)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Energy storage for 14 days is extremely heavy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Best candidate currently is nuclear reactor. Still heavy + A lot of engineering challenges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Good demonstration environment: No competition with traditional energy market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C7CF1893-5C52-434D-88A4-80D61CC55213}" type="slidenum">
              <a:t>3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fld id="{4BF908C9-87C1-4A47-9E05-28EB9761CF70}" type="datetime1">
              <a:rPr lang="en-US"/>
              <a:t>04/08/2025</a:t>
            </a:fld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2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nl-NL" sz="1800" strike="noStrike" u="none">
                <a:solidFill>
                  <a:schemeClr val="dk1"/>
                </a:solidFill>
                <a:uFillTx/>
                <a:latin typeface="Arial"/>
              </a:rPr>
              <a:t>The Lunar Context</a:t>
            </a: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4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3 Base location considered: South pole, equator (0°N 0°E) and Malapert region (82°S 2°E)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Goal: 100 kW of </a:t>
            </a:r>
            <a:r>
              <a:rPr b="0" lang="nl-NL" sz="2000" strike="noStrike" u="sng">
                <a:solidFill>
                  <a:schemeClr val="dk2"/>
                </a:solidFill>
                <a:uFillTx/>
                <a:latin typeface="Arial"/>
              </a:rPr>
              <a:t>continuous</a:t>
            </a: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 power over 20 years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The space element must be highly reliable and independant (no maintenance) at the same time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Launch cost for ground element much larger (13 x) than launch cost for spacecraft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FB8736DE-30BC-4DB4-AC44-69FE2F3EAB42}" type="slidenum">
              <a:t>4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fld id="{B094B872-961D-4BBC-94FC-BA2FFB36F19D}" type="datetime1">
              <a:rPr lang="en-US"/>
              <a:t>04/08/2025</a:t>
            </a:fld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4" name="" descr=""/>
          <p:cNvPicPr/>
          <p:nvPr/>
        </p:nvPicPr>
        <p:blipFill>
          <a:blip r:embed="rId1"/>
          <a:stretch/>
        </p:blipFill>
        <p:spPr>
          <a:xfrm>
            <a:off x="5715000" y="3567240"/>
            <a:ext cx="4532760" cy="1389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95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nl-NL" sz="1800" strike="noStrike" u="none">
                <a:solidFill>
                  <a:schemeClr val="dk1"/>
                </a:solidFill>
                <a:uFillTx/>
                <a:latin typeface="Arial"/>
              </a:rPr>
              <a:t>Transmission efficiency: a fundamental restriction</a:t>
            </a: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pic>
        <p:nvPicPr>
          <p:cNvPr id="4496" name="" descr=""/>
          <p:cNvPicPr/>
          <p:nvPr/>
        </p:nvPicPr>
        <p:blipFill>
          <a:blip r:embed="rId2"/>
          <a:stretch/>
        </p:blipFill>
        <p:spPr>
          <a:xfrm>
            <a:off x="685800" y="1805400"/>
            <a:ext cx="4114800" cy="3223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97" name=""/>
          <p:cNvSpPr/>
          <p:nvPr/>
        </p:nvSpPr>
        <p:spPr>
          <a:xfrm>
            <a:off x="8442720" y="3237840"/>
            <a:ext cx="472320" cy="58644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98" name=""/>
          <p:cNvSpPr/>
          <p:nvPr/>
        </p:nvSpPr>
        <p:spPr>
          <a:xfrm flipH="1">
            <a:off x="9444240" y="3189240"/>
            <a:ext cx="553680" cy="65124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99" name=""/>
          <p:cNvSpPr txBox="1"/>
          <p:nvPr/>
        </p:nvSpPr>
        <p:spPr>
          <a:xfrm>
            <a:off x="7495920" y="2598120"/>
            <a:ext cx="1328040" cy="60228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Transmitter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Diameter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00" name=""/>
          <p:cNvSpPr txBox="1"/>
          <p:nvPr/>
        </p:nvSpPr>
        <p:spPr>
          <a:xfrm>
            <a:off x="9324720" y="2598120"/>
            <a:ext cx="1108080" cy="60228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Receiver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Diameter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01" name=""/>
          <p:cNvSpPr/>
          <p:nvPr/>
        </p:nvSpPr>
        <p:spPr>
          <a:xfrm flipV="1">
            <a:off x="8595360" y="4532400"/>
            <a:ext cx="457920" cy="58032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02" name=""/>
          <p:cNvSpPr/>
          <p:nvPr/>
        </p:nvSpPr>
        <p:spPr>
          <a:xfrm flipH="1" flipV="1">
            <a:off x="9419400" y="4524840"/>
            <a:ext cx="293400" cy="47988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03" name=""/>
          <p:cNvSpPr txBox="1"/>
          <p:nvPr/>
        </p:nvSpPr>
        <p:spPr>
          <a:xfrm>
            <a:off x="7707960" y="5097960"/>
            <a:ext cx="1379520" cy="346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Wavelength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04" name=""/>
          <p:cNvSpPr txBox="1"/>
          <p:nvPr/>
        </p:nvSpPr>
        <p:spPr>
          <a:xfrm>
            <a:off x="9281160" y="5112720"/>
            <a:ext cx="1531440" cy="60228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Transmission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Distance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05" name=""/>
          <p:cNvSpPr/>
          <p:nvPr/>
        </p:nvSpPr>
        <p:spPr>
          <a:xfrm flipH="1" flipV="1">
            <a:off x="3573720" y="2198160"/>
            <a:ext cx="317520" cy="282492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06" name=""/>
          <p:cNvSpPr txBox="1"/>
          <p:nvPr/>
        </p:nvSpPr>
        <p:spPr>
          <a:xfrm>
            <a:off x="3429000" y="5140080"/>
            <a:ext cx="1229040" cy="346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Ideally &gt; 2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07" name=""/>
          <p:cNvSpPr txBox="1"/>
          <p:nvPr/>
        </p:nvSpPr>
        <p:spPr>
          <a:xfrm>
            <a:off x="7496280" y="2598480"/>
            <a:ext cx="1328040" cy="60228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Transmitter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Diameter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08" name=""/>
          <p:cNvSpPr txBox="1"/>
          <p:nvPr/>
        </p:nvSpPr>
        <p:spPr>
          <a:xfrm>
            <a:off x="5529960" y="2939760"/>
            <a:ext cx="1154880" cy="346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Efficiency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09" name=""/>
          <p:cNvSpPr txBox="1"/>
          <p:nvPr/>
        </p:nvSpPr>
        <p:spPr>
          <a:xfrm>
            <a:off x="7496280" y="2598480"/>
            <a:ext cx="1328040" cy="60228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Transmitter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Diameter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10" name=""/>
          <p:cNvSpPr/>
          <p:nvPr/>
        </p:nvSpPr>
        <p:spPr>
          <a:xfrm>
            <a:off x="6089400" y="3451680"/>
            <a:ext cx="16200" cy="78984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11" name=""/>
          <p:cNvSpPr txBox="1"/>
          <p:nvPr/>
        </p:nvSpPr>
        <p:spPr>
          <a:xfrm>
            <a:off x="6172200" y="1371600"/>
            <a:ext cx="3657600" cy="914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Larger transmitter can generate a more ‘focused’ beam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1765EBFC-F13E-44DF-A0C7-AFC478A798B0}" type="slidenum">
              <a:t>5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fld id="{54C2893C-4720-4CF2-8CA6-3A725E04403E}" type="datetime1">
              <a:rPr lang="en-US"/>
              <a:t>04/08/2025</a:t>
            </a:fld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2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nl-NL" sz="1800" strike="noStrike" u="none">
                <a:solidFill>
                  <a:schemeClr val="dk1"/>
                </a:solidFill>
                <a:uFillTx/>
                <a:latin typeface="Arial"/>
              </a:rPr>
              <a:t>Microwave vs. Laser</a:t>
            </a: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513" name="PlaceHolder 2"/>
          <p:cNvSpPr>
            <a:spLocks noGrp="1"/>
          </p:cNvSpPr>
          <p:nvPr>
            <p:ph/>
          </p:nvPr>
        </p:nvSpPr>
        <p:spPr>
          <a:xfrm>
            <a:off x="609480" y="2971800"/>
            <a:ext cx="10972440" cy="261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Earth Microwave power transmission: 2 * 0.12 m * 36 000 000 m = 8 640 000 m²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lvl="1" marL="432000" indent="0">
              <a:lnSpc>
                <a:spcPct val="90000"/>
              </a:lnSpc>
              <a:spcBef>
                <a:spcPts val="1134"/>
              </a:spcBef>
              <a:buNone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=&gt; </a:t>
            </a:r>
            <a:r>
              <a:rPr b="1" lang="nl-NL" sz="2000" strike="noStrike" u="none">
                <a:solidFill>
                  <a:schemeClr val="dk2"/>
                </a:solidFill>
                <a:uFillTx/>
                <a:latin typeface="Arial"/>
              </a:rPr>
              <a:t>3 km Diameter</a:t>
            </a: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 for receiver and transmitter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Earth SBSP is limited to these wavelengths to penetrate clouds. A problem absent on the Moon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Microwave Wavelength can be reduced to 3 mm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Laser Wavelength much shorter: 880 nm an 1056 nm are common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So what is ‘</a:t>
            </a:r>
            <a:r>
              <a:rPr b="0" i="1" lang="nl-NL" sz="2000" strike="noStrike" u="none">
                <a:solidFill>
                  <a:schemeClr val="dk2"/>
                </a:solidFill>
                <a:uFillTx/>
                <a:latin typeface="Arial"/>
              </a:rPr>
              <a:t>R</a:t>
            </a: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’ ?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pic>
        <p:nvPicPr>
          <p:cNvPr id="4514" name="" descr=""/>
          <p:cNvPicPr/>
          <p:nvPr/>
        </p:nvPicPr>
        <p:blipFill>
          <a:blip r:embed="rId1"/>
          <a:stretch/>
        </p:blipFill>
        <p:spPr>
          <a:xfrm>
            <a:off x="4210920" y="1600200"/>
            <a:ext cx="3104280" cy="80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D4D1B525-A585-4F91-9412-4E64B9D0A31F}" type="slidenum">
              <a:t>6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fld id="{0110133E-40CD-4A24-BEAE-310AC127D1AC}" type="datetime1">
              <a:rPr lang="en-US"/>
              <a:t>04/08/2025</a:t>
            </a:fld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nl-NL" sz="1800" strike="noStrike" u="none">
                <a:solidFill>
                  <a:schemeClr val="dk1"/>
                </a:solidFill>
                <a:uFillTx/>
                <a:latin typeface="Arial"/>
              </a:rPr>
              <a:t>Orbital configurations</a:t>
            </a: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pic>
        <p:nvPicPr>
          <p:cNvPr id="4516" name="" descr=""/>
          <p:cNvPicPr/>
          <p:nvPr/>
        </p:nvPicPr>
        <p:blipFill>
          <a:blip r:embed="rId1"/>
          <a:stretch/>
        </p:blipFill>
        <p:spPr>
          <a:xfrm>
            <a:off x="1163880" y="1458360"/>
            <a:ext cx="9808920" cy="3799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17" name=""/>
          <p:cNvSpPr/>
          <p:nvPr/>
        </p:nvSpPr>
        <p:spPr>
          <a:xfrm flipH="1" flipV="1">
            <a:off x="2026800" y="3989160"/>
            <a:ext cx="1173600" cy="149724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18" name=""/>
          <p:cNvSpPr/>
          <p:nvPr/>
        </p:nvSpPr>
        <p:spPr>
          <a:xfrm flipH="1" flipV="1">
            <a:off x="9264240" y="2946960"/>
            <a:ext cx="108360" cy="253944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19" name=""/>
          <p:cNvSpPr/>
          <p:nvPr/>
        </p:nvSpPr>
        <p:spPr>
          <a:xfrm flipV="1">
            <a:off x="6629400" y="4572000"/>
            <a:ext cx="1143000" cy="9705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20" name=""/>
          <p:cNvSpPr txBox="1"/>
          <p:nvPr/>
        </p:nvSpPr>
        <p:spPr>
          <a:xfrm>
            <a:off x="2286000" y="5486400"/>
            <a:ext cx="1946880" cy="85824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Lagrange point :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R=58 000 km,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Always in contact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21" name=""/>
          <p:cNvSpPr txBox="1"/>
          <p:nvPr/>
        </p:nvSpPr>
        <p:spPr>
          <a:xfrm>
            <a:off x="4605480" y="5542560"/>
            <a:ext cx="2950920" cy="858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High, elliptical orbit: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R&lt;6500 km, At least half the satellites in contact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22" name=""/>
          <p:cNvSpPr txBox="1"/>
          <p:nvPr/>
        </p:nvSpPr>
        <p:spPr>
          <a:xfrm>
            <a:off x="8581320" y="5486400"/>
            <a:ext cx="1686600" cy="111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Low orbit: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R=100-600 km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Very little contact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C37B57F3-BB2C-4087-A5D6-1307C4457961}" type="slidenum">
              <a:t>7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fld id="{DDC88FCC-7B70-403F-8D44-C27B6447E81C}" type="datetime1">
              <a:rPr lang="en-US"/>
              <a:t>04/08/2025</a:t>
            </a:fld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3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nl-NL" sz="1800" strike="noStrike" u="none">
                <a:solidFill>
                  <a:schemeClr val="dk1"/>
                </a:solidFill>
                <a:uFillTx/>
                <a:latin typeface="Arial"/>
              </a:rPr>
              <a:t>Candidates: Lagrange point and Lunar polar orbit</a:t>
            </a: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5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 algn="ctr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Lagrange point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Single, large satellite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L1 for earth-facing side, L2 for ‘dark’ side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Better visibility at equator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Consistent light direction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Microwave: D1*D2 = 348 000 m²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  <a:ea typeface="Microsoft YaHei"/>
              </a:rPr>
              <a:t>Laser: D1*D2 = </a:t>
            </a:r>
            <a:r>
              <a:rPr b="0" lang="nl-NL" sz="2000" strike="noStrike" u="sng">
                <a:solidFill>
                  <a:schemeClr val="dk2"/>
                </a:solidFill>
                <a:uFillTx/>
                <a:latin typeface="Arial"/>
              </a:rPr>
              <a:t>102</a:t>
            </a: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 m²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45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 algn="ctr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Polar orbit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Constellation of e.g. 6 satellites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Better visibility at the poles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Light can come from any angle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Microwave: D1*D2 = 39 000 m²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  <a:ea typeface="Microsoft YaHei"/>
              </a:rPr>
              <a:t>Laser: D1*D2 </a:t>
            </a: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= </a:t>
            </a:r>
            <a:r>
              <a:rPr b="0" lang="nl-NL" sz="2000" strike="noStrike" u="sng">
                <a:solidFill>
                  <a:schemeClr val="dk2"/>
                </a:solidFill>
                <a:uFillTx/>
                <a:latin typeface="Arial"/>
              </a:rPr>
              <a:t>11.4</a:t>
            </a: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 m²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0F20B578-6004-4373-9F50-211C2492B1A3}" type="slidenum">
              <a:t>8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fld id="{94B36596-8DBF-4676-9251-3D626CF4F203}" type="datetime1">
              <a:rPr lang="en-US"/>
              <a:t>04/08/2025</a:t>
            </a:fld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nl-NL" sz="18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Laser </a:t>
            </a:r>
            <a:r>
              <a:rPr b="0" lang="nl-NL" sz="1800" strike="noStrike" u="none">
                <a:solidFill>
                  <a:schemeClr val="dk1"/>
                </a:solidFill>
                <a:uFillTx/>
                <a:latin typeface="Arial"/>
              </a:rPr>
              <a:t>Complications</a:t>
            </a:r>
            <a:endParaRPr b="0" lang="nl-NL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pic>
        <p:nvPicPr>
          <p:cNvPr id="4527" name="" descr=""/>
          <p:cNvPicPr/>
          <p:nvPr/>
        </p:nvPicPr>
        <p:blipFill>
          <a:blip r:embed="rId1"/>
          <a:stretch/>
        </p:blipFill>
        <p:spPr>
          <a:xfrm>
            <a:off x="609120" y="1640520"/>
            <a:ext cx="5354280" cy="3904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28" name="PlaceHolder 2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More energy lost at other stages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Resulting heat needs to be dealt with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Large mirrors that keep a small diffraction are </a:t>
            </a:r>
            <a:r>
              <a:rPr b="0" i="1" lang="nl-NL" sz="2000" strike="noStrike" u="none">
                <a:solidFill>
                  <a:schemeClr val="dk2"/>
                </a:solidFill>
                <a:uFillTx/>
                <a:latin typeface="Arial"/>
              </a:rPr>
              <a:t>much </a:t>
            </a: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harder to build than large radio/MW antennae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12800"/>
              </a:tabLst>
            </a:pPr>
            <a:r>
              <a:rPr b="0" lang="nl-NL" sz="2000" strike="noStrike" u="none">
                <a:solidFill>
                  <a:schemeClr val="dk2"/>
                </a:solidFill>
                <a:uFillTx/>
                <a:latin typeface="Arial"/>
              </a:rPr>
              <a:t>James Webb space telescope costed $B10 in no small part due to its 6m diffraction-limited mirror</a:t>
            </a: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  <a:p>
            <a:pPr marL="432000"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712800"/>
              </a:tabLst>
            </a:pPr>
            <a:endParaRPr b="0" lang="nl-NL" sz="20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5C8673D7-AA2C-44F4-97DF-EDA7D8F5F3A4}" type="slidenum">
              <a:t>9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fld id="{FC356380-8E8F-425A-B1E7-CEC1ECCA8653}" type="datetime1">
              <a:rPr lang="en-US"/>
              <a:t>04/08/2025</a:t>
            </a:fld>
          </a:p>
        </p:txBody>
      </p:sp>
    </p:spTree>
  </p:cSld>
</p:sld>
</file>

<file path=ppt/theme/theme1.xml><?xml version="1.0" encoding="utf-8"?>
<a:theme xmlns:a="http://schemas.openxmlformats.org/drawingml/2006/main" xmlns:r="http://schemas.openxmlformats.org/officeDocument/2006/relationships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TU DELFT | DOCUMENT (SLIDEBUILDER)">
  <a:themeElements>
    <a:clrScheme name="TU Delft">
      <a:dk1>
        <a:srgbClr val="000000"/>
      </a:dk1>
      <a:lt1>
        <a:srgbClr val="f2f2f2"/>
      </a:lt1>
      <a:dk2>
        <a:srgbClr val="000000"/>
      </a:dk2>
      <a:lt2>
        <a:srgbClr val="f2f2f2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TU DELFT | DOCUMENT (SLIDEBUILDER)">
  <a:themeElements>
    <a:clrScheme name="TU Delft">
      <a:dk1>
        <a:srgbClr val="000000"/>
      </a:dk1>
      <a:lt1>
        <a:srgbClr val="f2f2f2"/>
      </a:lt1>
      <a:dk2>
        <a:srgbClr val="000000"/>
      </a:dk2>
      <a:lt2>
        <a:srgbClr val="f2f2f2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TU DELFT | DOCUMENT (SLIDEBUILDER)">
  <a:themeElements>
    <a:clrScheme name="TU Delft">
      <a:dk1>
        <a:srgbClr val="000000"/>
      </a:dk1>
      <a:lt1>
        <a:srgbClr val="f2f2f2"/>
      </a:lt1>
      <a:dk2>
        <a:srgbClr val="000000"/>
      </a:dk2>
      <a:lt2>
        <a:srgbClr val="f2f2f2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TU DELFT | DOCUMENT (SLIDEBUILDER)">
  <a:themeElements>
    <a:clrScheme name="TU Delft">
      <a:dk1>
        <a:srgbClr val="000000"/>
      </a:dk1>
      <a:lt1>
        <a:srgbClr val="f2f2f2"/>
      </a:lt1>
      <a:dk2>
        <a:srgbClr val="000000"/>
      </a:dk2>
      <a:lt2>
        <a:srgbClr val="f2f2f2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TU DELFT | DOCUMENT (SLIDEBUILDER)">
  <a:themeElements>
    <a:clrScheme name="TU Delft">
      <a:dk1>
        <a:srgbClr val="000000"/>
      </a:dk1>
      <a:lt1>
        <a:srgbClr val="f2f2f2"/>
      </a:lt1>
      <a:dk2>
        <a:srgbClr val="000000"/>
      </a:dk2>
      <a:lt2>
        <a:srgbClr val="f2f2f2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6904</TotalTime>
  <Application>LibreOffice/24.8.6.2$Linux_X86_64 LibreOffice_project/d50be90c1d90f0f90a5235ffcbbafbbfa38a83c2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2018-03-15T13:05:51Z</dcterms:created>
  <dc:creator>Silvana Salamur</dc:creator>
  <dc:description/>
  <cp:keywords>www.pptsolutions.nl</cp:keywords>
  <dc:language>en-US</dc:language>
  <cp:lastModifiedBy/>
  <dcterms:modified xsi:type="dcterms:W3CDTF">2025-03-28T12:50:19Z</dcterms:modified>
  <cp:revision>114</cp:revision>
  <dc:subject/>
  <dc:title>Titel van de presentatie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0x01010047619C50047C9743A1A19A1813F2F42C</vt:lpwstr>
  </property>
  <property fmtid="{D5CDD505-2E9C-101B-9397-08002B2CF9AE}" pid="3" name="Notes">
    <vt:r8>5</vt:r8>
  </property>
  <property fmtid="{D5CDD505-2E9C-101B-9397-08002B2CF9AE}" pid="4" name="PresentationFormat">
    <vt:lpwstr>Widescreen</vt:lpwstr>
  </property>
  <property fmtid="{D5CDD505-2E9C-101B-9397-08002B2CF9AE}" pid="5" name="Slides">
    <vt:r8>64</vt:r8>
  </property>
</Properties>
</file>