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504" r:id="rId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35FE2-8761-02E0-7051-C3F82CCE10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311DF6-D639-1008-17C2-17D85D1F3F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88532-BEAF-F8CF-9634-6DDF188CD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34E73-2D28-4BF6-BEC7-07AA273F063B}" type="datetimeFigureOut">
              <a:rPr lang="zh-CN" altLang="en-US" smtClean="0"/>
              <a:t>2026/6/29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6BD5EC-835E-122B-0351-79ED57C4C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0BBEFD-411B-8BF1-E4E7-28E119ACF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63685-B01F-4A07-A784-28133670E5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71441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958B58-3A64-E992-FDB3-0DCDB3E04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9F728F-9F91-32DF-6056-F3F16039C7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78F173-BC75-A952-D3CF-A077C718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34E73-2D28-4BF6-BEC7-07AA273F063B}" type="datetimeFigureOut">
              <a:rPr lang="zh-CN" altLang="en-US" smtClean="0"/>
              <a:t>2026/6/29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7A5DF9-4F3B-8F94-6D27-76E075211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989311-0390-EA5B-0556-DA98BB94F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63685-B01F-4A07-A784-28133670E5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6715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EE3B23C-32A7-6F29-939A-8503AE7D2C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AA19DE-E742-FEB2-B1A7-89FD782034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08B6F3-30DB-2169-EC49-A5A631E18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34E73-2D28-4BF6-BEC7-07AA273F063B}" type="datetimeFigureOut">
              <a:rPr lang="zh-CN" altLang="en-US" smtClean="0"/>
              <a:t>2026/6/29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1BFDD1-1052-9932-06B2-02A7896E6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DDCDE5-745E-9EB4-2DF8-D87D8E6EC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63685-B01F-4A07-A784-28133670E5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0900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2A486-A99A-EFB8-9E4C-4EFDD19EB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3D2846-63E3-28F0-48D6-6781B48264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73F218-A277-DB29-8182-74887DE6A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34E73-2D28-4BF6-BEC7-07AA273F063B}" type="datetimeFigureOut">
              <a:rPr lang="zh-CN" altLang="en-US" smtClean="0"/>
              <a:t>2026/6/29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6607D5-39D5-85C0-D466-AF87D814B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220B25-B87A-88E8-7EF9-1CEEEF81A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63685-B01F-4A07-A784-28133670E5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95824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3BD7B8-CBC7-1133-56C1-31A7D0A45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CAC72F-B845-9258-66AB-D47F6FB30B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1854EE-73E2-F3A9-D215-EEC7725CC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34E73-2D28-4BF6-BEC7-07AA273F063B}" type="datetimeFigureOut">
              <a:rPr lang="zh-CN" altLang="en-US" smtClean="0"/>
              <a:t>2026/6/29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9046E-3517-0209-8304-DBEB7E716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B2E51E-D2B8-3FD2-5C27-A39BAF4DE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63685-B01F-4A07-A784-28133670E5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4815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08F04-136E-15F4-BB6B-7AFA17906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AADF6E-1DB7-BCA5-53FD-1B3DFB22E5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B9B510-898A-B6F0-97C0-8D6B7AAF31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208651-B001-E0C8-D08E-43E250DE17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34E73-2D28-4BF6-BEC7-07AA273F063B}" type="datetimeFigureOut">
              <a:rPr lang="zh-CN" altLang="en-US" smtClean="0"/>
              <a:t>2026/6/29</a:t>
            </a:fld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7B8EB7-B5A4-F483-1579-B8D418CDA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54DF4A-F7F0-9554-C831-EACA5A337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63685-B01F-4A07-A784-28133670E5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2589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851DF-51DC-0864-5FB8-9F50AF934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5AAC2E-008E-41E5-097C-1B2C361D80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0F4244-8B29-78FC-23A7-73C3FF0C34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219D90-C51E-26F3-4CA0-DCDBD9C8E0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987184C-2111-1BF2-AEC7-2A6081B40E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7FA76A-64B7-9894-D1C3-1A3979453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34E73-2D28-4BF6-BEC7-07AA273F063B}" type="datetimeFigureOut">
              <a:rPr lang="zh-CN" altLang="en-US" smtClean="0"/>
              <a:t>2026/6/29</a:t>
            </a:fld>
            <a:endParaRPr lang="zh-CN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F6C1434-1B85-41E4-71DB-0D73F821D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64BF9C-F993-CF59-2A79-B42F6E08C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63685-B01F-4A07-A784-28133670E5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1358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71B8B4-6EFD-E5FD-46FD-4B27DC99C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B5BFDA-B92E-DC62-5DFD-0B3E17DB7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34E73-2D28-4BF6-BEC7-07AA273F063B}" type="datetimeFigureOut">
              <a:rPr lang="zh-CN" altLang="en-US" smtClean="0"/>
              <a:t>2026/6/29</a:t>
            </a:fld>
            <a:endParaRPr lang="zh-CN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DB636F-5829-BE0E-0E9C-243396DD6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5B7C9B-EED4-8D05-7AFC-7761A0F86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63685-B01F-4A07-A784-28133670E5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8581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E72B2C-B9A0-6528-129A-0A3D28439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34E73-2D28-4BF6-BEC7-07AA273F063B}" type="datetimeFigureOut">
              <a:rPr lang="zh-CN" altLang="en-US" smtClean="0"/>
              <a:t>2026/6/29</a:t>
            </a:fld>
            <a:endParaRPr lang="zh-CN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0F59FB-B0D7-1CF2-982F-65A370DB4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796433-0916-F0F1-6DA2-B7131627C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63685-B01F-4A07-A784-28133670E5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5025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8E4C1-6E22-B61D-E46B-ED9E36444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B60586-B2D1-6F22-E036-C147B4FE24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0A14A8-0463-60FB-3254-9BC9460BAE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B91A6F-C3A4-19BD-5FD9-F2CE3BED4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34E73-2D28-4BF6-BEC7-07AA273F063B}" type="datetimeFigureOut">
              <a:rPr lang="zh-CN" altLang="en-US" smtClean="0"/>
              <a:t>2026/6/29</a:t>
            </a:fld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3D454E-1694-11E8-5E51-E9E6968B5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E6F2DE-BEC5-415A-1DB5-C201A8F8A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63685-B01F-4A07-A784-28133670E5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5432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7162A-3A65-9327-7345-D6E552414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0F2639-84DB-7CEC-9202-ECA3779BF7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6BE838-6F74-B4C6-3F04-DAC843B727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3B8C45-FD53-CD9F-9816-9EBBBB1BDD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34E73-2D28-4BF6-BEC7-07AA273F063B}" type="datetimeFigureOut">
              <a:rPr lang="zh-CN" altLang="en-US" smtClean="0"/>
              <a:t>2026/6/29</a:t>
            </a:fld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4ED81C-FD55-6CE1-D634-420FDC76C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0E1119-28E1-9776-BFE4-C0E4EBB23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63685-B01F-4A07-A784-28133670E5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0752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D0139D-76A3-B0A1-4375-9AF56CEC5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2DAF4F-3E3B-25B8-189B-BF13A12E16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623DCB-3172-6939-0D43-0526B622F1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B34E73-2D28-4BF6-BEC7-07AA273F063B}" type="datetimeFigureOut">
              <a:rPr lang="zh-CN" altLang="en-US" smtClean="0"/>
              <a:t>2026/6/29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FB38C-E68C-1F83-8476-57E3630BFB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A030EA-F045-13A6-B3BB-8682817ACA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A63685-B01F-4A07-A784-28133670E5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1717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VERVIEW">
            <a:hlinkClick r:id="" action="ppaction://media"/>
            <a:extLst>
              <a:ext uri="{FF2B5EF4-FFF2-40B4-BE49-F238E27FC236}">
                <a16:creationId xmlns:a16="http://schemas.microsoft.com/office/drawing/2014/main" id="{CAF0AF08-C81D-2700-6152-69D5FF25E9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596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1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等线</vt:lpstr>
      <vt:lpstr>等线 Light</vt:lpstr>
      <vt:lpstr>Arial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培星 杨</dc:creator>
  <cp:lastModifiedBy>培星 杨</cp:lastModifiedBy>
  <cp:revision>1</cp:revision>
  <dcterms:created xsi:type="dcterms:W3CDTF">2026-06-29T07:10:31Z</dcterms:created>
  <dcterms:modified xsi:type="dcterms:W3CDTF">2026-06-29T07:11:00Z</dcterms:modified>
</cp:coreProperties>
</file>