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44"/>
  </p:notesMasterIdLst>
  <p:sldIdLst>
    <p:sldId id="297" r:id="rId5"/>
    <p:sldId id="321" r:id="rId6"/>
    <p:sldId id="323" r:id="rId7"/>
    <p:sldId id="296" r:id="rId8"/>
    <p:sldId id="267" r:id="rId9"/>
    <p:sldId id="269" r:id="rId10"/>
    <p:sldId id="273" r:id="rId11"/>
    <p:sldId id="274" r:id="rId12"/>
    <p:sldId id="268" r:id="rId13"/>
    <p:sldId id="317" r:id="rId14"/>
    <p:sldId id="314" r:id="rId15"/>
    <p:sldId id="313" r:id="rId16"/>
    <p:sldId id="315" r:id="rId17"/>
    <p:sldId id="316" r:id="rId18"/>
    <p:sldId id="318" r:id="rId19"/>
    <p:sldId id="281" r:id="rId20"/>
    <p:sldId id="284" r:id="rId21"/>
    <p:sldId id="283" r:id="rId22"/>
    <p:sldId id="305" r:id="rId23"/>
    <p:sldId id="326" r:id="rId24"/>
    <p:sldId id="319" r:id="rId25"/>
    <p:sldId id="275" r:id="rId26"/>
    <p:sldId id="276" r:id="rId27"/>
    <p:sldId id="272" r:id="rId28"/>
    <p:sldId id="277" r:id="rId29"/>
    <p:sldId id="309" r:id="rId30"/>
    <p:sldId id="310" r:id="rId31"/>
    <p:sldId id="292" r:id="rId32"/>
    <p:sldId id="282" r:id="rId33"/>
    <p:sldId id="286" r:id="rId34"/>
    <p:sldId id="287" r:id="rId35"/>
    <p:sldId id="288" r:id="rId36"/>
    <p:sldId id="293" r:id="rId37"/>
    <p:sldId id="264" r:id="rId38"/>
    <p:sldId id="290" r:id="rId39"/>
    <p:sldId id="312" r:id="rId40"/>
    <p:sldId id="325" r:id="rId41"/>
    <p:sldId id="294" r:id="rId42"/>
    <p:sldId id="311" r:id="rId43"/>
  </p:sldIdLst>
  <p:sldSz cx="12192000" cy="6858000"/>
  <p:notesSz cx="6858000" cy="9144000"/>
  <p:defaultTextStyle>
    <a:defPPr>
      <a:defRPr lang="zh-H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01F27"/>
    <a:srgbClr val="B86A77"/>
    <a:srgbClr val="AFC8B5"/>
    <a:srgbClr val="213C44"/>
    <a:srgbClr val="0F1316"/>
    <a:srgbClr val="6167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B69D898-CFFB-4FC2-B843-56D9C8F6A87F}" v="8" dt="2024-10-01T22:14:07.72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50" d="100"/>
          <a:sy n="150" d="100"/>
        </p:scale>
        <p:origin x="654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theme" Target="theme/theme1.xml"/><Relationship Id="rId50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alter Chung" userId="c0a7737c-70be-4861-b848-6afe7de90417" providerId="ADAL" clId="{7B69D898-CFFB-4FC2-B843-56D9C8F6A87F}"/>
    <pc:docChg chg="undo custSel delSld modSld">
      <pc:chgData name="Walter Chung" userId="c0a7737c-70be-4861-b848-6afe7de90417" providerId="ADAL" clId="{7B69D898-CFFB-4FC2-B843-56D9C8F6A87F}" dt="2024-10-01T22:13:44.166" v="25" actId="18131"/>
      <pc:docMkLst>
        <pc:docMk/>
      </pc:docMkLst>
      <pc:sldChg chg="del">
        <pc:chgData name="Walter Chung" userId="c0a7737c-70be-4861-b848-6afe7de90417" providerId="ADAL" clId="{7B69D898-CFFB-4FC2-B843-56D9C8F6A87F}" dt="2024-10-01T21:50:19.268" v="0" actId="47"/>
        <pc:sldMkLst>
          <pc:docMk/>
          <pc:sldMk cId="2236336687" sldId="256"/>
        </pc:sldMkLst>
      </pc:sldChg>
      <pc:sldChg chg="del">
        <pc:chgData name="Walter Chung" userId="c0a7737c-70be-4861-b848-6afe7de90417" providerId="ADAL" clId="{7B69D898-CFFB-4FC2-B843-56D9C8F6A87F}" dt="2024-10-01T21:50:22.554" v="1" actId="47"/>
        <pc:sldMkLst>
          <pc:docMk/>
          <pc:sldMk cId="3563325853" sldId="257"/>
        </pc:sldMkLst>
      </pc:sldChg>
      <pc:sldChg chg="del">
        <pc:chgData name="Walter Chung" userId="c0a7737c-70be-4861-b848-6afe7de90417" providerId="ADAL" clId="{7B69D898-CFFB-4FC2-B843-56D9C8F6A87F}" dt="2024-10-01T21:50:25.568" v="3" actId="47"/>
        <pc:sldMkLst>
          <pc:docMk/>
          <pc:sldMk cId="2551085872" sldId="258"/>
        </pc:sldMkLst>
      </pc:sldChg>
      <pc:sldChg chg="del">
        <pc:chgData name="Walter Chung" userId="c0a7737c-70be-4861-b848-6afe7de90417" providerId="ADAL" clId="{7B69D898-CFFB-4FC2-B843-56D9C8F6A87F}" dt="2024-10-01T21:50:23.899" v="2" actId="47"/>
        <pc:sldMkLst>
          <pc:docMk/>
          <pc:sldMk cId="2074575003" sldId="259"/>
        </pc:sldMkLst>
      </pc:sldChg>
      <pc:sldChg chg="del">
        <pc:chgData name="Walter Chung" userId="c0a7737c-70be-4861-b848-6afe7de90417" providerId="ADAL" clId="{7B69D898-CFFB-4FC2-B843-56D9C8F6A87F}" dt="2024-10-01T21:51:10.260" v="11" actId="47"/>
        <pc:sldMkLst>
          <pc:docMk/>
          <pc:sldMk cId="2488817144" sldId="263"/>
        </pc:sldMkLst>
      </pc:sldChg>
      <pc:sldChg chg="del">
        <pc:chgData name="Walter Chung" userId="c0a7737c-70be-4861-b848-6afe7de90417" providerId="ADAL" clId="{7B69D898-CFFB-4FC2-B843-56D9C8F6A87F}" dt="2024-10-01T21:51:23.312" v="16" actId="47"/>
        <pc:sldMkLst>
          <pc:docMk/>
          <pc:sldMk cId="1247830706" sldId="265"/>
        </pc:sldMkLst>
      </pc:sldChg>
      <pc:sldChg chg="del">
        <pc:chgData name="Walter Chung" userId="c0a7737c-70be-4861-b848-6afe7de90417" providerId="ADAL" clId="{7B69D898-CFFB-4FC2-B843-56D9C8F6A87F}" dt="2024-10-01T21:51:24.116" v="17" actId="47"/>
        <pc:sldMkLst>
          <pc:docMk/>
          <pc:sldMk cId="1054192219" sldId="266"/>
        </pc:sldMkLst>
      </pc:sldChg>
      <pc:sldChg chg="del">
        <pc:chgData name="Walter Chung" userId="c0a7737c-70be-4861-b848-6afe7de90417" providerId="ADAL" clId="{7B69D898-CFFB-4FC2-B843-56D9C8F6A87F}" dt="2024-10-01T21:52:05.116" v="18" actId="47"/>
        <pc:sldMkLst>
          <pc:docMk/>
          <pc:sldMk cId="2201713164" sldId="279"/>
        </pc:sldMkLst>
      </pc:sldChg>
      <pc:sldChg chg="del">
        <pc:chgData name="Walter Chung" userId="c0a7737c-70be-4861-b848-6afe7de90417" providerId="ADAL" clId="{7B69D898-CFFB-4FC2-B843-56D9C8F6A87F}" dt="2024-10-01T21:50:19.268" v="0" actId="47"/>
        <pc:sldMkLst>
          <pc:docMk/>
          <pc:sldMk cId="2472011608" sldId="280"/>
        </pc:sldMkLst>
      </pc:sldChg>
      <pc:sldChg chg="del">
        <pc:chgData name="Walter Chung" userId="c0a7737c-70be-4861-b848-6afe7de90417" providerId="ADAL" clId="{7B69D898-CFFB-4FC2-B843-56D9C8F6A87F}" dt="2024-10-01T21:51:22.020" v="15" actId="47"/>
        <pc:sldMkLst>
          <pc:docMk/>
          <pc:sldMk cId="1926799802" sldId="289"/>
        </pc:sldMkLst>
      </pc:sldChg>
      <pc:sldChg chg="del">
        <pc:chgData name="Walter Chung" userId="c0a7737c-70be-4861-b848-6afe7de90417" providerId="ADAL" clId="{7B69D898-CFFB-4FC2-B843-56D9C8F6A87F}" dt="2024-10-01T21:51:16.328" v="12" actId="47"/>
        <pc:sldMkLst>
          <pc:docMk/>
          <pc:sldMk cId="3940447125" sldId="291"/>
        </pc:sldMkLst>
      </pc:sldChg>
      <pc:sldChg chg="addSp delSp modSp mod">
        <pc:chgData name="Walter Chung" userId="c0a7737c-70be-4861-b848-6afe7de90417" providerId="ADAL" clId="{7B69D898-CFFB-4FC2-B843-56D9C8F6A87F}" dt="2024-10-01T22:12:59.060" v="21"/>
        <pc:sldMkLst>
          <pc:docMk/>
          <pc:sldMk cId="2447933914" sldId="293"/>
        </pc:sldMkLst>
        <pc:picChg chg="add mod">
          <ac:chgData name="Walter Chung" userId="c0a7737c-70be-4861-b848-6afe7de90417" providerId="ADAL" clId="{7B69D898-CFFB-4FC2-B843-56D9C8F6A87F}" dt="2024-10-01T22:12:59.060" v="21"/>
          <ac:picMkLst>
            <pc:docMk/>
            <pc:sldMk cId="2447933914" sldId="293"/>
            <ac:picMk id="2" creationId="{1D9B4E9E-0A1B-59BA-534A-4C987B45F77C}"/>
          </ac:picMkLst>
        </pc:picChg>
        <pc:picChg chg="del">
          <ac:chgData name="Walter Chung" userId="c0a7737c-70be-4861-b848-6afe7de90417" providerId="ADAL" clId="{7B69D898-CFFB-4FC2-B843-56D9C8F6A87F}" dt="2024-10-01T22:12:58.702" v="20" actId="478"/>
          <ac:picMkLst>
            <pc:docMk/>
            <pc:sldMk cId="2447933914" sldId="293"/>
            <ac:picMk id="5" creationId="{B24FA342-8E0D-0449-42F0-8942147CEEF0}"/>
          </ac:picMkLst>
        </pc:picChg>
      </pc:sldChg>
      <pc:sldChg chg="del">
        <pc:chgData name="Walter Chung" userId="c0a7737c-70be-4861-b848-6afe7de90417" providerId="ADAL" clId="{7B69D898-CFFB-4FC2-B843-56D9C8F6A87F}" dt="2024-10-01T21:50:28.818" v="4" actId="47"/>
        <pc:sldMkLst>
          <pc:docMk/>
          <pc:sldMk cId="1133219312" sldId="298"/>
        </pc:sldMkLst>
      </pc:sldChg>
      <pc:sldChg chg="del">
        <pc:chgData name="Walter Chung" userId="c0a7737c-70be-4861-b848-6afe7de90417" providerId="ADAL" clId="{7B69D898-CFFB-4FC2-B843-56D9C8F6A87F}" dt="2024-10-01T21:52:42" v="19" actId="2696"/>
        <pc:sldMkLst>
          <pc:docMk/>
          <pc:sldMk cId="2047542091" sldId="299"/>
        </pc:sldMkLst>
      </pc:sldChg>
      <pc:sldChg chg="del">
        <pc:chgData name="Walter Chung" userId="c0a7737c-70be-4861-b848-6afe7de90417" providerId="ADAL" clId="{7B69D898-CFFB-4FC2-B843-56D9C8F6A87F}" dt="2024-10-01T21:51:20.842" v="14" actId="47"/>
        <pc:sldMkLst>
          <pc:docMk/>
          <pc:sldMk cId="51998614" sldId="300"/>
        </pc:sldMkLst>
      </pc:sldChg>
      <pc:sldChg chg="del">
        <pc:chgData name="Walter Chung" userId="c0a7737c-70be-4861-b848-6afe7de90417" providerId="ADAL" clId="{7B69D898-CFFB-4FC2-B843-56D9C8F6A87F}" dt="2024-10-01T21:50:32.244" v="5" actId="47"/>
        <pc:sldMkLst>
          <pc:docMk/>
          <pc:sldMk cId="3778582198" sldId="301"/>
        </pc:sldMkLst>
      </pc:sldChg>
      <pc:sldChg chg="del">
        <pc:chgData name="Walter Chung" userId="c0a7737c-70be-4861-b848-6afe7de90417" providerId="ADAL" clId="{7B69D898-CFFB-4FC2-B843-56D9C8F6A87F}" dt="2024-10-01T21:50:33.347" v="6" actId="47"/>
        <pc:sldMkLst>
          <pc:docMk/>
          <pc:sldMk cId="1037446082" sldId="302"/>
        </pc:sldMkLst>
      </pc:sldChg>
      <pc:sldChg chg="del">
        <pc:chgData name="Walter Chung" userId="c0a7737c-70be-4861-b848-6afe7de90417" providerId="ADAL" clId="{7B69D898-CFFB-4FC2-B843-56D9C8F6A87F}" dt="2024-10-01T21:50:34.475" v="7" actId="47"/>
        <pc:sldMkLst>
          <pc:docMk/>
          <pc:sldMk cId="4091972616" sldId="303"/>
        </pc:sldMkLst>
      </pc:sldChg>
      <pc:sldChg chg="del">
        <pc:chgData name="Walter Chung" userId="c0a7737c-70be-4861-b848-6afe7de90417" providerId="ADAL" clId="{7B69D898-CFFB-4FC2-B843-56D9C8F6A87F}" dt="2024-10-01T21:50:35.381" v="8" actId="47"/>
        <pc:sldMkLst>
          <pc:docMk/>
          <pc:sldMk cId="4209909947" sldId="304"/>
        </pc:sldMkLst>
      </pc:sldChg>
      <pc:sldChg chg="del">
        <pc:chgData name="Walter Chung" userId="c0a7737c-70be-4861-b848-6afe7de90417" providerId="ADAL" clId="{7B69D898-CFFB-4FC2-B843-56D9C8F6A87F}" dt="2024-10-01T21:50:38.738" v="9" actId="47"/>
        <pc:sldMkLst>
          <pc:docMk/>
          <pc:sldMk cId="2420120708" sldId="308"/>
        </pc:sldMkLst>
      </pc:sldChg>
      <pc:sldChg chg="modSp mod">
        <pc:chgData name="Walter Chung" userId="c0a7737c-70be-4861-b848-6afe7de90417" providerId="ADAL" clId="{7B69D898-CFFB-4FC2-B843-56D9C8F6A87F}" dt="2024-10-01T22:13:44.166" v="25" actId="18131"/>
        <pc:sldMkLst>
          <pc:docMk/>
          <pc:sldMk cId="4159519094" sldId="311"/>
        </pc:sldMkLst>
        <pc:picChg chg="mod modCrop">
          <ac:chgData name="Walter Chung" userId="c0a7737c-70be-4861-b848-6afe7de90417" providerId="ADAL" clId="{7B69D898-CFFB-4FC2-B843-56D9C8F6A87F}" dt="2024-10-01T22:13:44.166" v="25" actId="18131"/>
          <ac:picMkLst>
            <pc:docMk/>
            <pc:sldMk cId="4159519094" sldId="311"/>
            <ac:picMk id="4" creationId="{98B507AD-338F-3D3E-EABB-02586D04FE9D}"/>
          </ac:picMkLst>
        </pc:picChg>
      </pc:sldChg>
      <pc:sldChg chg="del">
        <pc:chgData name="Walter Chung" userId="c0a7737c-70be-4861-b848-6afe7de90417" providerId="ADAL" clId="{7B69D898-CFFB-4FC2-B843-56D9C8F6A87F}" dt="2024-10-01T21:51:18.676" v="13" actId="47"/>
        <pc:sldMkLst>
          <pc:docMk/>
          <pc:sldMk cId="515709419" sldId="320"/>
        </pc:sldMkLst>
      </pc:sldChg>
      <pc:sldChg chg="mod modShow">
        <pc:chgData name="Walter Chung" userId="c0a7737c-70be-4861-b848-6afe7de90417" providerId="ADAL" clId="{7B69D898-CFFB-4FC2-B843-56D9C8F6A87F}" dt="2024-10-01T21:50:44.646" v="10" actId="729"/>
        <pc:sldMkLst>
          <pc:docMk/>
          <pc:sldMk cId="2562545226" sldId="326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2056F4-B112-44E8-929C-CFB7F9F8E56F}" type="datetimeFigureOut">
              <a:rPr lang="en-NL" smtClean="0"/>
              <a:t>10/01/2024</a:t>
            </a:fld>
            <a:endParaRPr lang="en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2BDC0A-4183-40C3-AA27-4643BA1CB15F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4040147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2BDC0A-4183-40C3-AA27-4643BA1CB15F}" type="slidenum">
              <a:rPr lang="en-NL" smtClean="0"/>
              <a:t>11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8312894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818B9B-36C8-BBFC-4D13-C4976EB82A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altLang="zh-HK"/>
              <a:t>Click to edit Master title style</a:t>
            </a:r>
            <a:endParaRPr lang="zh-HK" alt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F0FC9E4-B1BB-A19A-FF9D-C15F2EB8AD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HK"/>
              <a:t>Click to edit Master subtitle style</a:t>
            </a:r>
            <a:endParaRPr lang="zh-HK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F1A544-EEAE-C009-F484-681E80100A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515B9-3BF3-45E9-A3CB-0484799CEE29}" type="datetimeFigureOut">
              <a:rPr lang="zh-HK" altLang="en-US" smtClean="0"/>
              <a:t>1/10/2024</a:t>
            </a:fld>
            <a:endParaRPr lang="zh-HK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01F914-9F86-6245-EDB4-10300D8CC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37ED42-1EFF-3155-D354-C9C2725B7B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B456D-5716-4EE4-B633-62460B80F224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1981505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9EF68E-496F-593A-B927-01162326B4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K"/>
              <a:t>Click to edit Master title style</a:t>
            </a:r>
            <a:endParaRPr lang="zh-HK" alt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26C66C-37B4-D621-D8D2-A2E31F26C4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HK"/>
              <a:t>Click to edit Master text styles</a:t>
            </a:r>
          </a:p>
          <a:p>
            <a:pPr lvl="1"/>
            <a:r>
              <a:rPr lang="en-US" altLang="zh-HK"/>
              <a:t>Second level</a:t>
            </a:r>
          </a:p>
          <a:p>
            <a:pPr lvl="2"/>
            <a:r>
              <a:rPr lang="en-US" altLang="zh-HK"/>
              <a:t>Third level</a:t>
            </a:r>
          </a:p>
          <a:p>
            <a:pPr lvl="3"/>
            <a:r>
              <a:rPr lang="en-US" altLang="zh-HK"/>
              <a:t>Fourth level</a:t>
            </a:r>
          </a:p>
          <a:p>
            <a:pPr lvl="4"/>
            <a:r>
              <a:rPr lang="en-US" altLang="zh-HK"/>
              <a:t>Fifth level</a:t>
            </a:r>
            <a:endParaRPr lang="zh-HK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65FEA6-6965-A9BA-A9FD-E506707320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515B9-3BF3-45E9-A3CB-0484799CEE29}" type="datetimeFigureOut">
              <a:rPr lang="zh-HK" altLang="en-US" smtClean="0"/>
              <a:t>1/10/2024</a:t>
            </a:fld>
            <a:endParaRPr lang="zh-HK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A7B8B0-B641-ECB6-78FF-48FFA6A98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4A5272-9466-AAE1-9A9B-A9F36EE8AA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B456D-5716-4EE4-B633-62460B80F224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4026519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0CA7A86-1E72-1B10-6A35-71561F2852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altLang="zh-HK"/>
              <a:t>Click to edit Master title style</a:t>
            </a:r>
            <a:endParaRPr lang="zh-HK" alt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FCC8AD-3D1E-D1BC-A8DE-B6BC0F8C32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altLang="zh-HK"/>
              <a:t>Click to edit Master text styles</a:t>
            </a:r>
          </a:p>
          <a:p>
            <a:pPr lvl="1"/>
            <a:r>
              <a:rPr lang="en-US" altLang="zh-HK"/>
              <a:t>Second level</a:t>
            </a:r>
          </a:p>
          <a:p>
            <a:pPr lvl="2"/>
            <a:r>
              <a:rPr lang="en-US" altLang="zh-HK"/>
              <a:t>Third level</a:t>
            </a:r>
          </a:p>
          <a:p>
            <a:pPr lvl="3"/>
            <a:r>
              <a:rPr lang="en-US" altLang="zh-HK"/>
              <a:t>Fourth level</a:t>
            </a:r>
          </a:p>
          <a:p>
            <a:pPr lvl="4"/>
            <a:r>
              <a:rPr lang="en-US" altLang="zh-HK"/>
              <a:t>Fifth level</a:t>
            </a:r>
            <a:endParaRPr lang="zh-HK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04999E-0BD2-9963-C9BF-266B4CF52D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515B9-3BF3-45E9-A3CB-0484799CEE29}" type="datetimeFigureOut">
              <a:rPr lang="zh-HK" altLang="en-US" smtClean="0"/>
              <a:t>1/10/2024</a:t>
            </a:fld>
            <a:endParaRPr lang="zh-HK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F00F7A-6DEA-D19C-B1A1-8CF664C4FA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855EBA-2B1D-A06C-5BB7-D511A400F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B456D-5716-4EE4-B633-62460B80F224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4154870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DBA84D-EEE3-E1A6-F5BA-B39C5B095A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K"/>
              <a:t>Click to edit Master title style</a:t>
            </a:r>
            <a:endParaRPr lang="zh-HK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3D5975-A21D-0027-8E48-C96FB52192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HK"/>
              <a:t>Click to edit Master text styles</a:t>
            </a:r>
          </a:p>
          <a:p>
            <a:pPr lvl="1"/>
            <a:r>
              <a:rPr lang="en-US" altLang="zh-HK"/>
              <a:t>Second level</a:t>
            </a:r>
          </a:p>
          <a:p>
            <a:pPr lvl="2"/>
            <a:r>
              <a:rPr lang="en-US" altLang="zh-HK"/>
              <a:t>Third level</a:t>
            </a:r>
          </a:p>
          <a:p>
            <a:pPr lvl="3"/>
            <a:r>
              <a:rPr lang="en-US" altLang="zh-HK"/>
              <a:t>Fourth level</a:t>
            </a:r>
          </a:p>
          <a:p>
            <a:pPr lvl="4"/>
            <a:r>
              <a:rPr lang="en-US" altLang="zh-HK"/>
              <a:t>Fifth level</a:t>
            </a:r>
            <a:endParaRPr lang="zh-HK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7528A0-6058-3AAD-5F40-D9B481322C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515B9-3BF3-45E9-A3CB-0484799CEE29}" type="datetimeFigureOut">
              <a:rPr lang="zh-HK" altLang="en-US" smtClean="0"/>
              <a:t>1/10/2024</a:t>
            </a:fld>
            <a:endParaRPr lang="zh-HK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FD26C5-775C-B284-764F-7F066B7960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A0F79E-F167-85D3-4714-5AE0CD5F24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B456D-5716-4EE4-B633-62460B80F224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5164484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FB8A91-7C68-D38E-8665-CA8ED2164A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altLang="zh-HK"/>
              <a:t>Click to edit Master title style</a:t>
            </a:r>
            <a:endParaRPr lang="zh-HK" alt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71F948-AC1D-92C0-0BA4-D63892E232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 altLang="zh-HK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263031-9920-CB50-8321-6E54A29E3D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515B9-3BF3-45E9-A3CB-0484799CEE29}" type="datetimeFigureOut">
              <a:rPr lang="zh-HK" altLang="en-US" smtClean="0"/>
              <a:t>1/10/2024</a:t>
            </a:fld>
            <a:endParaRPr lang="zh-HK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141DA8-423B-BD03-9D57-EFDEA29DE7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57F614-66F6-2E5C-478F-74E5ED083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B456D-5716-4EE4-B633-62460B80F224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317443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400E85-E0B0-1204-D8A1-F5D734D3AA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K"/>
              <a:t>Click to edit Master title style</a:t>
            </a:r>
            <a:endParaRPr lang="zh-HK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9175FB-01B0-B421-D67A-7A827B8071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altLang="zh-HK"/>
              <a:t>Click to edit Master text styles</a:t>
            </a:r>
          </a:p>
          <a:p>
            <a:pPr lvl="1"/>
            <a:r>
              <a:rPr lang="en-US" altLang="zh-HK"/>
              <a:t>Second level</a:t>
            </a:r>
          </a:p>
          <a:p>
            <a:pPr lvl="2"/>
            <a:r>
              <a:rPr lang="en-US" altLang="zh-HK"/>
              <a:t>Third level</a:t>
            </a:r>
          </a:p>
          <a:p>
            <a:pPr lvl="3"/>
            <a:r>
              <a:rPr lang="en-US" altLang="zh-HK"/>
              <a:t>Fourth level</a:t>
            </a:r>
          </a:p>
          <a:p>
            <a:pPr lvl="4"/>
            <a:r>
              <a:rPr lang="en-US" altLang="zh-HK"/>
              <a:t>Fifth level</a:t>
            </a:r>
            <a:endParaRPr lang="zh-HK" alt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B7A370-D6C9-67E7-16F7-25C029FB03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altLang="zh-HK"/>
              <a:t>Click to edit Master text styles</a:t>
            </a:r>
          </a:p>
          <a:p>
            <a:pPr lvl="1"/>
            <a:r>
              <a:rPr lang="en-US" altLang="zh-HK"/>
              <a:t>Second level</a:t>
            </a:r>
          </a:p>
          <a:p>
            <a:pPr lvl="2"/>
            <a:r>
              <a:rPr lang="en-US" altLang="zh-HK"/>
              <a:t>Third level</a:t>
            </a:r>
          </a:p>
          <a:p>
            <a:pPr lvl="3"/>
            <a:r>
              <a:rPr lang="en-US" altLang="zh-HK"/>
              <a:t>Fourth level</a:t>
            </a:r>
          </a:p>
          <a:p>
            <a:pPr lvl="4"/>
            <a:r>
              <a:rPr lang="en-US" altLang="zh-HK"/>
              <a:t>Fifth level</a:t>
            </a:r>
            <a:endParaRPr lang="zh-HK" alt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3B45B0-746C-1694-D45E-B77D2C54E8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515B9-3BF3-45E9-A3CB-0484799CEE29}" type="datetimeFigureOut">
              <a:rPr lang="zh-HK" altLang="en-US" smtClean="0"/>
              <a:t>1/10/2024</a:t>
            </a:fld>
            <a:endParaRPr lang="zh-HK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7B6A54-9909-44A6-E21E-72A26751CC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D33F3F-C01A-8DAE-F91D-8D7B193FBF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B456D-5716-4EE4-B633-62460B80F224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433466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63C521-117F-B400-1CC7-534FAB59A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altLang="zh-HK"/>
              <a:t>Click to edit Master title style</a:t>
            </a:r>
            <a:endParaRPr lang="zh-HK" alt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C3532F-1140-82E2-4864-B2531000E9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HK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1761F2-8938-607D-A8D7-A220E0A2C1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altLang="zh-HK"/>
              <a:t>Click to edit Master text styles</a:t>
            </a:r>
          </a:p>
          <a:p>
            <a:pPr lvl="1"/>
            <a:r>
              <a:rPr lang="en-US" altLang="zh-HK"/>
              <a:t>Second level</a:t>
            </a:r>
          </a:p>
          <a:p>
            <a:pPr lvl="2"/>
            <a:r>
              <a:rPr lang="en-US" altLang="zh-HK"/>
              <a:t>Third level</a:t>
            </a:r>
          </a:p>
          <a:p>
            <a:pPr lvl="3"/>
            <a:r>
              <a:rPr lang="en-US" altLang="zh-HK"/>
              <a:t>Fourth level</a:t>
            </a:r>
          </a:p>
          <a:p>
            <a:pPr lvl="4"/>
            <a:r>
              <a:rPr lang="en-US" altLang="zh-HK"/>
              <a:t>Fifth level</a:t>
            </a:r>
            <a:endParaRPr lang="zh-HK" alt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AA10121-11D5-0C85-347F-CB1F6BB75C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HK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46918EF-C219-829D-84FC-E5F185E181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altLang="zh-HK"/>
              <a:t>Click to edit Master text styles</a:t>
            </a:r>
          </a:p>
          <a:p>
            <a:pPr lvl="1"/>
            <a:r>
              <a:rPr lang="en-US" altLang="zh-HK"/>
              <a:t>Second level</a:t>
            </a:r>
          </a:p>
          <a:p>
            <a:pPr lvl="2"/>
            <a:r>
              <a:rPr lang="en-US" altLang="zh-HK"/>
              <a:t>Third level</a:t>
            </a:r>
          </a:p>
          <a:p>
            <a:pPr lvl="3"/>
            <a:r>
              <a:rPr lang="en-US" altLang="zh-HK"/>
              <a:t>Fourth level</a:t>
            </a:r>
          </a:p>
          <a:p>
            <a:pPr lvl="4"/>
            <a:r>
              <a:rPr lang="en-US" altLang="zh-HK"/>
              <a:t>Fifth level</a:t>
            </a:r>
            <a:endParaRPr lang="zh-HK" alt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A922F07-09E9-B87E-2348-EB4B3FB3B2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515B9-3BF3-45E9-A3CB-0484799CEE29}" type="datetimeFigureOut">
              <a:rPr lang="zh-HK" altLang="en-US" smtClean="0"/>
              <a:t>1/10/2024</a:t>
            </a:fld>
            <a:endParaRPr lang="zh-HK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B287ADB-13E2-8EF9-7B4A-1AED674580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8EBC1A0-02DD-F05B-3295-65C13BABF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B456D-5716-4EE4-B633-62460B80F224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0134605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D0E2A1-0B38-E5FF-0E35-BD74C870E4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K"/>
              <a:t>Click to edit Master title style</a:t>
            </a:r>
            <a:endParaRPr lang="zh-HK" alt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80B88DB-F767-F05D-A94D-E68B77BB77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515B9-3BF3-45E9-A3CB-0484799CEE29}" type="datetimeFigureOut">
              <a:rPr lang="zh-HK" altLang="en-US" smtClean="0"/>
              <a:t>1/10/2024</a:t>
            </a:fld>
            <a:endParaRPr lang="zh-HK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58FF5C8-5585-A0D1-853D-20B6BE73A6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2A2468-8595-1589-F14F-77452069BC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B456D-5716-4EE4-B633-62460B80F224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2440917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D475030-FEE6-4D10-81FD-7863B1DCEC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515B9-3BF3-45E9-A3CB-0484799CEE29}" type="datetimeFigureOut">
              <a:rPr lang="zh-HK" altLang="en-US" smtClean="0"/>
              <a:t>1/10/2024</a:t>
            </a:fld>
            <a:endParaRPr lang="zh-HK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28B3AEF-1337-E779-3E75-4953C6DE48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9388F6-E529-99DB-518E-CF83165CBD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B456D-5716-4EE4-B633-62460B80F224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4235817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C1D36D-F6D2-EA5F-164B-59D8D761D2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HK"/>
              <a:t>Click to edit Master title style</a:t>
            </a:r>
            <a:endParaRPr lang="zh-HK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C4A850-B5D3-2DC7-D3F6-CB05E97292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HK"/>
              <a:t>Click to edit Master text styles</a:t>
            </a:r>
          </a:p>
          <a:p>
            <a:pPr lvl="1"/>
            <a:r>
              <a:rPr lang="en-US" altLang="zh-HK"/>
              <a:t>Second level</a:t>
            </a:r>
          </a:p>
          <a:p>
            <a:pPr lvl="2"/>
            <a:r>
              <a:rPr lang="en-US" altLang="zh-HK"/>
              <a:t>Third level</a:t>
            </a:r>
          </a:p>
          <a:p>
            <a:pPr lvl="3"/>
            <a:r>
              <a:rPr lang="en-US" altLang="zh-HK"/>
              <a:t>Fourth level</a:t>
            </a:r>
          </a:p>
          <a:p>
            <a:pPr lvl="4"/>
            <a:r>
              <a:rPr lang="en-US" altLang="zh-HK"/>
              <a:t>Fifth level</a:t>
            </a:r>
            <a:endParaRPr lang="zh-HK" alt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C0A3DF-04AF-21E7-B629-91761663C1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HK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BF9CCA-4D79-0BBF-BC22-8F64DB8A4F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515B9-3BF3-45E9-A3CB-0484799CEE29}" type="datetimeFigureOut">
              <a:rPr lang="zh-HK" altLang="en-US" smtClean="0"/>
              <a:t>1/10/2024</a:t>
            </a:fld>
            <a:endParaRPr lang="zh-HK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489704-2123-AA3F-5FBD-F370BEC5E2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AD54A2-0F2E-23A1-C4F5-F817940D3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B456D-5716-4EE4-B633-62460B80F224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40869085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FD6F64-C921-0580-B404-7D375320DD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HK"/>
              <a:t>Click to edit Master title style</a:t>
            </a:r>
            <a:endParaRPr lang="zh-HK" alt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2C8C70-F6FB-D6BC-9BDE-F49B4D4A35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HK" alt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662C3B-2F3F-C335-D021-D78CE0077A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HK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6DF0EC-DA17-0CE8-5D40-E56905EAA0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515B9-3BF3-45E9-A3CB-0484799CEE29}" type="datetimeFigureOut">
              <a:rPr lang="zh-HK" altLang="en-US" smtClean="0"/>
              <a:t>1/10/2024</a:t>
            </a:fld>
            <a:endParaRPr lang="zh-HK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EDBD56-1A07-0E3B-1C40-E7D0E3AB21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47D76F-592E-FCF8-BCD7-2EC80EC6A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B456D-5716-4EE4-B633-62460B80F224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9920353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1F482BE-6A36-91A1-8AAB-37BD94CB3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HK"/>
              <a:t>Click to edit Master title style</a:t>
            </a:r>
            <a:endParaRPr lang="zh-HK" alt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0EA760-AC30-FD91-ED40-14FCFB0424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zh-HK"/>
              <a:t>Click to edit Master text styles</a:t>
            </a:r>
          </a:p>
          <a:p>
            <a:pPr lvl="1"/>
            <a:r>
              <a:rPr lang="en-US" altLang="zh-HK"/>
              <a:t>Second level</a:t>
            </a:r>
          </a:p>
          <a:p>
            <a:pPr lvl="2"/>
            <a:r>
              <a:rPr lang="en-US" altLang="zh-HK"/>
              <a:t>Third level</a:t>
            </a:r>
          </a:p>
          <a:p>
            <a:pPr lvl="3"/>
            <a:r>
              <a:rPr lang="en-US" altLang="zh-HK"/>
              <a:t>Fourth level</a:t>
            </a:r>
          </a:p>
          <a:p>
            <a:pPr lvl="4"/>
            <a:r>
              <a:rPr lang="en-US" altLang="zh-HK"/>
              <a:t>Fifth level</a:t>
            </a:r>
            <a:endParaRPr lang="zh-HK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93A7F6-A986-0FF3-6A39-62A5F4D598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73515B9-3BF3-45E9-A3CB-0484799CEE29}" type="datetimeFigureOut">
              <a:rPr lang="zh-HK" altLang="en-US" smtClean="0"/>
              <a:t>1/10/2024</a:t>
            </a:fld>
            <a:endParaRPr lang="zh-HK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514D76-8995-576F-9549-9C3FE36F90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zh-HK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298C20-05FE-9674-FC55-88A4B30869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56B456D-5716-4EE4-B633-62460B80F224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7913462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H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43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5" Type="http://schemas.microsoft.com/office/2007/relationships/hdphoto" Target="../media/hdphoto6.wdp"/><Relationship Id="rId4" Type="http://schemas.openxmlformats.org/officeDocument/2006/relationships/image" Target="../media/image53.png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5" Type="http://schemas.microsoft.com/office/2007/relationships/hdphoto" Target="../media/hdphoto8.wdp"/><Relationship Id="rId4" Type="http://schemas.openxmlformats.org/officeDocument/2006/relationships/image" Target="../media/image5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21B94BA-9570-20AD-FABB-53CD1E752727}"/>
              </a:ext>
            </a:extLst>
          </p:cNvPr>
          <p:cNvSpPr txBox="1"/>
          <p:nvPr/>
        </p:nvSpPr>
        <p:spPr>
          <a:xfrm>
            <a:off x="3913414" y="2909800"/>
            <a:ext cx="43651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Vertical Moonbase</a:t>
            </a:r>
            <a:endParaRPr lang="en-NL" sz="4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4C06809-AC79-6865-DCD7-03C51845BAA9}"/>
              </a:ext>
            </a:extLst>
          </p:cNvPr>
          <p:cNvSpPr txBox="1"/>
          <p:nvPr/>
        </p:nvSpPr>
        <p:spPr>
          <a:xfrm>
            <a:off x="4154714" y="5851144"/>
            <a:ext cx="388257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500">
                <a:latin typeface="Times New Roman" panose="02020603050405020304" pitchFamily="18" charset="0"/>
                <a:cs typeface="Times New Roman" panose="02020603050405020304" pitchFamily="18" charset="0"/>
              </a:rPr>
              <a:t>Workshop 1 Documentation</a:t>
            </a:r>
          </a:p>
          <a:p>
            <a:pPr algn="ctr"/>
            <a:r>
              <a:rPr lang="en-GB" sz="1500">
                <a:latin typeface="Times New Roman" panose="02020603050405020304" pitchFamily="18" charset="0"/>
                <a:cs typeface="Times New Roman" panose="02020603050405020304" pitchFamily="18" charset="0"/>
              </a:rPr>
              <a:t>Jonathan &amp; Walter</a:t>
            </a:r>
          </a:p>
          <a:p>
            <a:pPr algn="ctr"/>
            <a:r>
              <a:rPr lang="en-GB" sz="1500">
                <a:latin typeface="Times New Roman" panose="02020603050405020304" pitchFamily="18" charset="0"/>
                <a:cs typeface="Times New Roman" panose="02020603050405020304" pitchFamily="18" charset="0"/>
              </a:rPr>
              <a:t>Tutor: Henriette Bier, TA: Arwin Hidding</a:t>
            </a:r>
            <a:endParaRPr lang="en-NL" sz="15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5C34D86-B997-4256-8DB5-EBF21AD22CD9}"/>
              </a:ext>
            </a:extLst>
          </p:cNvPr>
          <p:cNvSpPr txBox="1"/>
          <p:nvPr/>
        </p:nvSpPr>
        <p:spPr>
          <a:xfrm>
            <a:off x="3913414" y="3588655"/>
            <a:ext cx="436517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500" b="1">
                <a:latin typeface="Times New Roman" panose="02020603050405020304" pitchFamily="18" charset="0"/>
                <a:cs typeface="Times New Roman" panose="02020603050405020304" pitchFamily="18" charset="0"/>
              </a:rPr>
              <a:t>Vertical Living Habitats for Space Settlers</a:t>
            </a:r>
            <a:endParaRPr lang="en-NL" sz="15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78661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objects with different shapes&#10;&#10;Description automatically generated with medium confidence">
            <a:extLst>
              <a:ext uri="{FF2B5EF4-FFF2-40B4-BE49-F238E27FC236}">
                <a16:creationId xmlns:a16="http://schemas.microsoft.com/office/drawing/2014/main" id="{DE02A65D-EA5D-5DE3-8586-24F6581C45F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6721" y="0"/>
            <a:ext cx="9698557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4A98EBF-F1A1-6AAE-7931-47CE16543BB7}"/>
              </a:ext>
            </a:extLst>
          </p:cNvPr>
          <p:cNvSpPr txBox="1"/>
          <p:nvPr/>
        </p:nvSpPr>
        <p:spPr>
          <a:xfrm>
            <a:off x="257303" y="229443"/>
            <a:ext cx="38825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Spatial Programs</a:t>
            </a:r>
            <a:endParaRPr lang="en-NL" sz="1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BFA8A4F-FCC4-20BE-00D0-FA1E29BC2275}"/>
              </a:ext>
            </a:extLst>
          </p:cNvPr>
          <p:cNvSpPr txBox="1"/>
          <p:nvPr/>
        </p:nvSpPr>
        <p:spPr>
          <a:xfrm>
            <a:off x="3107535" y="1560194"/>
            <a:ext cx="187203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500">
                <a:solidFill>
                  <a:srgbClr val="D01F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entrance area,</a:t>
            </a:r>
          </a:p>
          <a:p>
            <a:pPr algn="ctr"/>
            <a:r>
              <a:rPr lang="en-GB" sz="1500">
                <a:solidFill>
                  <a:srgbClr val="D01F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major opening,</a:t>
            </a:r>
          </a:p>
          <a:p>
            <a:pPr algn="ctr"/>
            <a:r>
              <a:rPr lang="en-GB" sz="1500">
                <a:solidFill>
                  <a:srgbClr val="D01F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living room</a:t>
            </a:r>
            <a:endParaRPr lang="en-NL" sz="1500">
              <a:solidFill>
                <a:srgbClr val="D01F2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0BED11-65ED-5F59-0BC3-44C51806A341}"/>
              </a:ext>
            </a:extLst>
          </p:cNvPr>
          <p:cNvSpPr txBox="1"/>
          <p:nvPr/>
        </p:nvSpPr>
        <p:spPr>
          <a:xfrm>
            <a:off x="8816185" y="1149022"/>
            <a:ext cx="187203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500">
                <a:solidFill>
                  <a:srgbClr val="D01F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kitchen &amp; food</a:t>
            </a:r>
            <a:endParaRPr lang="en-NL" sz="1500">
              <a:solidFill>
                <a:srgbClr val="D01F2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A694652-146F-C3B8-4758-B268C01B2EDA}"/>
              </a:ext>
            </a:extLst>
          </p:cNvPr>
          <p:cNvSpPr txBox="1"/>
          <p:nvPr/>
        </p:nvSpPr>
        <p:spPr>
          <a:xfrm>
            <a:off x="9399777" y="2475641"/>
            <a:ext cx="187203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500">
                <a:solidFill>
                  <a:srgbClr val="D01F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work &amp; research</a:t>
            </a:r>
            <a:endParaRPr lang="en-NL" sz="1500">
              <a:solidFill>
                <a:srgbClr val="D01F2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EC2864-5041-F3D5-3303-EEC4EB34C948}"/>
              </a:ext>
            </a:extLst>
          </p:cNvPr>
          <p:cNvSpPr txBox="1"/>
          <p:nvPr/>
        </p:nvSpPr>
        <p:spPr>
          <a:xfrm>
            <a:off x="8946360" y="5920776"/>
            <a:ext cx="187203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500">
                <a:solidFill>
                  <a:srgbClr val="D01F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bath &amp; </a:t>
            </a:r>
            <a:r>
              <a:rPr lang="en-GB" sz="1500" err="1">
                <a:solidFill>
                  <a:srgbClr val="D01F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wc</a:t>
            </a:r>
            <a:endParaRPr lang="en-NL" sz="1500">
              <a:solidFill>
                <a:srgbClr val="D01F2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6FF63DD-FF89-5512-CD77-23B4B76F055C}"/>
              </a:ext>
            </a:extLst>
          </p:cNvPr>
          <p:cNvSpPr txBox="1"/>
          <p:nvPr/>
        </p:nvSpPr>
        <p:spPr>
          <a:xfrm>
            <a:off x="4846220" y="5736298"/>
            <a:ext cx="187203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500">
                <a:solidFill>
                  <a:srgbClr val="D01F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sleep &amp; rest</a:t>
            </a:r>
            <a:endParaRPr lang="en-NL" sz="1500">
              <a:solidFill>
                <a:srgbClr val="D01F2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62751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rawing of a structure&#10;&#10;Description automatically generated with medium confidence">
            <a:extLst>
              <a:ext uri="{FF2B5EF4-FFF2-40B4-BE49-F238E27FC236}">
                <a16:creationId xmlns:a16="http://schemas.microsoft.com/office/drawing/2014/main" id="{8C925D58-3E83-63B8-CEA6-713E9D65762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6721" y="0"/>
            <a:ext cx="969855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1A5CF51-1926-6A69-A046-8CFF8601A49D}"/>
              </a:ext>
            </a:extLst>
          </p:cNvPr>
          <p:cNvSpPr txBox="1"/>
          <p:nvPr/>
        </p:nvSpPr>
        <p:spPr>
          <a:xfrm>
            <a:off x="257303" y="229443"/>
            <a:ext cx="38825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Spatial Connectivity</a:t>
            </a:r>
            <a:endParaRPr lang="en-NL" sz="1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7591151"/>
      </p:ext>
    </p:extLst>
  </p:cSld>
  <p:clrMapOvr>
    <a:masterClrMapping/>
  </p:clrMapOvr>
  <p:transition spd="slow" advClick="0" advTm="50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drawing of a structure&#10;&#10;Description automatically generated with medium confidence">
            <a:extLst>
              <a:ext uri="{FF2B5EF4-FFF2-40B4-BE49-F238E27FC236}">
                <a16:creationId xmlns:a16="http://schemas.microsoft.com/office/drawing/2014/main" id="{03A7729A-3C5A-EABE-9229-18A7380837A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65826" y="856342"/>
            <a:ext cx="5515429" cy="539931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7B80B75-4FD3-1173-DDBD-9D82FFEA6D16}"/>
              </a:ext>
            </a:extLst>
          </p:cNvPr>
          <p:cNvSpPr txBox="1"/>
          <p:nvPr/>
        </p:nvSpPr>
        <p:spPr>
          <a:xfrm>
            <a:off x="257303" y="229443"/>
            <a:ext cx="38825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Spatial Connectivity</a:t>
            </a:r>
            <a:endParaRPr lang="en-NL" sz="1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90843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 advTm="500">
        <p159:morph option="byObject"/>
      </p:transition>
    </mc:Choice>
    <mc:Fallback xmlns="">
      <p:transition spd="slow" advClick="0" advTm="5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diagram&#10;&#10;Description automatically generated">
            <a:extLst>
              <a:ext uri="{FF2B5EF4-FFF2-40B4-BE49-F238E27FC236}">
                <a16:creationId xmlns:a16="http://schemas.microsoft.com/office/drawing/2014/main" id="{54137226-376D-F8C5-3672-A0D198436B6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6721" y="0"/>
            <a:ext cx="969855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0C343F8-DA75-AE1D-ED0A-FACAA5798156}"/>
              </a:ext>
            </a:extLst>
          </p:cNvPr>
          <p:cNvSpPr txBox="1"/>
          <p:nvPr/>
        </p:nvSpPr>
        <p:spPr>
          <a:xfrm>
            <a:off x="257303" y="229443"/>
            <a:ext cx="38825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Spatial Connectivity</a:t>
            </a:r>
            <a:endParaRPr lang="en-NL" sz="1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418B2E4-1D38-0A08-4A57-FE0E12F990EE}"/>
              </a:ext>
            </a:extLst>
          </p:cNvPr>
          <p:cNvSpPr txBox="1"/>
          <p:nvPr/>
        </p:nvSpPr>
        <p:spPr>
          <a:xfrm>
            <a:off x="7236850" y="2386148"/>
            <a:ext cx="187203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500">
                <a:solidFill>
                  <a:srgbClr val="D01F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living</a:t>
            </a:r>
            <a:endParaRPr lang="en-NL" sz="1500">
              <a:solidFill>
                <a:srgbClr val="D01F2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AF9CE86-54C1-C75A-3FD3-FB366B988E27}"/>
              </a:ext>
            </a:extLst>
          </p:cNvPr>
          <p:cNvSpPr txBox="1"/>
          <p:nvPr/>
        </p:nvSpPr>
        <p:spPr>
          <a:xfrm>
            <a:off x="8513200" y="2547730"/>
            <a:ext cx="187203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500">
                <a:solidFill>
                  <a:srgbClr val="D01F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food</a:t>
            </a:r>
            <a:endParaRPr lang="en-NL" sz="1500">
              <a:solidFill>
                <a:srgbClr val="D01F2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1CF9919-D865-C93B-2EBE-D482FDBED8A7}"/>
              </a:ext>
            </a:extLst>
          </p:cNvPr>
          <p:cNvSpPr txBox="1"/>
          <p:nvPr/>
        </p:nvSpPr>
        <p:spPr>
          <a:xfrm>
            <a:off x="8513200" y="4185331"/>
            <a:ext cx="187203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500">
                <a:solidFill>
                  <a:srgbClr val="D01F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work</a:t>
            </a:r>
            <a:endParaRPr lang="en-NL" sz="1500">
              <a:solidFill>
                <a:srgbClr val="D01F2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4FA3E41-CF12-2E2A-129C-B1FC2BB1E934}"/>
              </a:ext>
            </a:extLst>
          </p:cNvPr>
          <p:cNvSpPr txBox="1"/>
          <p:nvPr/>
        </p:nvSpPr>
        <p:spPr>
          <a:xfrm>
            <a:off x="7577182" y="4412866"/>
            <a:ext cx="187203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500">
                <a:solidFill>
                  <a:srgbClr val="D01F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hygiene</a:t>
            </a:r>
            <a:endParaRPr lang="en-NL" sz="1500">
              <a:solidFill>
                <a:srgbClr val="D01F2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24A2069-8251-F3AE-99E3-007BBD56E88B}"/>
              </a:ext>
            </a:extLst>
          </p:cNvPr>
          <p:cNvSpPr txBox="1"/>
          <p:nvPr/>
        </p:nvSpPr>
        <p:spPr>
          <a:xfrm>
            <a:off x="6548482" y="4640401"/>
            <a:ext cx="187203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500">
                <a:solidFill>
                  <a:srgbClr val="D01F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solitude</a:t>
            </a:r>
            <a:endParaRPr lang="en-NL" sz="1500">
              <a:solidFill>
                <a:srgbClr val="D01F2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7866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a diagram of a diagram&#10;&#10;Description automatically generated with medium confidence">
            <a:extLst>
              <a:ext uri="{FF2B5EF4-FFF2-40B4-BE49-F238E27FC236}">
                <a16:creationId xmlns:a16="http://schemas.microsoft.com/office/drawing/2014/main" id="{9F880E98-1E22-30DC-453F-EA43E00F609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6721" y="0"/>
            <a:ext cx="969855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4B8AE66-B6BF-7E03-234F-B70DAB04A703}"/>
              </a:ext>
            </a:extLst>
          </p:cNvPr>
          <p:cNvSpPr txBox="1"/>
          <p:nvPr/>
        </p:nvSpPr>
        <p:spPr>
          <a:xfrm>
            <a:off x="257303" y="229443"/>
            <a:ext cx="38825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Spatial Connectivity</a:t>
            </a:r>
            <a:endParaRPr lang="en-NL" sz="1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614661B-11AD-773D-3040-D5C977617729}"/>
              </a:ext>
            </a:extLst>
          </p:cNvPr>
          <p:cNvSpPr txBox="1"/>
          <p:nvPr/>
        </p:nvSpPr>
        <p:spPr>
          <a:xfrm>
            <a:off x="7236850" y="2386148"/>
            <a:ext cx="187203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5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living</a:t>
            </a:r>
            <a:endParaRPr lang="en-NL" sz="15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2874A50-DDFC-F98F-B373-90DBCB60BA12}"/>
              </a:ext>
            </a:extLst>
          </p:cNvPr>
          <p:cNvSpPr txBox="1"/>
          <p:nvPr/>
        </p:nvSpPr>
        <p:spPr>
          <a:xfrm>
            <a:off x="8410992" y="2969425"/>
            <a:ext cx="187203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5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food</a:t>
            </a:r>
            <a:endParaRPr lang="en-NL" sz="15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77E86D3-251C-6000-618A-1E9C74BD7501}"/>
              </a:ext>
            </a:extLst>
          </p:cNvPr>
          <p:cNvSpPr txBox="1"/>
          <p:nvPr/>
        </p:nvSpPr>
        <p:spPr>
          <a:xfrm>
            <a:off x="8560824" y="4108752"/>
            <a:ext cx="187203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5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work</a:t>
            </a:r>
            <a:endParaRPr lang="en-NL" sz="15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B3F23BB-4619-10C5-0715-37475DA333E3}"/>
              </a:ext>
            </a:extLst>
          </p:cNvPr>
          <p:cNvSpPr txBox="1"/>
          <p:nvPr/>
        </p:nvSpPr>
        <p:spPr>
          <a:xfrm>
            <a:off x="7558132" y="4574449"/>
            <a:ext cx="187203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5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hygiene</a:t>
            </a:r>
            <a:endParaRPr lang="en-NL" sz="15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0BB4AE4-9748-344D-4C8F-36A0EF967A4F}"/>
              </a:ext>
            </a:extLst>
          </p:cNvPr>
          <p:cNvSpPr txBox="1"/>
          <p:nvPr/>
        </p:nvSpPr>
        <p:spPr>
          <a:xfrm>
            <a:off x="6967582" y="4715146"/>
            <a:ext cx="101917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5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solitude</a:t>
            </a:r>
            <a:endParaRPr lang="en-NL" sz="15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34146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logo&#10;&#10;Description automatically generated">
            <a:extLst>
              <a:ext uri="{FF2B5EF4-FFF2-40B4-BE49-F238E27FC236}">
                <a16:creationId xmlns:a16="http://schemas.microsoft.com/office/drawing/2014/main" id="{C14333D0-2287-4F50-7DAA-C984FC329DE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70039" y="876300"/>
            <a:ext cx="3390900" cy="54197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FDFE343-06EE-E133-257E-4A04F5B80D86}"/>
              </a:ext>
            </a:extLst>
          </p:cNvPr>
          <p:cNvSpPr txBox="1"/>
          <p:nvPr/>
        </p:nvSpPr>
        <p:spPr>
          <a:xfrm>
            <a:off x="257303" y="229443"/>
            <a:ext cx="38825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Spatial Connectivity</a:t>
            </a:r>
            <a:endParaRPr lang="en-NL" sz="1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0AD752-1565-C582-8ECC-E205F3D0A362}"/>
              </a:ext>
            </a:extLst>
          </p:cNvPr>
          <p:cNvSpPr txBox="1"/>
          <p:nvPr/>
        </p:nvSpPr>
        <p:spPr>
          <a:xfrm>
            <a:off x="4824920" y="1677669"/>
            <a:ext cx="187203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00">
                <a:solidFill>
                  <a:srgbClr val="D01F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climbing walls</a:t>
            </a:r>
            <a:endParaRPr lang="en-NL" sz="1500">
              <a:solidFill>
                <a:srgbClr val="D01F2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37F236C-0151-47A5-E504-EE87D5721430}"/>
              </a:ext>
            </a:extLst>
          </p:cNvPr>
          <p:cNvSpPr txBox="1"/>
          <p:nvPr/>
        </p:nvSpPr>
        <p:spPr>
          <a:xfrm>
            <a:off x="4824921" y="2419397"/>
            <a:ext cx="187203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poles</a:t>
            </a:r>
            <a:endParaRPr lang="en-NL" sz="15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ACFDDC2-AD41-8CFE-CC90-98EA8CB65897}"/>
              </a:ext>
            </a:extLst>
          </p:cNvPr>
          <p:cNvSpPr txBox="1"/>
          <p:nvPr/>
        </p:nvSpPr>
        <p:spPr>
          <a:xfrm>
            <a:off x="4824922" y="2048533"/>
            <a:ext cx="187203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00">
                <a:solidFill>
                  <a:srgbClr val="B86A7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void spaces</a:t>
            </a:r>
            <a:endParaRPr lang="en-NL" sz="1500">
              <a:solidFill>
                <a:srgbClr val="B86A7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12496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AAEE7F8-49FD-08A3-091C-C12E4B14F69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2044CDC-A33C-6434-63DB-D646D7B1BE51}"/>
              </a:ext>
            </a:extLst>
          </p:cNvPr>
          <p:cNvSpPr txBox="1"/>
          <p:nvPr/>
        </p:nvSpPr>
        <p:spPr>
          <a:xfrm>
            <a:off x="257303" y="229443"/>
            <a:ext cx="38825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Stress Lines</a:t>
            </a:r>
            <a:endParaRPr lang="en-NL" sz="1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63606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AAEE7F8-49FD-08A3-091C-C12E4B14F69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4049259-6A05-0123-D11E-C23E9AE891F4}"/>
              </a:ext>
            </a:extLst>
          </p:cNvPr>
          <p:cNvSpPr txBox="1"/>
          <p:nvPr/>
        </p:nvSpPr>
        <p:spPr>
          <a:xfrm>
            <a:off x="257303" y="229443"/>
            <a:ext cx="38825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Tension Lines</a:t>
            </a:r>
            <a:endParaRPr lang="en-NL" sz="1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BF73942-FA87-E907-F35F-D6E5ADD44527}"/>
              </a:ext>
            </a:extLst>
          </p:cNvPr>
          <p:cNvSpPr txBox="1"/>
          <p:nvPr/>
        </p:nvSpPr>
        <p:spPr>
          <a:xfrm>
            <a:off x="7621161" y="3105835"/>
            <a:ext cx="40437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00">
                <a:latin typeface="Times New Roman" panose="02020603050405020304" pitchFamily="18" charset="0"/>
                <a:cs typeface="Times New Roman" panose="02020603050405020304" pitchFamily="18" charset="0"/>
              </a:rPr>
              <a:t>Assuming </a:t>
            </a:r>
            <a:r>
              <a:rPr lang="en-GB" sz="1500" err="1">
                <a:latin typeface="Times New Roman" panose="02020603050405020304" pitchFamily="18" charset="0"/>
                <a:cs typeface="Times New Roman" panose="02020603050405020304" pitchFamily="18" charset="0"/>
              </a:rPr>
              <a:t>regolith</a:t>
            </a:r>
            <a:r>
              <a:rPr lang="en-GB" sz="1500">
                <a:latin typeface="Times New Roman" panose="02020603050405020304" pitchFamily="18" charset="0"/>
                <a:cs typeface="Times New Roman" panose="02020603050405020304" pitchFamily="18" charset="0"/>
              </a:rPr>
              <a:t>-based 3D printing material has a similar structural performance to concrete</a:t>
            </a:r>
            <a:endParaRPr lang="en-NL" sz="15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21018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AAEE7F8-49FD-08A3-091C-C12E4B14F69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1D3EB1B-F373-3872-4A9F-4BDF4E9668EC}"/>
              </a:ext>
            </a:extLst>
          </p:cNvPr>
          <p:cNvSpPr txBox="1"/>
          <p:nvPr/>
        </p:nvSpPr>
        <p:spPr>
          <a:xfrm>
            <a:off x="7621161" y="3105835"/>
            <a:ext cx="404378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00">
                <a:latin typeface="Times New Roman" panose="02020603050405020304" pitchFamily="18" charset="0"/>
                <a:cs typeface="Times New Roman" panose="02020603050405020304" pitchFamily="18" charset="0"/>
              </a:rPr>
              <a:t>From vertical to inclined plane</a:t>
            </a:r>
            <a:endParaRPr lang="en-NL" sz="15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596BA7D-B626-3A7B-82D1-5D33DEFF7AE9}"/>
              </a:ext>
            </a:extLst>
          </p:cNvPr>
          <p:cNvSpPr txBox="1"/>
          <p:nvPr/>
        </p:nvSpPr>
        <p:spPr>
          <a:xfrm>
            <a:off x="257303" y="229443"/>
            <a:ext cx="38825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Fragment</a:t>
            </a:r>
            <a:endParaRPr lang="en-NL" sz="1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99675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2CB6248-8EAE-B79E-9D9D-7C0E97C78351}"/>
              </a:ext>
            </a:extLst>
          </p:cNvPr>
          <p:cNvSpPr txBox="1"/>
          <p:nvPr/>
        </p:nvSpPr>
        <p:spPr>
          <a:xfrm>
            <a:off x="4728831" y="2889612"/>
            <a:ext cx="27343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>
                <a:latin typeface="Times New Roman" panose="02020603050405020304" pitchFamily="18" charset="0"/>
                <a:cs typeface="Times New Roman" panose="02020603050405020304" pitchFamily="18" charset="0"/>
              </a:rPr>
              <a:t>Why Voronoi?</a:t>
            </a:r>
            <a:endParaRPr lang="en-NL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F11C03D-D68C-1376-DE2D-23D57C52BBDC}"/>
              </a:ext>
            </a:extLst>
          </p:cNvPr>
          <p:cNvSpPr txBox="1"/>
          <p:nvPr/>
        </p:nvSpPr>
        <p:spPr>
          <a:xfrm>
            <a:off x="257303" y="229443"/>
            <a:ext cx="38825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Sub-fragment</a:t>
            </a:r>
            <a:endParaRPr lang="en-NL" sz="1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65656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standing on the ground&#10;&#10;Description automatically generated">
            <a:extLst>
              <a:ext uri="{FF2B5EF4-FFF2-40B4-BE49-F238E27FC236}">
                <a16:creationId xmlns:a16="http://schemas.microsoft.com/office/drawing/2014/main" id="{D41372E2-E571-09A1-1356-3E404B6382F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323" t="18561" r="11323" b="5392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8889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913459A-4FF7-93AF-EDD2-BC3C705730D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E7A8715-04A3-4C7E-3596-76BF5DAAB3C5}"/>
              </a:ext>
            </a:extLst>
          </p:cNvPr>
          <p:cNvSpPr txBox="1"/>
          <p:nvPr/>
        </p:nvSpPr>
        <p:spPr>
          <a:xfrm>
            <a:off x="947420" y="5734428"/>
            <a:ext cx="221625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500">
                <a:latin typeface="Times New Roman" panose="02020603050405020304" pitchFamily="18" charset="0"/>
                <a:cs typeface="Times New Roman" panose="02020603050405020304" pitchFamily="18" charset="0"/>
              </a:rPr>
              <a:t>design language</a:t>
            </a:r>
          </a:p>
          <a:p>
            <a:pPr algn="ctr"/>
            <a:r>
              <a:rPr lang="en-GB" sz="1500">
                <a:latin typeface="Times New Roman" panose="02020603050405020304" pitchFamily="18" charset="0"/>
                <a:cs typeface="Times New Roman" panose="02020603050405020304" pitchFamily="18" charset="0"/>
              </a:rPr>
              <a:t>consistency</a:t>
            </a:r>
            <a:endParaRPr lang="en-NL" sz="15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7BE7708-6F9A-54D2-3374-6155DC21637F}"/>
              </a:ext>
            </a:extLst>
          </p:cNvPr>
          <p:cNvSpPr txBox="1"/>
          <p:nvPr/>
        </p:nvSpPr>
        <p:spPr>
          <a:xfrm>
            <a:off x="3641054" y="5716063"/>
            <a:ext cx="221625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500">
                <a:latin typeface="Times New Roman" panose="02020603050405020304" pitchFamily="18" charset="0"/>
                <a:cs typeface="Times New Roman" panose="02020603050405020304" pitchFamily="18" charset="0"/>
              </a:rPr>
              <a:t>resemblance to</a:t>
            </a:r>
          </a:p>
          <a:p>
            <a:pPr algn="ctr"/>
            <a:r>
              <a:rPr lang="en-GB" sz="1500">
                <a:latin typeface="Times New Roman" panose="02020603050405020304" pitchFamily="18" charset="0"/>
                <a:cs typeface="Times New Roman" panose="02020603050405020304" pitchFamily="18" charset="0"/>
              </a:rPr>
              <a:t>nature</a:t>
            </a:r>
            <a:endParaRPr lang="en-NL" sz="15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5774540-FC75-94D5-DCC2-397C296B1812}"/>
              </a:ext>
            </a:extLst>
          </p:cNvPr>
          <p:cNvSpPr txBox="1"/>
          <p:nvPr/>
        </p:nvSpPr>
        <p:spPr>
          <a:xfrm>
            <a:off x="6334688" y="5716063"/>
            <a:ext cx="221625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500">
                <a:latin typeface="Times New Roman" panose="02020603050405020304" pitchFamily="18" charset="0"/>
                <a:cs typeface="Times New Roman" panose="02020603050405020304" pitchFamily="18" charset="0"/>
              </a:rPr>
              <a:t>natural interlocking</a:t>
            </a:r>
          </a:p>
          <a:p>
            <a:pPr algn="ctr"/>
            <a:r>
              <a:rPr lang="en-GB" sz="1500">
                <a:latin typeface="Times New Roman" panose="02020603050405020304" pitchFamily="18" charset="0"/>
                <a:cs typeface="Times New Roman" panose="02020603050405020304" pitchFamily="18" charset="0"/>
              </a:rPr>
              <a:t>properties</a:t>
            </a:r>
            <a:endParaRPr lang="en-NL" sz="15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8EBBDC-BD50-63BB-7EB8-1338FE135203}"/>
              </a:ext>
            </a:extLst>
          </p:cNvPr>
          <p:cNvSpPr txBox="1"/>
          <p:nvPr/>
        </p:nvSpPr>
        <p:spPr>
          <a:xfrm>
            <a:off x="9028323" y="5734428"/>
            <a:ext cx="221625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500">
                <a:latin typeface="Times New Roman" panose="02020603050405020304" pitchFamily="18" charset="0"/>
                <a:cs typeface="Times New Roman" panose="02020603050405020304" pitchFamily="18" charset="0"/>
              </a:rPr>
              <a:t>flexibility on rapid computational generation</a:t>
            </a:r>
            <a:endParaRPr lang="en-NL" sz="15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BE1AEA-C48F-429A-FB74-389E26519321}"/>
              </a:ext>
            </a:extLst>
          </p:cNvPr>
          <p:cNvSpPr txBox="1"/>
          <p:nvPr/>
        </p:nvSpPr>
        <p:spPr>
          <a:xfrm>
            <a:off x="257303" y="229443"/>
            <a:ext cx="38825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Sub-fragment</a:t>
            </a:r>
            <a:endParaRPr lang="en-NL" sz="1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25452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everal pieces of rock&#10;&#10;Description automatically generated with medium confidence">
            <a:extLst>
              <a:ext uri="{FF2B5EF4-FFF2-40B4-BE49-F238E27FC236}">
                <a16:creationId xmlns:a16="http://schemas.microsoft.com/office/drawing/2014/main" id="{F2D7B9AD-F2BA-4D1D-6B08-DE64F83EFF4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8736" y="1418281"/>
            <a:ext cx="10454528" cy="390162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E68096E-ED05-7DF5-230F-F15012E840B4}"/>
              </a:ext>
            </a:extLst>
          </p:cNvPr>
          <p:cNvSpPr txBox="1"/>
          <p:nvPr/>
        </p:nvSpPr>
        <p:spPr>
          <a:xfrm>
            <a:off x="257303" y="229443"/>
            <a:ext cx="38825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Sub-fragment</a:t>
            </a:r>
            <a:endParaRPr lang="en-NL" sz="1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0ABF98-CBD2-A866-7C91-996249C67D1B}"/>
              </a:ext>
            </a:extLst>
          </p:cNvPr>
          <p:cNvSpPr txBox="1"/>
          <p:nvPr/>
        </p:nvSpPr>
        <p:spPr>
          <a:xfrm>
            <a:off x="3884761" y="4700973"/>
            <a:ext cx="442247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500">
                <a:latin typeface="Times New Roman" panose="02020603050405020304" pitchFamily="18" charset="0"/>
                <a:cs typeface="Times New Roman" panose="02020603050405020304" pitchFamily="18" charset="0"/>
              </a:rPr>
              <a:t>design language consistency</a:t>
            </a:r>
            <a:endParaRPr lang="en-NL" sz="15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0EE671E-FC7F-DC7B-2CFF-280AC84CF778}"/>
              </a:ext>
            </a:extLst>
          </p:cNvPr>
          <p:cNvSpPr txBox="1"/>
          <p:nvPr/>
        </p:nvSpPr>
        <p:spPr>
          <a:xfrm>
            <a:off x="3884761" y="5270655"/>
            <a:ext cx="442247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500">
                <a:latin typeface="Times New Roman" panose="02020603050405020304" pitchFamily="18" charset="0"/>
                <a:cs typeface="Times New Roman" panose="02020603050405020304" pitchFamily="18" charset="0"/>
              </a:rPr>
              <a:t>resemblance to nature</a:t>
            </a:r>
            <a:endParaRPr lang="en-NL" sz="15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7A0DE76-CAB6-C371-E871-5474CB889591}"/>
              </a:ext>
            </a:extLst>
          </p:cNvPr>
          <p:cNvSpPr txBox="1"/>
          <p:nvPr/>
        </p:nvSpPr>
        <p:spPr>
          <a:xfrm>
            <a:off x="4527532" y="4985814"/>
            <a:ext cx="313693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500">
                <a:latin typeface="Times New Roman" panose="02020603050405020304" pitchFamily="18" charset="0"/>
                <a:cs typeface="Times New Roman" panose="02020603050405020304" pitchFamily="18" charset="0"/>
              </a:rPr>
              <a:t>natural interlocking properties</a:t>
            </a:r>
            <a:endParaRPr lang="en-NL" sz="15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2AA8CF6-51B4-86D2-6654-33C8AC038AAF}"/>
              </a:ext>
            </a:extLst>
          </p:cNvPr>
          <p:cNvSpPr txBox="1"/>
          <p:nvPr/>
        </p:nvSpPr>
        <p:spPr>
          <a:xfrm>
            <a:off x="3884761" y="5555496"/>
            <a:ext cx="442247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500">
                <a:latin typeface="Times New Roman" panose="02020603050405020304" pitchFamily="18" charset="0"/>
                <a:cs typeface="Times New Roman" panose="02020603050405020304" pitchFamily="18" charset="0"/>
              </a:rPr>
              <a:t>flexible &amp; rapid computational generation</a:t>
            </a:r>
            <a:endParaRPr lang="en-NL" sz="15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0C11C6-86EE-3D72-8C89-AC5E640497C6}"/>
              </a:ext>
            </a:extLst>
          </p:cNvPr>
          <p:cNvSpPr txBox="1"/>
          <p:nvPr/>
        </p:nvSpPr>
        <p:spPr>
          <a:xfrm>
            <a:off x="4165026" y="5840338"/>
            <a:ext cx="386194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500">
                <a:latin typeface="Times New Roman" panose="02020603050405020304" pitchFamily="18" charset="0"/>
                <a:cs typeface="Times New Roman" panose="02020603050405020304" pitchFamily="18" charset="0"/>
              </a:rPr>
              <a:t>material efficiency on complex geometry</a:t>
            </a:r>
            <a:endParaRPr lang="en-NL" sz="15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3B2418F-87AE-EFB2-4E15-51D922A030E8}"/>
              </a:ext>
            </a:extLst>
          </p:cNvPr>
          <p:cNvSpPr txBox="1"/>
          <p:nvPr/>
        </p:nvSpPr>
        <p:spPr>
          <a:xfrm>
            <a:off x="1828800" y="1070162"/>
            <a:ext cx="136525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500">
                <a:latin typeface="Times New Roman" panose="02020603050405020304" pitchFamily="18" charset="0"/>
                <a:cs typeface="Times New Roman" panose="02020603050405020304" pitchFamily="18" charset="0"/>
              </a:rPr>
              <a:t>architecture</a:t>
            </a:r>
            <a:endParaRPr lang="en-NL" sz="15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C16172C-E4D7-7313-6055-FA8496752524}"/>
              </a:ext>
            </a:extLst>
          </p:cNvPr>
          <p:cNvCxnSpPr>
            <a:cxnSpLocks/>
          </p:cNvCxnSpPr>
          <p:nvPr/>
        </p:nvCxnSpPr>
        <p:spPr>
          <a:xfrm>
            <a:off x="2372797" y="1474306"/>
            <a:ext cx="7571303" cy="0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7C6E671F-203B-6518-263F-16CB881823A8}"/>
              </a:ext>
            </a:extLst>
          </p:cNvPr>
          <p:cNvSpPr txBox="1"/>
          <p:nvPr/>
        </p:nvSpPr>
        <p:spPr>
          <a:xfrm>
            <a:off x="5413374" y="1070162"/>
            <a:ext cx="136525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500">
                <a:latin typeface="Times New Roman" panose="02020603050405020304" pitchFamily="18" charset="0"/>
                <a:cs typeface="Times New Roman" panose="02020603050405020304" pitchFamily="18" charset="0"/>
              </a:rPr>
              <a:t>component</a:t>
            </a:r>
            <a:endParaRPr lang="en-NL" sz="15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4C889E5-2D1D-69F9-F9EA-7FCF459AFA3E}"/>
              </a:ext>
            </a:extLst>
          </p:cNvPr>
          <p:cNvSpPr txBox="1"/>
          <p:nvPr/>
        </p:nvSpPr>
        <p:spPr>
          <a:xfrm>
            <a:off x="8997948" y="1070162"/>
            <a:ext cx="136525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500">
                <a:latin typeface="Times New Roman" panose="02020603050405020304" pitchFamily="18" charset="0"/>
                <a:cs typeface="Times New Roman" panose="02020603050405020304" pitchFamily="18" charset="0"/>
              </a:rPr>
              <a:t>material</a:t>
            </a:r>
            <a:endParaRPr lang="en-NL" sz="15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64650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EF3F4F-7FAB-4F16-2E6F-96E348FDD4E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8ED97EB-2684-693A-78EA-213E9BBF11ED}"/>
              </a:ext>
            </a:extLst>
          </p:cNvPr>
          <p:cNvSpPr txBox="1"/>
          <p:nvPr/>
        </p:nvSpPr>
        <p:spPr>
          <a:xfrm>
            <a:off x="6096000" y="3997375"/>
            <a:ext cx="115824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500">
                <a:latin typeface="Times New Roman" panose="02020603050405020304" pitchFamily="18" charset="0"/>
                <a:cs typeface="Times New Roman" panose="02020603050405020304" pitchFamily="18" charset="0"/>
              </a:rPr>
              <a:t>front</a:t>
            </a:r>
            <a:endParaRPr lang="en-NL" sz="15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6A485C-E1B0-3EF2-530B-19ECA459C394}"/>
              </a:ext>
            </a:extLst>
          </p:cNvPr>
          <p:cNvSpPr txBox="1"/>
          <p:nvPr/>
        </p:nvSpPr>
        <p:spPr>
          <a:xfrm>
            <a:off x="4937008" y="3997375"/>
            <a:ext cx="115824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500">
                <a:latin typeface="Times New Roman" panose="02020603050405020304" pitchFamily="18" charset="0"/>
                <a:cs typeface="Times New Roman" panose="02020603050405020304" pitchFamily="18" charset="0"/>
              </a:rPr>
              <a:t>back</a:t>
            </a:r>
            <a:endParaRPr lang="en-NL" sz="15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287A437-54C3-0E48-3A1A-DB0C5215400E}"/>
              </a:ext>
            </a:extLst>
          </p:cNvPr>
          <p:cNvSpPr txBox="1"/>
          <p:nvPr/>
        </p:nvSpPr>
        <p:spPr>
          <a:xfrm>
            <a:off x="257303" y="229443"/>
            <a:ext cx="38825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Sub-fragment</a:t>
            </a:r>
            <a:endParaRPr lang="en-NL" sz="1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87441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EF3F4F-7FAB-4F16-2E6F-96E348FDD4E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068E53B-DB27-B098-4C82-96B2148B14BA}"/>
              </a:ext>
            </a:extLst>
          </p:cNvPr>
          <p:cNvSpPr txBox="1"/>
          <p:nvPr/>
        </p:nvSpPr>
        <p:spPr>
          <a:xfrm>
            <a:off x="6096000" y="3997375"/>
            <a:ext cx="115824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500">
                <a:latin typeface="Times New Roman" panose="02020603050405020304" pitchFamily="18" charset="0"/>
                <a:cs typeface="Times New Roman" panose="02020603050405020304" pitchFamily="18" charset="0"/>
              </a:rPr>
              <a:t>front</a:t>
            </a:r>
            <a:endParaRPr lang="en-NL" sz="15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FCB11B6-9368-6EBF-6228-909B5D092620}"/>
              </a:ext>
            </a:extLst>
          </p:cNvPr>
          <p:cNvSpPr txBox="1"/>
          <p:nvPr/>
        </p:nvSpPr>
        <p:spPr>
          <a:xfrm>
            <a:off x="4937008" y="3997375"/>
            <a:ext cx="115824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500">
                <a:latin typeface="Times New Roman" panose="02020603050405020304" pitchFamily="18" charset="0"/>
                <a:cs typeface="Times New Roman" panose="02020603050405020304" pitchFamily="18" charset="0"/>
              </a:rPr>
              <a:t>back</a:t>
            </a:r>
            <a:endParaRPr lang="en-NL" sz="15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C7A768-8D9E-FA5D-F732-3A7609669399}"/>
              </a:ext>
            </a:extLst>
          </p:cNvPr>
          <p:cNvSpPr txBox="1"/>
          <p:nvPr/>
        </p:nvSpPr>
        <p:spPr>
          <a:xfrm>
            <a:off x="257303" y="229443"/>
            <a:ext cx="38825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Sub-fragment</a:t>
            </a:r>
            <a:endParaRPr lang="en-NL" sz="1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56439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EF3F4F-7FAB-4F16-2E6F-96E348FDD4E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098725B-1A11-8F45-AC00-F1C5D167743D}"/>
              </a:ext>
            </a:extLst>
          </p:cNvPr>
          <p:cNvSpPr txBox="1"/>
          <p:nvPr/>
        </p:nvSpPr>
        <p:spPr>
          <a:xfrm>
            <a:off x="6096000" y="3997375"/>
            <a:ext cx="115824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500">
                <a:latin typeface="Times New Roman" panose="02020603050405020304" pitchFamily="18" charset="0"/>
                <a:cs typeface="Times New Roman" panose="02020603050405020304" pitchFamily="18" charset="0"/>
              </a:rPr>
              <a:t>front</a:t>
            </a:r>
            <a:endParaRPr lang="en-NL" sz="15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A669499-3801-EA4F-6AF4-405896E9956B}"/>
              </a:ext>
            </a:extLst>
          </p:cNvPr>
          <p:cNvSpPr txBox="1"/>
          <p:nvPr/>
        </p:nvSpPr>
        <p:spPr>
          <a:xfrm>
            <a:off x="4937008" y="3997375"/>
            <a:ext cx="115824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500">
                <a:latin typeface="Times New Roman" panose="02020603050405020304" pitchFamily="18" charset="0"/>
                <a:cs typeface="Times New Roman" panose="02020603050405020304" pitchFamily="18" charset="0"/>
              </a:rPr>
              <a:t>back</a:t>
            </a:r>
            <a:endParaRPr lang="en-NL" sz="15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3517BB1-8CEE-9651-FD9E-25B48F9875C1}"/>
              </a:ext>
            </a:extLst>
          </p:cNvPr>
          <p:cNvSpPr txBox="1"/>
          <p:nvPr/>
        </p:nvSpPr>
        <p:spPr>
          <a:xfrm>
            <a:off x="257303" y="229443"/>
            <a:ext cx="38825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Sub-fragment</a:t>
            </a:r>
            <a:endParaRPr lang="en-NL" sz="1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71971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EF3F4F-7FAB-4F16-2E6F-96E348FDD4E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F3EEB76-E7B8-5F90-D278-1B64B24C84F9}"/>
              </a:ext>
            </a:extLst>
          </p:cNvPr>
          <p:cNvSpPr txBox="1"/>
          <p:nvPr/>
        </p:nvSpPr>
        <p:spPr>
          <a:xfrm>
            <a:off x="6096000" y="3997375"/>
            <a:ext cx="115824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500">
                <a:latin typeface="Times New Roman" panose="02020603050405020304" pitchFamily="18" charset="0"/>
                <a:cs typeface="Times New Roman" panose="02020603050405020304" pitchFamily="18" charset="0"/>
              </a:rPr>
              <a:t>front</a:t>
            </a:r>
            <a:endParaRPr lang="en-NL" sz="15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EDC39F6-B73E-8D38-845F-6A5C66B49952}"/>
              </a:ext>
            </a:extLst>
          </p:cNvPr>
          <p:cNvSpPr txBox="1"/>
          <p:nvPr/>
        </p:nvSpPr>
        <p:spPr>
          <a:xfrm>
            <a:off x="4937008" y="3997375"/>
            <a:ext cx="115824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500">
                <a:latin typeface="Times New Roman" panose="02020603050405020304" pitchFamily="18" charset="0"/>
                <a:cs typeface="Times New Roman" panose="02020603050405020304" pitchFamily="18" charset="0"/>
              </a:rPr>
              <a:t>back</a:t>
            </a:r>
            <a:endParaRPr lang="en-NL" sz="15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DBD8A22-50E0-B95D-8657-FBAE43EBA98C}"/>
              </a:ext>
            </a:extLst>
          </p:cNvPr>
          <p:cNvSpPr txBox="1"/>
          <p:nvPr/>
        </p:nvSpPr>
        <p:spPr>
          <a:xfrm>
            <a:off x="257303" y="229443"/>
            <a:ext cx="38825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Sub-fragment</a:t>
            </a:r>
            <a:endParaRPr lang="en-NL" sz="1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52416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F3EEB76-E7B8-5F90-D278-1B64B24C84F9}"/>
              </a:ext>
            </a:extLst>
          </p:cNvPr>
          <p:cNvSpPr txBox="1"/>
          <p:nvPr/>
        </p:nvSpPr>
        <p:spPr>
          <a:xfrm>
            <a:off x="6096000" y="3997375"/>
            <a:ext cx="115824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500">
                <a:latin typeface="Times New Roman" panose="02020603050405020304" pitchFamily="18" charset="0"/>
                <a:cs typeface="Times New Roman" panose="02020603050405020304" pitchFamily="18" charset="0"/>
              </a:rPr>
              <a:t>front</a:t>
            </a:r>
            <a:endParaRPr lang="en-NL" sz="15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EDC39F6-B73E-8D38-845F-6A5C66B49952}"/>
              </a:ext>
            </a:extLst>
          </p:cNvPr>
          <p:cNvSpPr txBox="1"/>
          <p:nvPr/>
        </p:nvSpPr>
        <p:spPr>
          <a:xfrm>
            <a:off x="4937008" y="3997375"/>
            <a:ext cx="115824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500">
                <a:latin typeface="Times New Roman" panose="02020603050405020304" pitchFamily="18" charset="0"/>
                <a:cs typeface="Times New Roman" panose="02020603050405020304" pitchFamily="18" charset="0"/>
              </a:rPr>
              <a:t>back</a:t>
            </a:r>
            <a:endParaRPr lang="en-NL" sz="15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DBD8A22-50E0-B95D-8657-FBAE43EBA98C}"/>
              </a:ext>
            </a:extLst>
          </p:cNvPr>
          <p:cNvSpPr txBox="1"/>
          <p:nvPr/>
        </p:nvSpPr>
        <p:spPr>
          <a:xfrm>
            <a:off x="257303" y="229443"/>
            <a:ext cx="38825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Sub-fragment</a:t>
            </a:r>
            <a:endParaRPr lang="en-NL" sz="1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 descr="A white object with black lines&#10;&#10;Description automatically generated">
            <a:extLst>
              <a:ext uri="{FF2B5EF4-FFF2-40B4-BE49-F238E27FC236}">
                <a16:creationId xmlns:a16="http://schemas.microsoft.com/office/drawing/2014/main" id="{F1ADE40E-1BAF-745B-C9C1-09D604DBE82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0EA4229-EDC3-CBA3-F8A1-C5A072EF9D71}"/>
              </a:ext>
            </a:extLst>
          </p:cNvPr>
          <p:cNvSpPr txBox="1"/>
          <p:nvPr/>
        </p:nvSpPr>
        <p:spPr>
          <a:xfrm>
            <a:off x="409703" y="381843"/>
            <a:ext cx="38825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Sub-fragment</a:t>
            </a:r>
            <a:endParaRPr lang="en-NL" sz="1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2337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F3EEB76-E7B8-5F90-D278-1B64B24C84F9}"/>
              </a:ext>
            </a:extLst>
          </p:cNvPr>
          <p:cNvSpPr txBox="1"/>
          <p:nvPr/>
        </p:nvSpPr>
        <p:spPr>
          <a:xfrm>
            <a:off x="6096000" y="3997375"/>
            <a:ext cx="115824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500">
                <a:latin typeface="Times New Roman" panose="02020603050405020304" pitchFamily="18" charset="0"/>
                <a:cs typeface="Times New Roman" panose="02020603050405020304" pitchFamily="18" charset="0"/>
              </a:rPr>
              <a:t>front</a:t>
            </a:r>
            <a:endParaRPr lang="en-NL" sz="15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EDC39F6-B73E-8D38-845F-6A5C66B49952}"/>
              </a:ext>
            </a:extLst>
          </p:cNvPr>
          <p:cNvSpPr txBox="1"/>
          <p:nvPr/>
        </p:nvSpPr>
        <p:spPr>
          <a:xfrm>
            <a:off x="4937008" y="3997375"/>
            <a:ext cx="115824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500">
                <a:latin typeface="Times New Roman" panose="02020603050405020304" pitchFamily="18" charset="0"/>
                <a:cs typeface="Times New Roman" panose="02020603050405020304" pitchFamily="18" charset="0"/>
              </a:rPr>
              <a:t>back</a:t>
            </a:r>
            <a:endParaRPr lang="en-NL" sz="15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DBD8A22-50E0-B95D-8657-FBAE43EBA98C}"/>
              </a:ext>
            </a:extLst>
          </p:cNvPr>
          <p:cNvSpPr txBox="1"/>
          <p:nvPr/>
        </p:nvSpPr>
        <p:spPr>
          <a:xfrm>
            <a:off x="257303" y="229443"/>
            <a:ext cx="38825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Sub-fragment</a:t>
            </a:r>
            <a:endParaRPr lang="en-NL" sz="1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1ADE40E-1BAF-745B-C9C1-09D604DBE82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645E6BB-3959-AE02-DFA4-4403AE73E8C8}"/>
              </a:ext>
            </a:extLst>
          </p:cNvPr>
          <p:cNvSpPr txBox="1"/>
          <p:nvPr/>
        </p:nvSpPr>
        <p:spPr>
          <a:xfrm>
            <a:off x="409703" y="381843"/>
            <a:ext cx="38825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Sub-fragment</a:t>
            </a:r>
            <a:endParaRPr lang="en-NL" sz="1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36074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B94A410-C8DA-CD08-EC7F-64925C5F310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26344" y="1120877"/>
            <a:ext cx="5137816" cy="46162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BE7E7DD-88CC-BA2C-0CBF-D1B6A2D3311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49857" y="0"/>
            <a:ext cx="4542144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2CD7A1A-3E8D-DE03-18B8-BDA377AC0EC3}"/>
              </a:ext>
            </a:extLst>
          </p:cNvPr>
          <p:cNvSpPr txBox="1"/>
          <p:nvPr/>
        </p:nvSpPr>
        <p:spPr>
          <a:xfrm>
            <a:off x="257303" y="229443"/>
            <a:ext cx="38825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Fabrication: Milling</a:t>
            </a:r>
            <a:endParaRPr lang="en-NL" sz="1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87938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blue and white drawing of a robotic arm&#10;&#10;Description automatically generated">
            <a:extLst>
              <a:ext uri="{FF2B5EF4-FFF2-40B4-BE49-F238E27FC236}">
                <a16:creationId xmlns:a16="http://schemas.microsoft.com/office/drawing/2014/main" id="{9589BB8B-86DA-7771-4654-4D0FCDFCDC9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92550" y="1225550"/>
            <a:ext cx="4406900" cy="44069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D622269-483C-E01F-AD96-362F7E973520}"/>
              </a:ext>
            </a:extLst>
          </p:cNvPr>
          <p:cNvSpPr txBox="1"/>
          <p:nvPr/>
        </p:nvSpPr>
        <p:spPr>
          <a:xfrm>
            <a:off x="257303" y="229443"/>
            <a:ext cx="38825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Fabrication: Main Sides</a:t>
            </a:r>
            <a:endParaRPr lang="en-NL" sz="1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51405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standing on the ground&#10;&#10;Description automatically generated">
            <a:extLst>
              <a:ext uri="{FF2B5EF4-FFF2-40B4-BE49-F238E27FC236}">
                <a16:creationId xmlns:a16="http://schemas.microsoft.com/office/drawing/2014/main" id="{D41372E2-E571-09A1-1356-3E404B6382F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323" t="18561" r="11323" b="5392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BD75C003-CBA3-167E-A31C-989A542927D0}"/>
              </a:ext>
            </a:extLst>
          </p:cNvPr>
          <p:cNvGrpSpPr/>
          <p:nvPr/>
        </p:nvGrpSpPr>
        <p:grpSpPr>
          <a:xfrm>
            <a:off x="5033993" y="1951787"/>
            <a:ext cx="1928782" cy="2954423"/>
            <a:chOff x="4618690" y="2611055"/>
            <a:chExt cx="2188874" cy="3468914"/>
          </a:xfrm>
        </p:grpSpPr>
        <p:pic>
          <p:nvPicPr>
            <p:cNvPr id="6" name="Picture 5" descr="A white object with lines and dots&#10;&#10;Description automatically generated">
              <a:extLst>
                <a:ext uri="{FF2B5EF4-FFF2-40B4-BE49-F238E27FC236}">
                  <a16:creationId xmlns:a16="http://schemas.microsoft.com/office/drawing/2014/main" id="{0FC32C31-848D-54D4-071B-1F5B637737C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18690" y="2611055"/>
              <a:ext cx="2099607" cy="3468914"/>
            </a:xfrm>
            <a:prstGeom prst="rect">
              <a:avLst/>
            </a:prstGeom>
          </p:spPr>
        </p:pic>
        <p:pic>
          <p:nvPicPr>
            <p:cNvPr id="8" name="Picture 7" descr="A white object in the middle of a black background&#10;&#10;Description automatically generated">
              <a:extLst>
                <a:ext uri="{FF2B5EF4-FFF2-40B4-BE49-F238E27FC236}">
                  <a16:creationId xmlns:a16="http://schemas.microsoft.com/office/drawing/2014/main" id="{B99CA655-9864-0C73-ADBB-823DCC8D9F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096000" y="4483348"/>
              <a:ext cx="639010" cy="775941"/>
            </a:xfrm>
            <a:prstGeom prst="rect">
              <a:avLst/>
            </a:prstGeom>
          </p:spPr>
        </p:pic>
        <p:pic>
          <p:nvPicPr>
            <p:cNvPr id="10" name="Picture 9" descr="A black background with white dots&#10;&#10;Description automatically generated">
              <a:extLst>
                <a:ext uri="{FF2B5EF4-FFF2-40B4-BE49-F238E27FC236}">
                  <a16:creationId xmlns:a16="http://schemas.microsoft.com/office/drawing/2014/main" id="{C8A989E7-44E0-1851-AEFC-C0CCE7DD864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634118" y="4570070"/>
              <a:ext cx="173446" cy="301248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24CB24E-57FB-2D8B-A64D-A3ABC62DB9D8}"/>
              </a:ext>
            </a:extLst>
          </p:cNvPr>
          <p:cNvGrpSpPr/>
          <p:nvPr/>
        </p:nvGrpSpPr>
        <p:grpSpPr>
          <a:xfrm>
            <a:off x="7536476" y="2521884"/>
            <a:ext cx="2163166" cy="2049013"/>
            <a:chOff x="9784460" y="4543000"/>
            <a:chExt cx="2061914" cy="1953103"/>
          </a:xfrm>
        </p:grpSpPr>
        <p:pic>
          <p:nvPicPr>
            <p:cNvPr id="14" name="Picture 13" descr="A white object with red design on it&#10;&#10;Description automatically generated">
              <a:extLst>
                <a:ext uri="{FF2B5EF4-FFF2-40B4-BE49-F238E27FC236}">
                  <a16:creationId xmlns:a16="http://schemas.microsoft.com/office/drawing/2014/main" id="{68B10090-0CCA-2D64-8068-811AE3A1F68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784460" y="5638090"/>
              <a:ext cx="739927" cy="858013"/>
            </a:xfrm>
            <a:prstGeom prst="rect">
              <a:avLst/>
            </a:prstGeom>
          </p:spPr>
        </p:pic>
        <p:pic>
          <p:nvPicPr>
            <p:cNvPr id="18" name="Picture 17" descr="A white ball with red and white markings on it&#10;&#10;Description automatically generated">
              <a:extLst>
                <a:ext uri="{FF2B5EF4-FFF2-40B4-BE49-F238E27FC236}">
                  <a16:creationId xmlns:a16="http://schemas.microsoft.com/office/drawing/2014/main" id="{67979430-1F31-7E76-C227-F42B927A0B5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154424" y="4543000"/>
              <a:ext cx="1691950" cy="1524097"/>
            </a:xfrm>
            <a:prstGeom prst="rect">
              <a:avLst/>
            </a:prstGeom>
          </p:spPr>
        </p:pic>
      </p:grpSp>
      <p:pic>
        <p:nvPicPr>
          <p:cNvPr id="20" name="Picture 19" descr="A white object with black background&#10;&#10;Description automatically generated">
            <a:extLst>
              <a:ext uri="{FF2B5EF4-FFF2-40B4-BE49-F238E27FC236}">
                <a16:creationId xmlns:a16="http://schemas.microsoft.com/office/drawing/2014/main" id="{6906224B-2A74-37C2-4664-46C04003EC5A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44417" y="1840290"/>
            <a:ext cx="1785392" cy="3022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4358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robot arm with a blue and white object&#10;&#10;Description automatically generated with medium confidence">
            <a:extLst>
              <a:ext uri="{FF2B5EF4-FFF2-40B4-BE49-F238E27FC236}">
                <a16:creationId xmlns:a16="http://schemas.microsoft.com/office/drawing/2014/main" id="{584FAF5D-51AD-D0F1-E8D9-56C678F665F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6700" y="1225550"/>
            <a:ext cx="4406900" cy="4406900"/>
          </a:xfrm>
          <a:prstGeom prst="rect">
            <a:avLst/>
          </a:prstGeom>
        </p:spPr>
      </p:pic>
      <p:pic>
        <p:nvPicPr>
          <p:cNvPr id="21" name="Picture 20" descr="A close-up of a medical device&#10;&#10;Description automatically generated">
            <a:extLst>
              <a:ext uri="{FF2B5EF4-FFF2-40B4-BE49-F238E27FC236}">
                <a16:creationId xmlns:a16="http://schemas.microsoft.com/office/drawing/2014/main" id="{91DC7845-DAE3-AEFE-2C44-F8AEA073CA6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7300" y="1225550"/>
            <a:ext cx="4406900" cy="44069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85DD6C7-02D9-1DEE-423C-7E1B7EC17F07}"/>
              </a:ext>
            </a:extLst>
          </p:cNvPr>
          <p:cNvSpPr txBox="1"/>
          <p:nvPr/>
        </p:nvSpPr>
        <p:spPr>
          <a:xfrm>
            <a:off x="257303" y="229443"/>
            <a:ext cx="38825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Fabrication: Main Sides</a:t>
            </a:r>
            <a:endParaRPr lang="en-NL" sz="1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048163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botic arm holding a piece of paper&#10;&#10;Description automatically generated">
            <a:extLst>
              <a:ext uri="{FF2B5EF4-FFF2-40B4-BE49-F238E27FC236}">
                <a16:creationId xmlns:a16="http://schemas.microsoft.com/office/drawing/2014/main" id="{5731BA49-0DC5-0E50-EDED-EBE5B11BF5F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92550" y="1225550"/>
            <a:ext cx="4406900" cy="4406900"/>
          </a:xfrm>
          <a:prstGeom prst="rect">
            <a:avLst/>
          </a:prstGeom>
          <a:noFill/>
          <a:ln w="6350">
            <a:solidFill>
              <a:schemeClr val="bg1">
                <a:lumMod val="85000"/>
              </a:schemeClr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BFDBE7D-3F28-BA0F-ACCE-6BBFFCC4798E}"/>
              </a:ext>
            </a:extLst>
          </p:cNvPr>
          <p:cNvSpPr txBox="1"/>
          <p:nvPr/>
        </p:nvSpPr>
        <p:spPr>
          <a:xfrm>
            <a:off x="257303" y="229443"/>
            <a:ext cx="38825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Fabrication: Far-reaching Sides</a:t>
            </a:r>
            <a:endParaRPr lang="en-NL" sz="1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674523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robot arm&#10;&#10;Description automatically generated">
            <a:extLst>
              <a:ext uri="{FF2B5EF4-FFF2-40B4-BE49-F238E27FC236}">
                <a16:creationId xmlns:a16="http://schemas.microsoft.com/office/drawing/2014/main" id="{B828B7C0-3F3E-4882-076D-18D2D2A1215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92550" y="1225550"/>
            <a:ext cx="4406900" cy="44069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238E801-C7B6-C3C5-BB37-EFF808186033}"/>
              </a:ext>
            </a:extLst>
          </p:cNvPr>
          <p:cNvSpPr txBox="1"/>
          <p:nvPr/>
        </p:nvSpPr>
        <p:spPr>
          <a:xfrm>
            <a:off x="257303" y="229443"/>
            <a:ext cx="38825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Fabrication: Holding Holes</a:t>
            </a:r>
            <a:endParaRPr lang="en-NL" sz="1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22596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BD2BD9-EF60-7838-9F3B-9CC94712AA2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5027"/>
          <a:stretch/>
        </p:blipFill>
        <p:spPr>
          <a:xfrm>
            <a:off x="7644976" y="0"/>
            <a:ext cx="4547024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2CA2C61-9D77-FCE2-5DCE-2C61B2E3664B}"/>
              </a:ext>
            </a:extLst>
          </p:cNvPr>
          <p:cNvSpPr txBox="1"/>
          <p:nvPr/>
        </p:nvSpPr>
        <p:spPr>
          <a:xfrm>
            <a:off x="257303" y="229443"/>
            <a:ext cx="38825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Fabrication: Holding Holes</a:t>
            </a:r>
            <a:endParaRPr lang="en-NL" sz="1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D9B4E9E-0A1B-59BA-534A-4C987B45F77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8196" t="22546" r="1331" b="19094"/>
          <a:stretch/>
        </p:blipFill>
        <p:spPr>
          <a:xfrm>
            <a:off x="1303318" y="920514"/>
            <a:ext cx="5097482" cy="5016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93391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robotic arm with a blue and white design&#10;&#10;Description automatically generated with medium confidence">
            <a:extLst>
              <a:ext uri="{FF2B5EF4-FFF2-40B4-BE49-F238E27FC236}">
                <a16:creationId xmlns:a16="http://schemas.microsoft.com/office/drawing/2014/main" id="{F522CDD3-0F61-05DA-8BC8-756B2B503CA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92550" y="1225550"/>
            <a:ext cx="4406900" cy="4406900"/>
          </a:xfrm>
          <a:prstGeom prst="rect">
            <a:avLst/>
          </a:prstGeom>
          <a:ln w="6350">
            <a:solidFill>
              <a:schemeClr val="bg1">
                <a:lumMod val="85000"/>
              </a:schemeClr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96C569F-6FCC-691C-2042-8DAC1ACF1E64}"/>
              </a:ext>
            </a:extLst>
          </p:cNvPr>
          <p:cNvSpPr txBox="1"/>
          <p:nvPr/>
        </p:nvSpPr>
        <p:spPr>
          <a:xfrm>
            <a:off x="257303" y="229443"/>
            <a:ext cx="38825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Fabrication: Top and Bottom</a:t>
            </a:r>
            <a:endParaRPr lang="en-NL" sz="1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433682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e and grey object with a grey background&#10;&#10;Description automatically generated with medium confidence">
            <a:extLst>
              <a:ext uri="{FF2B5EF4-FFF2-40B4-BE49-F238E27FC236}">
                <a16:creationId xmlns:a16="http://schemas.microsoft.com/office/drawing/2014/main" id="{B9820455-AAF9-1E03-0E89-2EC093623AC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92550" y="1225550"/>
            <a:ext cx="4406900" cy="44069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AD54CE2-C432-353F-2F53-F5DD12283F58}"/>
              </a:ext>
            </a:extLst>
          </p:cNvPr>
          <p:cNvSpPr txBox="1"/>
          <p:nvPr/>
        </p:nvSpPr>
        <p:spPr>
          <a:xfrm>
            <a:off x="257303" y="229443"/>
            <a:ext cx="38825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Fabrication: Finished Piece</a:t>
            </a:r>
            <a:endParaRPr lang="en-NL" sz="1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332467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116F691-1C41-0721-829B-C8A704729A28}"/>
              </a:ext>
            </a:extLst>
          </p:cNvPr>
          <p:cNvSpPr txBox="1"/>
          <p:nvPr/>
        </p:nvSpPr>
        <p:spPr>
          <a:xfrm>
            <a:off x="257303" y="229443"/>
            <a:ext cx="38825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Fabrication: Finished Pieces</a:t>
            </a:r>
            <a:endParaRPr lang="en-NL" sz="16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87FDD1-A305-89E5-42A7-6268E435364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8787" y="1096545"/>
            <a:ext cx="3275809" cy="49150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0DE428C-51D0-711E-61C3-A5D0DC96F45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8306" y="1096545"/>
            <a:ext cx="3276988" cy="49150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A431C5D-BA05-3336-421C-7CEC179B938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3300" y="1096545"/>
            <a:ext cx="3277347" cy="491503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D11BB12-24C7-B145-D1EC-AB899874F9D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55313" y="1096545"/>
            <a:ext cx="3276387" cy="491503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48C5F31-9580-1298-D620-7517D6A012B3}"/>
              </a:ext>
            </a:extLst>
          </p:cNvPr>
          <p:cNvSpPr/>
          <p:nvPr/>
        </p:nvSpPr>
        <p:spPr>
          <a:xfrm>
            <a:off x="5295900" y="5210175"/>
            <a:ext cx="835772" cy="8953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D66E12C-B787-6ECF-37E8-169D8BEC7593}"/>
              </a:ext>
            </a:extLst>
          </p:cNvPr>
          <p:cNvSpPr/>
          <p:nvPr/>
        </p:nvSpPr>
        <p:spPr>
          <a:xfrm>
            <a:off x="2324847" y="5116232"/>
            <a:ext cx="835772" cy="8953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1362EEB-EEAE-9397-BBBF-4887D1D8988D}"/>
              </a:ext>
            </a:extLst>
          </p:cNvPr>
          <p:cNvSpPr/>
          <p:nvPr/>
        </p:nvSpPr>
        <p:spPr>
          <a:xfrm>
            <a:off x="7901991" y="5657850"/>
            <a:ext cx="1153322" cy="8953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F3E9653-4652-4953-BF5C-115495FD4C79}"/>
              </a:ext>
            </a:extLst>
          </p:cNvPr>
          <p:cNvSpPr/>
          <p:nvPr/>
        </p:nvSpPr>
        <p:spPr>
          <a:xfrm>
            <a:off x="10825632" y="5387042"/>
            <a:ext cx="835772" cy="8953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1B61D19-1E12-F759-3F8B-F369354DC836}"/>
              </a:ext>
            </a:extLst>
          </p:cNvPr>
          <p:cNvSpPr/>
          <p:nvPr/>
        </p:nvSpPr>
        <p:spPr>
          <a:xfrm>
            <a:off x="2172441" y="3211232"/>
            <a:ext cx="1208933" cy="8953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B145D47-DEB9-486E-A741-8610914D2BB8}"/>
              </a:ext>
            </a:extLst>
          </p:cNvPr>
          <p:cNvSpPr/>
          <p:nvPr/>
        </p:nvSpPr>
        <p:spPr>
          <a:xfrm>
            <a:off x="2198589" y="2981325"/>
            <a:ext cx="1208933" cy="8953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06248819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holding a white foam block&#10;&#10;Description automatically generated">
            <a:extLst>
              <a:ext uri="{FF2B5EF4-FFF2-40B4-BE49-F238E27FC236}">
                <a16:creationId xmlns:a16="http://schemas.microsoft.com/office/drawing/2014/main" id="{C4A398B2-A058-776A-8655-35BAD7B880B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BFCD6C1-0989-AE42-07D1-EF0EDA4DA2E4}"/>
              </a:ext>
            </a:extLst>
          </p:cNvPr>
          <p:cNvSpPr txBox="1"/>
          <p:nvPr/>
        </p:nvSpPr>
        <p:spPr>
          <a:xfrm>
            <a:off x="257303" y="229443"/>
            <a:ext cx="38825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Fabrication: Finished Pieces</a:t>
            </a:r>
            <a:endParaRPr lang="en-NL" sz="16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A white object with a black background&#10;&#10;Description automatically generated">
            <a:extLst>
              <a:ext uri="{FF2B5EF4-FFF2-40B4-BE49-F238E27FC236}">
                <a16:creationId xmlns:a16="http://schemas.microsoft.com/office/drawing/2014/main" id="{C9AA1F54-B17A-BA8A-E1DB-03755D369B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238" y="1435100"/>
            <a:ext cx="3987800" cy="398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5633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E6CF390-2D4C-105C-6FD6-A71CEF6CFD65}"/>
              </a:ext>
            </a:extLst>
          </p:cNvPr>
          <p:cNvSpPr txBox="1"/>
          <p:nvPr/>
        </p:nvSpPr>
        <p:spPr>
          <a:xfrm>
            <a:off x="257303" y="229443"/>
            <a:ext cx="38825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Fabrication: 3D Print</a:t>
            </a:r>
            <a:endParaRPr lang="en-NL" sz="1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BB80954-5CEC-EEE6-7952-0ECF6F63BA0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5468" y="-879"/>
            <a:ext cx="9142652" cy="68588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8125969-C89D-B1F1-A1DC-6B79E273E9D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5659"/>
          <a:stretch/>
        </p:blipFill>
        <p:spPr>
          <a:xfrm>
            <a:off x="2485468" y="0"/>
            <a:ext cx="9142652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47457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2FEBD0F-92C2-ADD6-DE80-19F7D6D623E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3318" y="920513"/>
            <a:ext cx="5097482" cy="501697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D1C2ED8-D22A-94EC-9E0D-8C4315B4EDB3}"/>
              </a:ext>
            </a:extLst>
          </p:cNvPr>
          <p:cNvSpPr txBox="1"/>
          <p:nvPr/>
        </p:nvSpPr>
        <p:spPr>
          <a:xfrm>
            <a:off x="257303" y="229443"/>
            <a:ext cx="38825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3D Print Stacking</a:t>
            </a:r>
            <a:endParaRPr lang="en-NL" sz="1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A small white and grey object on a brown surface&#10;&#10;Description automatically generated">
            <a:extLst>
              <a:ext uri="{FF2B5EF4-FFF2-40B4-BE49-F238E27FC236}">
                <a16:creationId xmlns:a16="http://schemas.microsoft.com/office/drawing/2014/main" id="{98B507AD-338F-3D3E-EABB-02586D04FE9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0446" y="0"/>
            <a:ext cx="45715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5190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526857A2-E7AC-CAE6-78D1-59E236C0F7F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60914" y="642257"/>
            <a:ext cx="1009361" cy="2173095"/>
          </a:xfrm>
          <a:prstGeom prst="rect">
            <a:avLst/>
          </a:prstGeom>
        </p:spPr>
      </p:pic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15BA2CA2-6962-6969-2CEA-B4422546537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96116" y="736602"/>
            <a:ext cx="1769351" cy="1828726"/>
          </a:xfrm>
          <a:prstGeom prst="rect">
            <a:avLst/>
          </a:prstGeom>
        </p:spPr>
      </p:pic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EFDDC21D-B42F-6F48-9AEE-5D101E7EC2B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92047" y="558799"/>
            <a:ext cx="1296433" cy="2277000"/>
          </a:xfrm>
          <a:prstGeom prst="rect">
            <a:avLst/>
          </a:prstGeom>
        </p:spPr>
      </p:pic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11772050-D24C-4B9D-B7CE-380C4BE924F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83541" y="3831775"/>
            <a:ext cx="1698103" cy="1674353"/>
          </a:xfrm>
          <a:prstGeom prst="rect">
            <a:avLst/>
          </a:prstGeom>
        </p:spPr>
      </p:pic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F8D82681-4DAB-B0AA-AE8A-12D7FB128EC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07969" y="3643089"/>
            <a:ext cx="1562578" cy="2030598"/>
          </a:xfrm>
          <a:prstGeom prst="rect">
            <a:avLst/>
          </a:prstGeom>
        </p:spPr>
      </p:pic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936DFF25-904E-E106-4866-8E5E038F6C44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61007" y="3724891"/>
            <a:ext cx="2469967" cy="187622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CA43EAF-F993-2D1D-D225-B6FEC156133D}"/>
              </a:ext>
            </a:extLst>
          </p:cNvPr>
          <p:cNvSpPr txBox="1"/>
          <p:nvPr/>
        </p:nvSpPr>
        <p:spPr>
          <a:xfrm>
            <a:off x="2496574" y="2889612"/>
            <a:ext cx="187203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500">
                <a:latin typeface="Times New Roman" panose="02020603050405020304" pitchFamily="18" charset="0"/>
                <a:cs typeface="Times New Roman" panose="02020603050405020304" pitchFamily="18" charset="0"/>
              </a:rPr>
              <a:t>Vertical Structure</a:t>
            </a:r>
            <a:endParaRPr lang="en-NL" sz="15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3221DCF-4912-9842-4E5D-BF2DEE1B1A3D}"/>
              </a:ext>
            </a:extLst>
          </p:cNvPr>
          <p:cNvSpPr txBox="1"/>
          <p:nvPr/>
        </p:nvSpPr>
        <p:spPr>
          <a:xfrm>
            <a:off x="5153240" y="2889612"/>
            <a:ext cx="187203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500">
                <a:latin typeface="Times New Roman" panose="02020603050405020304" pitchFamily="18" charset="0"/>
                <a:cs typeface="Times New Roman" panose="02020603050405020304" pitchFamily="18" charset="0"/>
              </a:rPr>
              <a:t>Micro Gravity</a:t>
            </a:r>
            <a:endParaRPr lang="en-NL" sz="15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3389AEC-FD0D-C81B-A918-80597A85C483}"/>
              </a:ext>
            </a:extLst>
          </p:cNvPr>
          <p:cNvSpPr txBox="1"/>
          <p:nvPr/>
        </p:nvSpPr>
        <p:spPr>
          <a:xfrm>
            <a:off x="7904245" y="2802959"/>
            <a:ext cx="187203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500">
                <a:latin typeface="Times New Roman" panose="02020603050405020304" pitchFamily="18" charset="0"/>
                <a:cs typeface="Times New Roman" panose="02020603050405020304" pitchFamily="18" charset="0"/>
              </a:rPr>
              <a:t>Central Core &amp;</a:t>
            </a:r>
          </a:p>
          <a:p>
            <a:pPr algn="ctr"/>
            <a:r>
              <a:rPr lang="en-GB" sz="1500">
                <a:latin typeface="Times New Roman" panose="02020603050405020304" pitchFamily="18" charset="0"/>
                <a:cs typeface="Times New Roman" panose="02020603050405020304" pitchFamily="18" charset="0"/>
              </a:rPr>
              <a:t>Spiral Configuration</a:t>
            </a:r>
            <a:endParaRPr lang="en-NL" sz="15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3A532FC-90AC-576B-1E4F-1D26056BDA77}"/>
              </a:ext>
            </a:extLst>
          </p:cNvPr>
          <p:cNvSpPr txBox="1"/>
          <p:nvPr/>
        </p:nvSpPr>
        <p:spPr>
          <a:xfrm>
            <a:off x="2496574" y="5512104"/>
            <a:ext cx="187203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500">
                <a:latin typeface="Times New Roman" panose="02020603050405020304" pitchFamily="18" charset="0"/>
                <a:cs typeface="Times New Roman" panose="02020603050405020304" pitchFamily="18" charset="0"/>
              </a:rPr>
              <a:t>Physical Workout Optimization</a:t>
            </a:r>
            <a:endParaRPr lang="en-NL" sz="15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DC2A39D-8D84-FF43-B7F8-C40B512C3487}"/>
              </a:ext>
            </a:extLst>
          </p:cNvPr>
          <p:cNvSpPr txBox="1"/>
          <p:nvPr/>
        </p:nvSpPr>
        <p:spPr>
          <a:xfrm>
            <a:off x="5196116" y="5512104"/>
            <a:ext cx="187203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500">
                <a:latin typeface="Times New Roman" panose="02020603050405020304" pitchFamily="18" charset="0"/>
                <a:cs typeface="Times New Roman" panose="02020603050405020304" pitchFamily="18" charset="0"/>
              </a:rPr>
              <a:t>Monumentality of</a:t>
            </a:r>
          </a:p>
          <a:p>
            <a:pPr algn="ctr"/>
            <a:r>
              <a:rPr lang="en-GB" sz="1500">
                <a:latin typeface="Times New Roman" panose="02020603050405020304" pitchFamily="18" charset="0"/>
                <a:cs typeface="Times New Roman" panose="02020603050405020304" pitchFamily="18" charset="0"/>
              </a:rPr>
              <a:t>Humanity Presence</a:t>
            </a:r>
            <a:endParaRPr lang="en-NL" sz="15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CA55705-1F24-1D42-C717-F05371BCC4B4}"/>
              </a:ext>
            </a:extLst>
          </p:cNvPr>
          <p:cNvSpPr txBox="1"/>
          <p:nvPr/>
        </p:nvSpPr>
        <p:spPr>
          <a:xfrm>
            <a:off x="7661584" y="5627520"/>
            <a:ext cx="235735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500">
                <a:latin typeface="Times New Roman" panose="02020603050405020304" pitchFamily="18" charset="0"/>
                <a:cs typeface="Times New Roman" panose="02020603050405020304" pitchFamily="18" charset="0"/>
              </a:rPr>
              <a:t>Levels = Privacy Degrees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BBFE9F0-41D0-3F5C-D590-89A93F907C3E}"/>
              </a:ext>
            </a:extLst>
          </p:cNvPr>
          <p:cNvSpPr txBox="1"/>
          <p:nvPr/>
        </p:nvSpPr>
        <p:spPr>
          <a:xfrm>
            <a:off x="257303" y="229443"/>
            <a:ext cx="38825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Form Logic</a:t>
            </a:r>
            <a:endParaRPr lang="en-NL" sz="1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61928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llection of different shapes&#10;&#10;Description automatically generated">
            <a:extLst>
              <a:ext uri="{FF2B5EF4-FFF2-40B4-BE49-F238E27FC236}">
                <a16:creationId xmlns:a16="http://schemas.microsoft.com/office/drawing/2014/main" id="{91FA0A44-76CE-577F-5402-053C071AE94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6721" y="0"/>
            <a:ext cx="9698557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770F8B1-3F90-2D40-E0DA-6A6832D11A6F}"/>
              </a:ext>
            </a:extLst>
          </p:cNvPr>
          <p:cNvSpPr txBox="1"/>
          <p:nvPr/>
        </p:nvSpPr>
        <p:spPr>
          <a:xfrm>
            <a:off x="257303" y="229443"/>
            <a:ext cx="38825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Overall Form Trials</a:t>
            </a:r>
            <a:endParaRPr lang="en-NL" sz="1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11502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llection of different shapes&#10;&#10;Description automatically generated">
            <a:extLst>
              <a:ext uri="{FF2B5EF4-FFF2-40B4-BE49-F238E27FC236}">
                <a16:creationId xmlns:a16="http://schemas.microsoft.com/office/drawing/2014/main" id="{E5D45513-AB1C-F447-735F-D88A49478BF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6721" y="0"/>
            <a:ext cx="9698557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1D8BD09-FC58-D6A7-AAA1-38500087539B}"/>
              </a:ext>
            </a:extLst>
          </p:cNvPr>
          <p:cNvSpPr txBox="1"/>
          <p:nvPr/>
        </p:nvSpPr>
        <p:spPr>
          <a:xfrm>
            <a:off x="257303" y="229443"/>
            <a:ext cx="38825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Overall Form Trials</a:t>
            </a:r>
            <a:endParaRPr lang="en-NL" sz="1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67312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drawing of a rocket&#10;&#10;Description automatically generated">
            <a:extLst>
              <a:ext uri="{FF2B5EF4-FFF2-40B4-BE49-F238E27FC236}">
                <a16:creationId xmlns:a16="http://schemas.microsoft.com/office/drawing/2014/main" id="{14E19739-9CED-C130-FD11-401ECF65FEB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6721" y="0"/>
            <a:ext cx="9698557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205F971-3364-2FBC-34BF-8ADB8C2BA604}"/>
              </a:ext>
            </a:extLst>
          </p:cNvPr>
          <p:cNvSpPr txBox="1"/>
          <p:nvPr/>
        </p:nvSpPr>
        <p:spPr>
          <a:xfrm>
            <a:off x="257303" y="229443"/>
            <a:ext cx="38825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Building Tectonics</a:t>
            </a:r>
            <a:endParaRPr lang="en-NL" sz="1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72455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rawing of a structure&#10;&#10;Description automatically generated with medium confidence">
            <a:extLst>
              <a:ext uri="{FF2B5EF4-FFF2-40B4-BE49-F238E27FC236}">
                <a16:creationId xmlns:a16="http://schemas.microsoft.com/office/drawing/2014/main" id="{8C925D58-3E83-63B8-CEA6-713E9D65762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6721" y="0"/>
            <a:ext cx="969855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1A5CF51-1926-6A69-A046-8CFF8601A49D}"/>
              </a:ext>
            </a:extLst>
          </p:cNvPr>
          <p:cNvSpPr txBox="1"/>
          <p:nvPr/>
        </p:nvSpPr>
        <p:spPr>
          <a:xfrm>
            <a:off x="257303" y="229443"/>
            <a:ext cx="38825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Spatial Programs</a:t>
            </a:r>
            <a:endParaRPr lang="en-NL" sz="1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67054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fferent shapes of objects&#10;&#10;Description automatically generated with medium confidence">
            <a:extLst>
              <a:ext uri="{FF2B5EF4-FFF2-40B4-BE49-F238E27FC236}">
                <a16:creationId xmlns:a16="http://schemas.microsoft.com/office/drawing/2014/main" id="{24E14D3C-AF94-4590-FC93-B7084297F1F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6721" y="0"/>
            <a:ext cx="9698557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93478C0-BA76-E432-A6E7-D06B78424FDC}"/>
              </a:ext>
            </a:extLst>
          </p:cNvPr>
          <p:cNvSpPr txBox="1"/>
          <p:nvPr/>
        </p:nvSpPr>
        <p:spPr>
          <a:xfrm>
            <a:off x="257303" y="229443"/>
            <a:ext cx="38825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Spatial Programs</a:t>
            </a:r>
            <a:endParaRPr lang="en-NL" sz="1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315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15B456FFFDC3743B81B595B5E68244C" ma:contentTypeVersion="6" ma:contentTypeDescription="Een nieuw document maken." ma:contentTypeScope="" ma:versionID="1e328a0776826753518c1f633180a773">
  <xsd:schema xmlns:xsd="http://www.w3.org/2001/XMLSchema" xmlns:xs="http://www.w3.org/2001/XMLSchema" xmlns:p="http://schemas.microsoft.com/office/2006/metadata/properties" xmlns:ns3="c7bbdb0e-ee9b-492f-9e83-a214d5a8f403" targetNamespace="http://schemas.microsoft.com/office/2006/metadata/properties" ma:root="true" ma:fieldsID="c6b6085ef1a1d6db47c1e7bd8e321a3b" ns3:_="">
    <xsd:import namespace="c7bbdb0e-ee9b-492f-9e83-a214d5a8f403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ObjectDetectorVersions" minOccurs="0"/>
                <xsd:element ref="ns3:_activity" minOccurs="0"/>
                <xsd:element ref="ns3:MediaServiceSearchProperties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7bbdb0e-ee9b-492f-9e83-a214d5a8f40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_activity" ma:index="11" nillable="true" ma:displayName="_activity" ma:hidden="true" ma:internalName="_activity">
      <xsd:simpleType>
        <xsd:restriction base="dms:Note"/>
      </xsd:simpleType>
    </xsd:element>
    <xsd:element name="MediaServiceSearchProperties" ma:index="1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c7bbdb0e-ee9b-492f-9e83-a214d5a8f403" xsi:nil="true"/>
  </documentManagement>
</p:properties>
</file>

<file path=customXml/itemProps1.xml><?xml version="1.0" encoding="utf-8"?>
<ds:datastoreItem xmlns:ds="http://schemas.openxmlformats.org/officeDocument/2006/customXml" ds:itemID="{9BFFC58E-FDC7-41FE-A34F-765CD96F5E1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A839222-A842-4357-8948-1AA4A167F4A8}">
  <ds:schemaRefs>
    <ds:schemaRef ds:uri="c7bbdb0e-ee9b-492f-9e83-a214d5a8f403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5ABB665A-A5B8-4429-9435-65361EF3AA33}">
  <ds:schemaRefs>
    <ds:schemaRef ds:uri="http://purl.org/dc/elements/1.1/"/>
    <ds:schemaRef ds:uri="http://purl.org/dc/terms/"/>
    <ds:schemaRef ds:uri="http://schemas.microsoft.com/office/2006/documentManagement/types"/>
    <ds:schemaRef ds:uri="http://purl.org/dc/dcmitype/"/>
    <ds:schemaRef ds:uri="http://schemas.microsoft.com/office/2006/metadata/properties"/>
    <ds:schemaRef ds:uri="http://schemas.openxmlformats.org/package/2006/metadata/core-properties"/>
    <ds:schemaRef ds:uri="http://schemas.microsoft.com/office/infopath/2007/PartnerControls"/>
    <ds:schemaRef ds:uri="c7bbdb0e-ee9b-492f-9e83-a214d5a8f403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236</Words>
  <Application>Microsoft Office PowerPoint</Application>
  <PresentationFormat>Widescreen</PresentationFormat>
  <Paragraphs>102</Paragraphs>
  <Slides>39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4" baseType="lpstr">
      <vt:lpstr>Aptos</vt:lpstr>
      <vt:lpstr>Aptos Display</vt:lpstr>
      <vt:lpstr>Arial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Walter Chung</dc:creator>
  <cp:lastModifiedBy>Walter Chung</cp:lastModifiedBy>
  <cp:revision>2</cp:revision>
  <dcterms:created xsi:type="dcterms:W3CDTF">2024-09-21T11:23:27Z</dcterms:created>
  <dcterms:modified xsi:type="dcterms:W3CDTF">2024-10-01T22:14:16Z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0x010100115B456FFFDC3743B81B595B5E68244C</vt:lpwstr>
  </property>
</Properties>
</file>