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slideLayouts/slideLayout21.xml" ContentType="application/vnd.openxmlformats-officedocument.presentationml.slideLayout+xml"/>
  <Override PartName="/ppt/theme/theme19.xml" ContentType="application/vnd.openxmlformats-officedocument.theme+xml"/>
  <Override PartName="/ppt/slideLayouts/slideLayout22.xml" ContentType="application/vnd.openxmlformats-officedocument.presentationml.slideLayout+xml"/>
  <Override PartName="/ppt/theme/theme20.xml" ContentType="application/vnd.openxmlformats-officedocument.theme+xml"/>
  <Override PartName="/ppt/slideLayouts/slideLayout23.xml" ContentType="application/vnd.openxmlformats-officedocument.presentationml.slideLayout+xml"/>
  <Override PartName="/ppt/theme/theme21.xml" ContentType="application/vnd.openxmlformats-officedocument.theme+xml"/>
  <Override PartName="/ppt/slideLayouts/slideLayout24.xml" ContentType="application/vnd.openxmlformats-officedocument.presentationml.slideLayout+xml"/>
  <Override PartName="/ppt/theme/theme22.xml" ContentType="application/vnd.openxmlformats-officedocument.theme+xml"/>
  <Override PartName="/ppt/slideLayouts/slideLayout25.xml" ContentType="application/vnd.openxmlformats-officedocument.presentationml.slideLayout+xml"/>
  <Override PartName="/ppt/theme/theme23.xml" ContentType="application/vnd.openxmlformats-officedocument.theme+xml"/>
  <Override PartName="/ppt/slideLayouts/slideLayout26.xml" ContentType="application/vnd.openxmlformats-officedocument.presentationml.slideLayout+xml"/>
  <Override PartName="/ppt/theme/theme24.xml" ContentType="application/vnd.openxmlformats-officedocument.theme+xml"/>
  <Override PartName="/ppt/slideLayouts/slideLayout27.xml" ContentType="application/vnd.openxmlformats-officedocument.presentationml.slideLayout+xml"/>
  <Override PartName="/ppt/theme/theme25.xml" ContentType="application/vnd.openxmlformats-officedocument.theme+xml"/>
  <Override PartName="/ppt/slideLayouts/slideLayout28.xml" ContentType="application/vnd.openxmlformats-officedocument.presentationml.slideLayout+xml"/>
  <Override PartName="/ppt/theme/theme26.xml" ContentType="application/vnd.openxmlformats-officedocument.theme+xml"/>
  <Override PartName="/ppt/slideLayouts/slideLayout29.xml" ContentType="application/vnd.openxmlformats-officedocument.presentationml.slideLayout+xml"/>
  <Override PartName="/ppt/theme/theme27.xml" ContentType="application/vnd.openxmlformats-officedocument.theme+xml"/>
  <Override PartName="/ppt/slideLayouts/slideLayout30.xml" ContentType="application/vnd.openxmlformats-officedocument.presentationml.slideLayout+xml"/>
  <Override PartName="/ppt/theme/theme28.xml" ContentType="application/vnd.openxmlformats-officedocument.theme+xml"/>
  <Override PartName="/ppt/slideLayouts/slideLayout31.xml" ContentType="application/vnd.openxmlformats-officedocument.presentationml.slideLayout+xml"/>
  <Override PartName="/ppt/theme/theme29.xml" ContentType="application/vnd.openxmlformats-officedocument.theme+xml"/>
  <Override PartName="/ppt/slideLayouts/slideLayout32.xml" ContentType="application/vnd.openxmlformats-officedocument.presentationml.slideLayout+xml"/>
  <Override PartName="/ppt/theme/theme30.xml" ContentType="application/vnd.openxmlformats-officedocument.theme+xml"/>
  <Override PartName="/ppt/slideLayouts/slideLayout33.xml" ContentType="application/vnd.openxmlformats-officedocument.presentationml.slideLayout+xml"/>
  <Override PartName="/ppt/theme/theme31.xml" ContentType="application/vnd.openxmlformats-officedocument.theme+xml"/>
  <Override PartName="/ppt/slideLayouts/slideLayout34.xml" ContentType="application/vnd.openxmlformats-officedocument.presentationml.slideLayout+xml"/>
  <Override PartName="/ppt/theme/theme32.xml" ContentType="application/vnd.openxmlformats-officedocument.theme+xml"/>
  <Override PartName="/ppt/slideLayouts/slideLayout35.xml" ContentType="application/vnd.openxmlformats-officedocument.presentationml.slideLayout+xml"/>
  <Override PartName="/ppt/theme/theme33.xml" ContentType="application/vnd.openxmlformats-officedocument.theme+xml"/>
  <Override PartName="/ppt/slideLayouts/slideLayout36.xml" ContentType="application/vnd.openxmlformats-officedocument.presentationml.slideLayout+xml"/>
  <Override PartName="/ppt/theme/theme34.xml" ContentType="application/vnd.openxmlformats-officedocument.theme+xml"/>
  <Override PartName="/ppt/slideLayouts/slideLayout37.xml" ContentType="application/vnd.openxmlformats-officedocument.presentationml.slideLayout+xml"/>
  <Override PartName="/ppt/theme/theme35.xml" ContentType="application/vnd.openxmlformats-officedocument.theme+xml"/>
  <Override PartName="/ppt/slideLayouts/slideLayout38.xml" ContentType="application/vnd.openxmlformats-officedocument.presentationml.slideLayout+xml"/>
  <Override PartName="/ppt/theme/theme36.xml" ContentType="application/vnd.openxmlformats-officedocument.theme+xml"/>
  <Override PartName="/ppt/slideLayouts/slideLayout39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8" r:id="rId15"/>
    <p:sldMasterId id="2147483680" r:id="rId16"/>
    <p:sldMasterId id="2147483682" r:id="rId17"/>
    <p:sldMasterId id="2147483684" r:id="rId18"/>
    <p:sldMasterId id="2147483686" r:id="rId19"/>
    <p:sldMasterId id="2147483688" r:id="rId20"/>
    <p:sldMasterId id="2147483690" r:id="rId21"/>
    <p:sldMasterId id="2147483692" r:id="rId22"/>
    <p:sldMasterId id="2147483694" r:id="rId23"/>
    <p:sldMasterId id="2147483696" r:id="rId24"/>
    <p:sldMasterId id="2147483697" r:id="rId25"/>
    <p:sldMasterId id="2147483698" r:id="rId26"/>
    <p:sldMasterId id="2147483699" r:id="rId27"/>
    <p:sldMasterId id="2147483700" r:id="rId28"/>
    <p:sldMasterId id="2147483701" r:id="rId29"/>
    <p:sldMasterId id="2147483702" r:id="rId30"/>
    <p:sldMasterId id="2147483703" r:id="rId31"/>
    <p:sldMasterId id="2147483704" r:id="rId32"/>
    <p:sldMasterId id="2147483705" r:id="rId33"/>
    <p:sldMasterId id="2147483706" r:id="rId34"/>
    <p:sldMasterId id="2147483707" r:id="rId35"/>
    <p:sldMasterId id="2147483708" r:id="rId36"/>
    <p:sldMasterId id="2147483709" r:id="rId37"/>
    <p:sldMasterId id="2147483710" r:id="rId38"/>
    <p:sldMasterId id="2147483711" r:id="rId39"/>
  </p:sldMasterIdLst>
  <p:notesMasterIdLst>
    <p:notesMasterId r:id="rId56"/>
  </p:notes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267" r:id="rId51"/>
    <p:sldId id="268" r:id="rId52"/>
    <p:sldId id="269" r:id="rId53"/>
    <p:sldId id="270" r:id="rId54"/>
    <p:sldId id="27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642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Click to move the slide</a:t>
            </a:r>
          </a:p>
        </p:txBody>
      </p:sp>
      <p:sp>
        <p:nvSpPr>
          <p:cNvPr id="447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</a:p>
        </p:txBody>
      </p:sp>
      <p:sp>
        <p:nvSpPr>
          <p:cNvPr id="44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</a:p>
        </p:txBody>
      </p:sp>
      <p:sp>
        <p:nvSpPr>
          <p:cNvPr id="4478" name="PlaceHolder 4"/>
          <p:cNvSpPr>
            <a:spLocks noGrp="1"/>
          </p:cNvSpPr>
          <p:nvPr>
            <p:ph type="dt" idx="75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  <p:sp>
        <p:nvSpPr>
          <p:cNvPr id="4479" name="PlaceHolder 5"/>
          <p:cNvSpPr>
            <a:spLocks noGrp="1"/>
          </p:cNvSpPr>
          <p:nvPr>
            <p:ph type="ftr" idx="76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4480" name="PlaceHolder 6"/>
          <p:cNvSpPr>
            <a:spLocks noGrp="1"/>
          </p:cNvSpPr>
          <p:nvPr>
            <p:ph type="sldNum" idx="77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C305F3E-886E-4F72-A7FE-C5CC96954D59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5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63" name="PlaceHolder 3"/>
          <p:cNvSpPr>
            <a:spLocks noGrp="1"/>
          </p:cNvSpPr>
          <p:nvPr>
            <p:ph type="sldNum" idx="7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462E0EC-7B55-45B0-B26E-C076C6DEB0F5}" type="slidenum">
              <a:rPr lang="nl-NL" sz="1200" b="0" u="none" strike="noStrik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lide + symbol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5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5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C3C19A17-B7D5-4067-9D5A-296E5367E8E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6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BF7BDFBB-6EA7-4998-8189-0729A39C4EC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lide + symbol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6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5F708C3B-2875-43E5-9E76-D0F4DCCB443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45D0AE36-08B6-4FFC-B294-49DED856638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38373ACE-887B-4CFA-9BA6-71712640A4D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5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8277AFA-56B3-4191-903A-4AC24574E7B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ganogram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8"/>
          </p:nvPr>
        </p:nvSpPr>
        <p:spPr/>
        <p:txBody>
          <a:bodyPr/>
          <a:lstStyle/>
          <a:p>
            <a:fld id="{B349F1EF-F04C-4B40-BF96-E87773D601F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6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2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0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9534C224-6E32-402E-9F3D-3A7C422785E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(M) + text | dark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F3840F-B74A-4DA3-A6A9-E8ADA269447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| 1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4A3150ED-10A7-4E01-9AAC-1521E01C424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+ imag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B8903C86-77C0-49AA-9A44-04BD090D730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+ image |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0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7"/>
          </p:nvPr>
        </p:nvSpPr>
        <p:spPr/>
        <p:txBody>
          <a:bodyPr/>
          <a:lstStyle/>
          <a:p>
            <a:fld id="{578B5392-B931-4443-9EB8-13DB38B5AEB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+ image | 8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9"/>
          </p:nvPr>
        </p:nvSpPr>
        <p:spPr/>
        <p:txBody>
          <a:bodyPr/>
          <a:lstStyle/>
          <a:p>
            <a:fld id="{E0304B8D-5614-4D16-BC57-ADCDE49D9BF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C030D41F-79E3-429C-BF79-301CC9A94C7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D945-3005-3BBE-F058-6F715B4EB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4535D-8CFD-049E-ADD5-DBD71E068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5E210-1023-8E7A-4E20-FADA5A6CDF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B099A-4F27-7C0D-E61D-5D08F28DDC7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78B528C3-5E17-4EBE-89EA-150184A6CBDD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315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2A63-59B0-A9FB-EBBE-BF45A967F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80AF2-2658-4DB9-6A29-3A316F3F0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B8866-3042-F711-4DBD-6123F7DCBB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7F59D-5AAD-D499-D24C-ACE5853F1F1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9AC9F595-8437-493A-BEF7-FD94B8E5E005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2886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DFFB-10A6-9E82-F8EE-56352ED04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EB934-A08F-0A66-DFFC-CD1FDD591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1FF18-50A1-11EA-AD1F-145E3EB13E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45CE6-2A62-BB51-D39B-E8A39AEB6CA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09218D19-855C-4A56-B8E7-F74594E01486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8580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6A69-7C88-1678-EE0C-7D70637C0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F83D1-A588-E6D0-9177-04BA6BE2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69A5B-4249-1607-B85F-30B8B55555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0B474-1315-ED73-DDD5-AA8F7B91FD1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5FD6485B-4EE2-48C3-907F-C370D0E4579C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893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(L) + text |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346FB1B-F303-4799-8896-84525C19A1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DF8D-3844-149F-CAC7-A993290D8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4FF49-3E0A-4EA4-6B79-CFD83C606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E44A4-9ED3-F11B-F863-3EC5F2FF1E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CDA1B-B72E-65A3-9EBA-88CA9D06F51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ECA709D5-21DC-4973-B4B0-D0E53940E521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477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3B40-22FC-F1F1-5D0E-77AD399B6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B4EBE-705D-22FD-BE8B-D9093A525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53699-BBEF-883B-B68C-470E789DB4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87021-380C-E153-E140-CB6A21A2BD7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9975BEF7-8CA3-4A7F-A6EC-6E8395A56ACE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7507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462E-244C-AB35-0D73-61A03655E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3E93E-0461-517A-66E5-2976FB9E2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E0803-F1F9-9C67-FD6F-6A6E741424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F96B4-EB59-4EBF-4B59-BCA5DF4880C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2B7FB4E3-150E-4437-B8CE-927B881C5539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109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31B7-96D0-632F-C724-23A240AC4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B1FB4-8C37-666B-B243-280073969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A5366-F048-AB35-9259-A20D4709FB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022B4-0A7E-990F-8ACB-6576B13EC6C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E640590B-5686-4C5A-85C2-9A055D846451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0432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7572-8F17-9B71-E8BC-99227D46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50F5C-CBEE-12A2-EE32-50D776169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4DBA2-00BC-CB79-B32A-CF8237D424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E77E9-1EC2-DFE7-C43A-9DD665E90E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257DFA55-8129-4C58-B898-4FA1893EA9BD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5865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D01E-B73C-C82B-D6BB-2F411E49A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CF10F-4CA9-AD96-C545-B73339C7C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64F0-B7A1-7DB5-E3C4-7D315A4379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7FEE8-1924-716F-34E9-0540BF5A0C7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B9D0034E-5F04-4C87-8B34-AFA34BB5666E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3176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14AF-D95F-E6A3-22BA-C8BE773B6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9B98F-575A-E1C0-19BB-1A8F9D333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AA789-0875-AFF9-A616-4FF2CC3029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556A8-8B6C-E500-145E-185873C662E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978136EE-C84D-41F2-8139-191A6F9CE8FA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7788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3A62-06A0-7558-D402-0FA6D294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089D2-88F9-F749-449A-AA430751B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709C1-8753-210B-AD3F-5E7599959F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46D06-9138-86C8-D576-9862D022CDD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783C5752-136C-4A2B-A590-F859126199A9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596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E6C3-D0CB-9226-5184-1F844BCFB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7E807-4F28-3176-C155-08D49550B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2036A-A6A7-4C5A-49EC-4C3241B56D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F8A1E-A7F3-5FEA-663F-9AF72D2E219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052A5200-60B8-4C13-AB0B-3242505E6611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0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DB40-6A92-899B-A68D-59DA22A54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9796B-A619-59FD-E0CB-FCF097CB4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D9A5-8B8A-45AC-CB8B-BB94E3B10B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15FE1-3182-A646-533F-1F392AC8AB2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7D2751FA-4CFC-4A3A-AFF4-8BFAAE925573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7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(L) + text | blue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8F116447-A0C1-4F69-984C-71F3A6789B2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(L) + text | dark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7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B2421E4-5617-48A0-8B7A-C90930F02B4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8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4F6DF60-9194-471D-ACA2-9F54578D142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9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BCF6A59-2B67-4860-9BD0-A90F8567231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3A6FEF4-2246-446E-ABA9-7CA72F2C095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2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8DDEAB7-8093-491B-9FB5-482789241D0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2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3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5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6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7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8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9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7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9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17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7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0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3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4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5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6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7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0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-3240" y="0"/>
            <a:ext cx="12194640" cy="735588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7020000" rIns="1980000" bIns="0" anchor="ctr">
            <a:noAutofit/>
          </a:bodyPr>
          <a:lstStyle/>
          <a:p>
            <a:pPr marL="432000" indent="-324000" algn="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u="none" strike="noStrike">
                <a:solidFill>
                  <a:schemeClr val="lt1">
                    <a:lumMod val="95000"/>
                  </a:schemeClr>
                </a:solidFill>
                <a:uFillTx/>
                <a:latin typeface="Arial"/>
              </a:rPr>
              <a:t> 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0" y="-428040"/>
            <a:ext cx="245124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Title slide + symbol #1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12189960" cy="6857640"/>
          </a:xfrm>
          <a:prstGeom prst="rect">
            <a:avLst/>
          </a:prstGeom>
          <a:gradFill rotWithShape="0">
            <a:gsLst>
              <a:gs pos="0">
                <a:srgbClr val="000000">
                  <a:alpha val="55000"/>
                </a:srgbClr>
              </a:gs>
              <a:gs pos="76000">
                <a:srgbClr val="000000">
                  <a:alpha val="0"/>
                </a:srgbClr>
              </a:gs>
            </a:gsLst>
            <a:lin ang="135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12189960" cy="2810160"/>
          </a:xfrm>
          <a:prstGeom prst="rect">
            <a:avLst/>
          </a:prstGeom>
          <a:gradFill rotWithShape="0">
            <a:gsLst>
              <a:gs pos="0">
                <a:srgbClr val="000000">
                  <a:alpha val="32000"/>
                </a:srgbClr>
              </a:gs>
              <a:gs pos="45000">
                <a:srgbClr val="000000">
                  <a:alpha val="0"/>
                </a:srgbClr>
              </a:gs>
            </a:gsLst>
            <a:lin ang="27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21080" y="437400"/>
            <a:ext cx="1530000" cy="5940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719280" y="3962880"/>
            <a:ext cx="10751760" cy="132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r" defTabSz="914400">
              <a:lnSpc>
                <a:spcPts val="5199"/>
              </a:lnSpc>
              <a:buNone/>
              <a:tabLst>
                <a:tab pos="0" algn="l"/>
              </a:tabLst>
            </a:pPr>
            <a:r>
              <a:rPr lang="en-GB" sz="4800" b="1" u="none" strike="noStrike">
                <a:solidFill>
                  <a:schemeClr val="lt1"/>
                </a:solidFill>
                <a:uFillTx/>
                <a:latin typeface="Arial"/>
              </a:rPr>
              <a:t>Title slide</a:t>
            </a:r>
            <a:br>
              <a:rPr sz="4800"/>
            </a:br>
            <a:r>
              <a:rPr lang="en-GB" sz="4800" b="1" u="none" strike="noStrike">
                <a:solidFill>
                  <a:schemeClr val="lt1"/>
                </a:solidFill>
                <a:uFillTx/>
                <a:latin typeface="Arial"/>
              </a:rPr>
              <a:t>max. 2 lines</a:t>
            </a:r>
            <a:endParaRPr lang="nl-NL" sz="48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19280" y="5404320"/>
            <a:ext cx="10762920" cy="32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r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lt1"/>
                </a:solidFill>
                <a:uFillTx/>
                <a:latin typeface="Arial"/>
              </a:rPr>
              <a:t>Subtitle | Name speaker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2" name="PlaceHolder 8"/>
          <p:cNvSpPr>
            <a:spLocks noGrp="1"/>
          </p:cNvSpPr>
          <p:nvPr>
            <p:ph type="dt" idx="1"/>
          </p:nvPr>
        </p:nvSpPr>
        <p:spPr>
          <a:xfrm>
            <a:off x="10704960" y="58136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grpSp>
        <p:nvGrpSpPr>
          <p:cNvPr id="43" name="INSTRUCTION"/>
          <p:cNvGrpSpPr/>
          <p:nvPr/>
        </p:nvGrpSpPr>
        <p:grpSpPr>
          <a:xfrm>
            <a:off x="12377520" y="0"/>
            <a:ext cx="3693240" cy="6639840"/>
            <a:chOff x="12377520" y="0"/>
            <a:chExt cx="3693240" cy="6639840"/>
          </a:xfrm>
        </p:grpSpPr>
        <p:sp>
          <p:nvSpPr>
            <p:cNvPr id="44" name="Rechthoek 6"/>
            <p:cNvSpPr/>
            <p:nvPr/>
          </p:nvSpPr>
          <p:spPr>
            <a:xfrm>
              <a:off x="123775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5" name="Ovaal 7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6" name="Rechthoek 8"/>
            <p:cNvSpPr/>
            <p:nvPr/>
          </p:nvSpPr>
          <p:spPr>
            <a:xfrm>
              <a:off x="1284444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7" name="Ovaal 9"/>
            <p:cNvSpPr/>
            <p:nvPr/>
          </p:nvSpPr>
          <p:spPr>
            <a:xfrm>
              <a:off x="1256004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" name="Rechthoek 10"/>
            <p:cNvSpPr/>
            <p:nvPr/>
          </p:nvSpPr>
          <p:spPr>
            <a:xfrm>
              <a:off x="1284444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9" name="Ovaal 11"/>
            <p:cNvSpPr/>
            <p:nvPr/>
          </p:nvSpPr>
          <p:spPr>
            <a:xfrm>
              <a:off x="1256004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" name="Rechthoek 12"/>
            <p:cNvSpPr/>
            <p:nvPr/>
          </p:nvSpPr>
          <p:spPr>
            <a:xfrm>
              <a:off x="1284444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Rechthoek 13"/>
            <p:cNvSpPr/>
            <p:nvPr/>
          </p:nvSpPr>
          <p:spPr>
            <a:xfrm>
              <a:off x="1284696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52" name="Groep 14"/>
            <p:cNvGrpSpPr/>
            <p:nvPr/>
          </p:nvGrpSpPr>
          <p:grpSpPr>
            <a:xfrm>
              <a:off x="13677840" y="3479760"/>
              <a:ext cx="1222560" cy="563760"/>
              <a:chOff x="13677840" y="3479760"/>
              <a:chExt cx="1222560" cy="563760"/>
            </a:xfrm>
          </p:grpSpPr>
          <p:sp>
            <p:nvSpPr>
              <p:cNvPr id="53" name="Rechthoek 57"/>
              <p:cNvSpPr/>
              <p:nvPr/>
            </p:nvSpPr>
            <p:spPr>
              <a:xfrm>
                <a:off x="1367784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54" name="Rechthoek 58"/>
              <p:cNvSpPr/>
              <p:nvPr/>
            </p:nvSpPr>
            <p:spPr>
              <a:xfrm>
                <a:off x="1368432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55" name="Groep 59"/>
              <p:cNvGrpSpPr/>
              <p:nvPr/>
            </p:nvGrpSpPr>
            <p:grpSpPr>
              <a:xfrm>
                <a:off x="13759920" y="3540960"/>
                <a:ext cx="155520" cy="131400"/>
                <a:chOff x="13759920" y="3540960"/>
                <a:chExt cx="155520" cy="131400"/>
              </a:xfrm>
            </p:grpSpPr>
            <p:sp>
              <p:nvSpPr>
                <p:cNvPr id="56" name="Rechthoek: afgeronde hoeken 72"/>
                <p:cNvSpPr/>
                <p:nvPr/>
              </p:nvSpPr>
              <p:spPr>
                <a:xfrm>
                  <a:off x="137599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57" name="Rechthoek 73"/>
                <p:cNvSpPr/>
                <p:nvPr/>
              </p:nvSpPr>
              <p:spPr>
                <a:xfrm>
                  <a:off x="137815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58" name="Rechthoek 74"/>
                <p:cNvSpPr/>
                <p:nvPr/>
              </p:nvSpPr>
              <p:spPr>
                <a:xfrm>
                  <a:off x="137815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59" name="Rechthoek 75"/>
                <p:cNvSpPr/>
                <p:nvPr/>
              </p:nvSpPr>
              <p:spPr>
                <a:xfrm>
                  <a:off x="1384164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0" name="Rechthoek 76"/>
                <p:cNvSpPr/>
                <p:nvPr/>
              </p:nvSpPr>
              <p:spPr>
                <a:xfrm>
                  <a:off x="1384164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1" name="Rechthoek 77"/>
                <p:cNvSpPr/>
                <p:nvPr/>
              </p:nvSpPr>
              <p:spPr>
                <a:xfrm>
                  <a:off x="1384164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62" name="Groep 60"/>
              <p:cNvGrpSpPr/>
              <p:nvPr/>
            </p:nvGrpSpPr>
            <p:grpSpPr>
              <a:xfrm>
                <a:off x="13699800" y="3762000"/>
                <a:ext cx="206640" cy="237240"/>
                <a:chOff x="13699800" y="3762000"/>
                <a:chExt cx="206640" cy="237240"/>
              </a:xfrm>
            </p:grpSpPr>
            <p:grpSp>
              <p:nvGrpSpPr>
                <p:cNvPr id="63" name="Groep 64"/>
                <p:cNvGrpSpPr/>
                <p:nvPr/>
              </p:nvGrpSpPr>
              <p:grpSpPr>
                <a:xfrm>
                  <a:off x="13763160" y="3792600"/>
                  <a:ext cx="143280" cy="121320"/>
                  <a:chOff x="13763160" y="3792600"/>
                  <a:chExt cx="143280" cy="121320"/>
                </a:xfrm>
              </p:grpSpPr>
              <p:sp>
                <p:nvSpPr>
                  <p:cNvPr id="64" name="Rechthoek: afgeronde hoeken 66"/>
                  <p:cNvSpPr/>
                  <p:nvPr/>
                </p:nvSpPr>
                <p:spPr>
                  <a:xfrm>
                    <a:off x="1376316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5" name="Rechthoek 67"/>
                  <p:cNvSpPr/>
                  <p:nvPr/>
                </p:nvSpPr>
                <p:spPr>
                  <a:xfrm>
                    <a:off x="13783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6" name="Rechthoek 68"/>
                  <p:cNvSpPr/>
                  <p:nvPr/>
                </p:nvSpPr>
                <p:spPr>
                  <a:xfrm>
                    <a:off x="13783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7" name="Rechthoek 69"/>
                  <p:cNvSpPr/>
                  <p:nvPr/>
                </p:nvSpPr>
                <p:spPr>
                  <a:xfrm>
                    <a:off x="1383840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8" name="Rechthoek 70"/>
                  <p:cNvSpPr/>
                  <p:nvPr/>
                </p:nvSpPr>
                <p:spPr>
                  <a:xfrm>
                    <a:off x="1383840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9" name="Rechthoek 71"/>
                  <p:cNvSpPr/>
                  <p:nvPr/>
                </p:nvSpPr>
                <p:spPr>
                  <a:xfrm>
                    <a:off x="1383840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70" name="Boog 65"/>
                <p:cNvSpPr/>
                <p:nvPr/>
              </p:nvSpPr>
              <p:spPr>
                <a:xfrm rot="17637000">
                  <a:off x="1367676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71" name="Tekstvak 61"/>
              <p:cNvSpPr/>
              <p:nvPr/>
            </p:nvSpPr>
            <p:spPr>
              <a:xfrm>
                <a:off x="13918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2" name="Tekstvak 62"/>
              <p:cNvSpPr/>
              <p:nvPr/>
            </p:nvSpPr>
            <p:spPr>
              <a:xfrm>
                <a:off x="13905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3" name="Vrije vorm: vorm 63"/>
              <p:cNvSpPr/>
              <p:nvPr/>
            </p:nvSpPr>
            <p:spPr>
              <a:xfrm>
                <a:off x="1480320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74" name="Groep 15"/>
            <p:cNvGrpSpPr/>
            <p:nvPr/>
          </p:nvGrpSpPr>
          <p:grpSpPr>
            <a:xfrm>
              <a:off x="12377520" y="5680800"/>
              <a:ext cx="3693240" cy="959040"/>
              <a:chOff x="12377520" y="5680800"/>
              <a:chExt cx="3693240" cy="959040"/>
            </a:xfrm>
          </p:grpSpPr>
          <p:sp>
            <p:nvSpPr>
              <p:cNvPr id="75" name="Rechthoek 47"/>
              <p:cNvSpPr/>
              <p:nvPr/>
            </p:nvSpPr>
            <p:spPr>
              <a:xfrm>
                <a:off x="123775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76" name="ICOON_info"/>
              <p:cNvGrpSpPr/>
              <p:nvPr/>
            </p:nvGrpSpPr>
            <p:grpSpPr>
              <a:xfrm>
                <a:off x="15787440" y="5680800"/>
                <a:ext cx="283320" cy="283320"/>
                <a:chOff x="15787440" y="5680800"/>
                <a:chExt cx="283320" cy="283320"/>
              </a:xfrm>
            </p:grpSpPr>
            <p:sp>
              <p:nvSpPr>
                <p:cNvPr id="77" name="Ovaal 55"/>
                <p:cNvSpPr/>
                <p:nvPr/>
              </p:nvSpPr>
              <p:spPr>
                <a:xfrm>
                  <a:off x="1580724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8" name="Graphic 163"/>
                <p:cNvSpPr/>
                <p:nvPr/>
              </p:nvSpPr>
              <p:spPr>
                <a:xfrm>
                  <a:off x="1578744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79" name="Groep 49"/>
              <p:cNvGrpSpPr/>
              <p:nvPr/>
            </p:nvGrpSpPr>
            <p:grpSpPr>
              <a:xfrm>
                <a:off x="15225480" y="5937840"/>
                <a:ext cx="627480" cy="576360"/>
                <a:chOff x="15225480" y="5937840"/>
                <a:chExt cx="627480" cy="576360"/>
              </a:xfrm>
            </p:grpSpPr>
            <p:grpSp>
              <p:nvGrpSpPr>
                <p:cNvPr id="80" name="Inspireren"/>
                <p:cNvGrpSpPr/>
                <p:nvPr/>
              </p:nvGrpSpPr>
              <p:grpSpPr>
                <a:xfrm>
                  <a:off x="15447960" y="5937840"/>
                  <a:ext cx="169560" cy="242280"/>
                  <a:chOff x="15447960" y="5937840"/>
                  <a:chExt cx="169560" cy="242280"/>
                </a:xfrm>
              </p:grpSpPr>
              <p:sp>
                <p:nvSpPr>
                  <p:cNvPr id="81" name="Freeform 12"/>
                  <p:cNvSpPr/>
                  <p:nvPr/>
                </p:nvSpPr>
                <p:spPr>
                  <a:xfrm>
                    <a:off x="1549800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2" name="Freeform 13"/>
                  <p:cNvSpPr/>
                  <p:nvPr/>
                </p:nvSpPr>
                <p:spPr>
                  <a:xfrm>
                    <a:off x="1550268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83" name="Freeform 14"/>
                  <p:cNvSpPr/>
                  <p:nvPr/>
                </p:nvSpPr>
                <p:spPr>
                  <a:xfrm>
                    <a:off x="1544796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84" name="Tekstvak 51"/>
                <p:cNvSpPr/>
                <p:nvPr/>
              </p:nvSpPr>
              <p:spPr>
                <a:xfrm>
                  <a:off x="1522548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85" name="Groep 17"/>
            <p:cNvGrpSpPr/>
            <p:nvPr/>
          </p:nvGrpSpPr>
          <p:grpSpPr>
            <a:xfrm>
              <a:off x="12736800" y="5129640"/>
              <a:ext cx="514080" cy="506520"/>
              <a:chOff x="12736800" y="5129640"/>
              <a:chExt cx="514080" cy="506520"/>
            </a:xfrm>
          </p:grpSpPr>
          <p:grpSp>
            <p:nvGrpSpPr>
              <p:cNvPr id="86" name="Groep 31"/>
              <p:cNvGrpSpPr/>
              <p:nvPr/>
            </p:nvGrpSpPr>
            <p:grpSpPr>
              <a:xfrm>
                <a:off x="12841920" y="5129640"/>
                <a:ext cx="318960" cy="306000"/>
                <a:chOff x="12841920" y="5129640"/>
                <a:chExt cx="318960" cy="306000"/>
              </a:xfrm>
            </p:grpSpPr>
            <p:grpSp>
              <p:nvGrpSpPr>
                <p:cNvPr id="87" name="Groep 34"/>
                <p:cNvGrpSpPr/>
                <p:nvPr/>
              </p:nvGrpSpPr>
              <p:grpSpPr>
                <a:xfrm>
                  <a:off x="12841920" y="5129640"/>
                  <a:ext cx="281880" cy="270360"/>
                  <a:chOff x="12841920" y="5129640"/>
                  <a:chExt cx="281880" cy="270360"/>
                </a:xfrm>
              </p:grpSpPr>
              <p:grpSp>
                <p:nvGrpSpPr>
                  <p:cNvPr id="88" name="Groep 41"/>
                  <p:cNvGrpSpPr/>
                  <p:nvPr/>
                </p:nvGrpSpPr>
                <p:grpSpPr>
                  <a:xfrm>
                    <a:off x="12841920" y="5129640"/>
                    <a:ext cx="281880" cy="270360"/>
                    <a:chOff x="12841920" y="5129640"/>
                    <a:chExt cx="281880" cy="270360"/>
                  </a:xfrm>
                </p:grpSpPr>
                <p:sp>
                  <p:nvSpPr>
                    <p:cNvPr id="89" name="Rechthoek 44"/>
                    <p:cNvSpPr/>
                    <p:nvPr/>
                  </p:nvSpPr>
                  <p:spPr>
                    <a:xfrm>
                      <a:off x="128419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90" name="Rechthoek 45"/>
                    <p:cNvSpPr/>
                    <p:nvPr/>
                  </p:nvSpPr>
                  <p:spPr>
                    <a:xfrm>
                      <a:off x="128419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91" name="Ovaal 46"/>
                    <p:cNvSpPr/>
                    <p:nvPr/>
                  </p:nvSpPr>
                  <p:spPr>
                    <a:xfrm>
                      <a:off x="1294344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92" name="Afbeelding 42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84984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93" name="Afbeelding 43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1289376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94" name="Groep 35"/>
                <p:cNvGrpSpPr/>
                <p:nvPr/>
              </p:nvGrpSpPr>
              <p:grpSpPr>
                <a:xfrm>
                  <a:off x="13061520" y="5335920"/>
                  <a:ext cx="99360" cy="99720"/>
                  <a:chOff x="13061520" y="5335920"/>
                  <a:chExt cx="99360" cy="99720"/>
                </a:xfrm>
              </p:grpSpPr>
              <p:sp>
                <p:nvSpPr>
                  <p:cNvPr id="95" name="Rechthoek 39"/>
                  <p:cNvSpPr/>
                  <p:nvPr/>
                </p:nvSpPr>
                <p:spPr>
                  <a:xfrm>
                    <a:off x="130615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6" name="Rechthoek 40"/>
                  <p:cNvSpPr/>
                  <p:nvPr/>
                </p:nvSpPr>
                <p:spPr>
                  <a:xfrm rot="5400000">
                    <a:off x="1302156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97" name="Groep 36"/>
                <p:cNvGrpSpPr/>
                <p:nvPr/>
              </p:nvGrpSpPr>
              <p:grpSpPr>
                <a:xfrm>
                  <a:off x="13033080" y="5308920"/>
                  <a:ext cx="99360" cy="100080"/>
                  <a:chOff x="13033080" y="5308920"/>
                  <a:chExt cx="99360" cy="100080"/>
                </a:xfrm>
              </p:grpSpPr>
              <p:sp>
                <p:nvSpPr>
                  <p:cNvPr id="98" name="Rechthoek 37"/>
                  <p:cNvSpPr/>
                  <p:nvPr/>
                </p:nvSpPr>
                <p:spPr>
                  <a:xfrm rot="10800000">
                    <a:off x="1303308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9" name="Rechthoek 38"/>
                  <p:cNvSpPr/>
                  <p:nvPr/>
                </p:nvSpPr>
                <p:spPr>
                  <a:xfrm rot="16200000">
                    <a:off x="1307268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100" name="Rechthoek 32"/>
              <p:cNvSpPr/>
              <p:nvPr/>
            </p:nvSpPr>
            <p:spPr>
              <a:xfrm>
                <a:off x="1273680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1" name="Gelijkbenige driehoek 33"/>
              <p:cNvSpPr/>
              <p:nvPr/>
            </p:nvSpPr>
            <p:spPr>
              <a:xfrm rot="10800000">
                <a:off x="1296468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02" name="Ovaal 18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3" name="Rechthoek 22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" name="Rechthoek 23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05" name="Groep 24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106" name="Groep 25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107" name="Vrije vorm: vorm 27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108" name="Groep 28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109" name="Vrije vorm: vorm 29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0" name="Vrije vorm: vorm 30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111" name="Tekstvak 26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112" name="INSTRUCTION"/>
          <p:cNvGrpSpPr/>
          <p:nvPr/>
        </p:nvGrpSpPr>
        <p:grpSpPr>
          <a:xfrm>
            <a:off x="12266640" y="7038000"/>
            <a:ext cx="3703680" cy="1277280"/>
            <a:chOff x="12266640" y="7038000"/>
            <a:chExt cx="3703680" cy="1277280"/>
          </a:xfrm>
        </p:grpSpPr>
        <p:sp>
          <p:nvSpPr>
            <p:cNvPr id="113" name="Rechthoek 79"/>
            <p:cNvSpPr/>
            <p:nvPr/>
          </p:nvSpPr>
          <p:spPr>
            <a:xfrm>
              <a:off x="12377520" y="7038000"/>
              <a:ext cx="3592800" cy="1277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4" name="Rechthoek 80"/>
            <p:cNvSpPr/>
            <p:nvPr/>
          </p:nvSpPr>
          <p:spPr>
            <a:xfrm>
              <a:off x="12560040" y="7506000"/>
              <a:ext cx="3228840" cy="657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frame of the image by clicking on the tag alongside this instruction.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click 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select the preferred image and click 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5" name="Gelijkbenige driehoek 81"/>
            <p:cNvSpPr/>
            <p:nvPr/>
          </p:nvSpPr>
          <p:spPr>
            <a:xfrm rot="16200000" flipH="1">
              <a:off x="12229920" y="7106760"/>
              <a:ext cx="174960" cy="1026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25560" rIns="180000" bIns="25560" numCol="1" spcCol="0" anchor="ctr">
              <a:noAutofit/>
            </a:bodyPr>
            <a:lstStyle/>
            <a:p>
              <a:endParaRPr lang="en-GB" sz="1600" b="0" u="none" strike="noStrike" cap="all">
                <a:solidFill>
                  <a:schemeClr val="lt1"/>
                </a:solidFill>
                <a:uFillTx/>
                <a:latin typeface="Calibri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282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83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84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85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86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87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288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9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290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291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92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93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294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295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296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97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98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99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0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1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2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3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4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5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6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307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308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09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0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1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2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3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4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5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316" name="Rechthoek 5"/>
          <p:cNvSpPr/>
          <p:nvPr/>
        </p:nvSpPr>
        <p:spPr>
          <a:xfrm>
            <a:off x="0" y="0"/>
            <a:ext cx="537444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endParaRPr lang="en-GB" sz="1600" b="0" u="none" strike="noStrik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317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3936960" cy="321840"/>
          </a:xfrm>
          <a:prstGeom prst="rect">
            <a:avLst/>
          </a:prstGeom>
          <a:noFill/>
          <a:ln w="0">
            <a:noFill/>
          </a:ln>
        </p:spPr>
        <p:txBody>
          <a:bodyPr lIns="0" tIns="-28080" rIns="0" bIns="34956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18" name="Rechthoek 7"/>
          <p:cNvSpPr/>
          <p:nvPr/>
        </p:nvSpPr>
        <p:spPr>
          <a:xfrm>
            <a:off x="5040" y="-439560"/>
            <a:ext cx="124812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Text + table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9" name="PlaceHolder 2"/>
          <p:cNvSpPr>
            <a:spLocks noGrp="1"/>
          </p:cNvSpPr>
          <p:nvPr>
            <p:ph type="dt" idx="18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20" name="PlaceHolder 3"/>
          <p:cNvSpPr>
            <a:spLocks noGrp="1"/>
          </p:cNvSpPr>
          <p:nvPr>
            <p:ph type="sldNum" idx="19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FEB816-091B-4D59-A24E-684D64048636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21" name="PlaceHolder 4"/>
          <p:cNvSpPr>
            <a:spLocks noGrp="1"/>
          </p:cNvSpPr>
          <p:nvPr>
            <p:ph type="body"/>
          </p:nvPr>
        </p:nvSpPr>
        <p:spPr>
          <a:xfrm>
            <a:off x="718560" y="1569240"/>
            <a:ext cx="3936960" cy="44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 </a:t>
            </a:r>
            <a:endParaRPr lang="nl-NL" sz="2000" b="1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2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 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456000" lvl="7" indent="-216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888000" lvl="8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accent1"/>
              </a:solidFill>
              <a:uFillTx/>
              <a:latin typeface="Arial"/>
            </a:endParaRPr>
          </a:p>
        </p:txBody>
      </p:sp>
      <p:grpSp>
        <p:nvGrpSpPr>
          <p:cNvPr id="1322" name="Groep 9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323" name="Vrije vorm: vorm 10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4" name="Vrije vorm: vorm 11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5" name="Vrije vorm: vorm 12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6" name="Vrije vorm: vorm 13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7" name="Vrije vorm: vorm 14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8" name="Vrije vorm: vorm 15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9" name="Vrije vorm: vorm 16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30" name="Vrije vorm: vorm 18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331" name="PlaceHolder 5"/>
          <p:cNvSpPr>
            <a:spLocks noGrp="1"/>
          </p:cNvSpPr>
          <p:nvPr>
            <p:ph type="body"/>
          </p:nvPr>
        </p:nvSpPr>
        <p:spPr>
          <a:xfrm>
            <a:off x="6090480" y="719280"/>
            <a:ext cx="5378400" cy="528120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to insert a table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1332" name="INSTRUCTION"/>
          <p:cNvGrpSpPr/>
          <p:nvPr/>
        </p:nvGrpSpPr>
        <p:grpSpPr>
          <a:xfrm>
            <a:off x="12377160" y="-12240"/>
            <a:ext cx="3693240" cy="6705360"/>
            <a:chOff x="12377160" y="-12240"/>
            <a:chExt cx="3693240" cy="6705360"/>
          </a:xfrm>
        </p:grpSpPr>
        <p:grpSp>
          <p:nvGrpSpPr>
            <p:cNvPr id="1333" name="Groep 17"/>
            <p:cNvGrpSpPr/>
            <p:nvPr/>
          </p:nvGrpSpPr>
          <p:grpSpPr>
            <a:xfrm>
              <a:off x="12379680" y="-12240"/>
              <a:ext cx="3592440" cy="3238200"/>
              <a:chOff x="12379680" y="-12240"/>
              <a:chExt cx="3592440" cy="3238200"/>
            </a:xfrm>
          </p:grpSpPr>
          <p:sp>
            <p:nvSpPr>
              <p:cNvPr id="1334" name="Rechthoek 90"/>
              <p:cNvSpPr/>
              <p:nvPr/>
            </p:nvSpPr>
            <p:spPr>
              <a:xfrm>
                <a:off x="12379680" y="-12240"/>
                <a:ext cx="3592440" cy="323820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400" b="1" u="none" strike="noStrike" cap="all">
                    <a:solidFill>
                      <a:schemeClr val="accent1"/>
                    </a:solidFill>
                    <a:uFillTx/>
                    <a:latin typeface="Calibri"/>
                  </a:rPr>
                  <a:t>Format Table</a:t>
                </a: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35" name="Ovaal 91"/>
              <p:cNvSpPr/>
              <p:nvPr/>
            </p:nvSpPr>
            <p:spPr>
              <a:xfrm>
                <a:off x="12560040" y="4654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36" name="Rechthoek 92"/>
              <p:cNvSpPr/>
              <p:nvPr/>
            </p:nvSpPr>
            <p:spPr>
              <a:xfrm>
                <a:off x="12844440" y="465480"/>
                <a:ext cx="2944440" cy="4993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When you want to change the lay-out of the table, select the preferred part of the table and go to the tab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‘Format’.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337" name="Groep 93"/>
              <p:cNvGrpSpPr/>
              <p:nvPr/>
            </p:nvGrpSpPr>
            <p:grpSpPr>
              <a:xfrm>
                <a:off x="12851280" y="1060920"/>
                <a:ext cx="575640" cy="245880"/>
                <a:chOff x="12851280" y="1060920"/>
                <a:chExt cx="575640" cy="245880"/>
              </a:xfrm>
            </p:grpSpPr>
            <p:sp>
              <p:nvSpPr>
                <p:cNvPr id="1338" name="Rechthoek 112"/>
                <p:cNvSpPr/>
                <p:nvPr/>
              </p:nvSpPr>
              <p:spPr>
                <a:xfrm>
                  <a:off x="12851280" y="1060920"/>
                  <a:ext cx="575640" cy="214920"/>
                </a:xfrm>
                <a:prstGeom prst="rect">
                  <a:avLst/>
                </a:prstGeom>
                <a:solidFill>
                  <a:srgbClr val="F8F8F8"/>
                </a:solidFill>
                <a:ln w="6480">
                  <a:solidFill>
                    <a:schemeClr val="lt1">
                      <a:lumMod val="95000"/>
                    </a:schemeClr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18000" rIns="0" bIns="0" numCol="1" spcCol="0" anchor="t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en-GB" sz="1050" b="1" u="none" strike="noStrike">
                      <a:solidFill>
                        <a:srgbClr val="B74629"/>
                      </a:solidFill>
                      <a:uFillTx/>
                      <a:latin typeface="Calibri"/>
                    </a:rPr>
                    <a:t>Format</a:t>
                  </a:r>
                  <a:endParaRPr lang="en-US" sz="105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339" name="Rechthoek 113"/>
                <p:cNvSpPr/>
                <p:nvPr/>
              </p:nvSpPr>
              <p:spPr>
                <a:xfrm>
                  <a:off x="12851280" y="1280160"/>
                  <a:ext cx="575640" cy="26640"/>
                </a:xfrm>
                <a:prstGeom prst="rect">
                  <a:avLst/>
                </a:prstGeom>
                <a:solidFill>
                  <a:srgbClr val="B74629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1340" name="Ovaal 94"/>
              <p:cNvSpPr/>
              <p:nvPr/>
            </p:nvSpPr>
            <p:spPr>
              <a:xfrm>
                <a:off x="12560040" y="149364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41" name="Rechthoek 95"/>
              <p:cNvSpPr/>
              <p:nvPr/>
            </p:nvSpPr>
            <p:spPr>
              <a:xfrm>
                <a:off x="12844440" y="1493640"/>
                <a:ext cx="2944440" cy="813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Under this tab you can choose a different fill colour at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‘Shading’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. You can choose a border format as well. Find and edit this at the section 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‘Draw borders’ 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and apply this to the table by clicking on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‘Borders’.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342" name="Groep 96"/>
              <p:cNvGrpSpPr/>
              <p:nvPr/>
            </p:nvGrpSpPr>
            <p:grpSpPr>
              <a:xfrm>
                <a:off x="12849120" y="2412720"/>
                <a:ext cx="1026360" cy="628560"/>
                <a:chOff x="12849120" y="2412720"/>
                <a:chExt cx="1026360" cy="628560"/>
              </a:xfrm>
            </p:grpSpPr>
            <p:sp>
              <p:nvSpPr>
                <p:cNvPr id="1343" name="Rechthoek 97"/>
                <p:cNvSpPr/>
                <p:nvPr/>
              </p:nvSpPr>
              <p:spPr>
                <a:xfrm>
                  <a:off x="12849120" y="2412720"/>
                  <a:ext cx="997920" cy="53064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344" name="Rechthoek 98"/>
                <p:cNvSpPr/>
                <p:nvPr/>
              </p:nvSpPr>
              <p:spPr>
                <a:xfrm>
                  <a:off x="12859200" y="2684880"/>
                  <a:ext cx="982800" cy="25380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345" name="Tekstvak 99"/>
                <p:cNvSpPr/>
                <p:nvPr/>
              </p:nvSpPr>
              <p:spPr>
                <a:xfrm>
                  <a:off x="13080600" y="2494080"/>
                  <a:ext cx="6354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Shading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346" name="Vrije vorm: vorm 100"/>
                <p:cNvSpPr/>
                <p:nvPr/>
              </p:nvSpPr>
              <p:spPr>
                <a:xfrm>
                  <a:off x="13778280" y="28616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cxn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90000" rIns="180000" bIns="900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347" name="Groep 101"/>
                <p:cNvGrpSpPr/>
                <p:nvPr/>
              </p:nvGrpSpPr>
              <p:grpSpPr>
                <a:xfrm>
                  <a:off x="12904560" y="2463120"/>
                  <a:ext cx="172440" cy="167400"/>
                  <a:chOff x="12904560" y="2463120"/>
                  <a:chExt cx="172440" cy="167400"/>
                </a:xfrm>
              </p:grpSpPr>
              <p:sp>
                <p:nvSpPr>
                  <p:cNvPr id="1348" name="Vrije vorm: vorm 109"/>
                  <p:cNvSpPr/>
                  <p:nvPr/>
                </p:nvSpPr>
                <p:spPr>
                  <a:xfrm>
                    <a:off x="13005000" y="2502360"/>
                    <a:ext cx="72000" cy="108360"/>
                  </a:xfrm>
                  <a:custGeom>
                    <a:avLst/>
                    <a:gdLst>
                      <a:gd name="textAreaLeft" fmla="*/ 0 w 72000"/>
                      <a:gd name="textAreaRight" fmla="*/ 72360 w 72000"/>
                      <a:gd name="textAreaTop" fmla="*/ 0 h 108360"/>
                      <a:gd name="textAreaBottom" fmla="*/ 108720 h 108360"/>
                    </a:gdLst>
                    <a:ahLst/>
                    <a:cxnLst/>
                    <a:rect l="textAreaLeft" t="textAreaTop" r="textAreaRight" b="textAreaBottom"/>
                    <a:pathLst>
                      <a:path w="80781" h="121443">
                        <a:moveTo>
                          <a:pt x="30217" y="50006"/>
                        </a:moveTo>
                        <a:lnTo>
                          <a:pt x="34979" y="121443"/>
                        </a:lnTo>
                        <a:lnTo>
                          <a:pt x="80222" y="52387"/>
                        </a:lnTo>
                        <a:cubicBezTo>
                          <a:pt x="84191" y="29368"/>
                          <a:pt x="66729" y="1588"/>
                          <a:pt x="37360" y="0"/>
                        </a:cubicBezTo>
                        <a:cubicBezTo>
                          <a:pt x="-43602" y="21431"/>
                          <a:pt x="32598" y="33337"/>
                          <a:pt x="30217" y="50006"/>
                        </a:cubicBezTo>
                        <a:close/>
                      </a:path>
                    </a:pathLst>
                  </a:custGeom>
                  <a:solidFill>
                    <a:srgbClr val="366FA8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900" b="1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9" name="Rechthoek: afgeronde hoeken 110"/>
                  <p:cNvSpPr/>
                  <p:nvPr/>
                </p:nvSpPr>
                <p:spPr>
                  <a:xfrm rot="2904000">
                    <a:off x="12930120" y="2505960"/>
                    <a:ext cx="88920" cy="10944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700" b="0" u="none" strike="noStrike">
                      <a:solidFill>
                        <a:srgbClr val="000000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350" name="Vrije vorm: vorm 111"/>
                  <p:cNvSpPr/>
                  <p:nvPr/>
                </p:nvSpPr>
                <p:spPr>
                  <a:xfrm>
                    <a:off x="12924000" y="2463120"/>
                    <a:ext cx="57600" cy="76320"/>
                  </a:xfrm>
                  <a:custGeom>
                    <a:avLst/>
                    <a:gdLst>
                      <a:gd name="textAreaLeft" fmla="*/ 0 w 57600"/>
                      <a:gd name="textAreaRight" fmla="*/ 57960 w 57600"/>
                      <a:gd name="textAreaTop" fmla="*/ 0 h 76320"/>
                      <a:gd name="textAreaBottom" fmla="*/ 76680 h 76320"/>
                    </a:gdLst>
                    <a:ahLst/>
                    <a:cxnLst/>
                    <a:rect l="textAreaLeft" t="textAreaTop" r="textAreaRight" b="textAreaBottom"/>
                    <a:pathLst>
                      <a:path w="40422" h="78381">
                        <a:moveTo>
                          <a:pt x="219" y="78381"/>
                        </a:moveTo>
                        <a:cubicBezTo>
                          <a:pt x="-1454" y="18717"/>
                          <a:pt x="6534" y="-324"/>
                          <a:pt x="20468" y="5"/>
                        </a:cubicBezTo>
                        <a:cubicBezTo>
                          <a:pt x="34402" y="334"/>
                          <a:pt x="43874" y="23658"/>
                          <a:pt x="39229" y="67295"/>
                        </a:cubicBezTo>
                      </a:path>
                    </a:pathLst>
                  </a:custGeom>
                  <a:noFill/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700" b="0" u="none" strike="noStrike">
                      <a:solidFill>
                        <a:srgbClr val="000000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1351" name="Gelijkbenige driehoek 102"/>
                <p:cNvSpPr/>
                <p:nvPr/>
              </p:nvSpPr>
              <p:spPr>
                <a:xfrm rot="10800000">
                  <a:off x="13635000" y="2540520"/>
                  <a:ext cx="94680" cy="500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44000" tIns="12600" rIns="144000" bIns="12600" anchor="ctr">
                  <a:noAutofit/>
                </a:bodyPr>
                <a:lstStyle/>
                <a:p>
                  <a:endParaRPr lang="en-GB" sz="11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352" name="Tekstvak 103"/>
                <p:cNvSpPr/>
                <p:nvPr/>
              </p:nvSpPr>
              <p:spPr>
                <a:xfrm>
                  <a:off x="13080600" y="2750400"/>
                  <a:ext cx="6354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Borders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353" name="Gelijkbenige driehoek 104"/>
                <p:cNvSpPr/>
                <p:nvPr/>
              </p:nvSpPr>
              <p:spPr>
                <a:xfrm rot="10800000">
                  <a:off x="13635000" y="2796840"/>
                  <a:ext cx="94680" cy="500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44000" tIns="12600" rIns="144000" bIns="12600" anchor="ctr">
                  <a:noAutofit/>
                </a:bodyPr>
                <a:lstStyle/>
                <a:p>
                  <a:endParaRPr lang="en-GB" sz="11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1354" name="Groep 105"/>
                <p:cNvGrpSpPr/>
                <p:nvPr/>
              </p:nvGrpSpPr>
              <p:grpSpPr>
                <a:xfrm>
                  <a:off x="12913200" y="2732400"/>
                  <a:ext cx="164160" cy="164160"/>
                  <a:chOff x="12913200" y="2732400"/>
                  <a:chExt cx="164160" cy="164160"/>
                </a:xfrm>
              </p:grpSpPr>
              <p:sp>
                <p:nvSpPr>
                  <p:cNvPr id="1355" name="Rechthoek 106"/>
                  <p:cNvSpPr/>
                  <p:nvPr/>
                </p:nvSpPr>
                <p:spPr>
                  <a:xfrm>
                    <a:off x="12913200" y="2732760"/>
                    <a:ext cx="163800" cy="163800"/>
                  </a:xfrm>
                  <a:prstGeom prst="rect">
                    <a:avLst/>
                  </a:prstGeom>
                  <a:noFill/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80000" tIns="82080" rIns="180000" bIns="82080" numCol="1" spcCol="0" anchor="ctr">
                    <a:noAutofit/>
                  </a:bodyPr>
                  <a:lstStyle/>
                  <a:p>
                    <a:endParaRPr lang="en-GB" sz="1600" b="0" u="none" strike="noStrik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  <p:cxnSp>
                <p:nvCxnSpPr>
                  <p:cNvPr id="1356" name="Rechte verbindingslijn 107"/>
                  <p:cNvCxnSpPr/>
                  <p:nvPr/>
                </p:nvCxnSpPr>
                <p:spPr>
                  <a:xfrm>
                    <a:off x="12995280" y="2732400"/>
                    <a:ext cx="360" cy="164520"/>
                  </a:xfrm>
                  <a:prstGeom prst="straightConnector1">
                    <a:avLst/>
                  </a:prstGeom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</p:cxnSp>
              <p:cxnSp>
                <p:nvCxnSpPr>
                  <p:cNvPr id="1357" name="Rechte verbindingslijn 108"/>
                  <p:cNvCxnSpPr/>
                  <p:nvPr/>
                </p:nvCxnSpPr>
                <p:spPr>
                  <a:xfrm>
                    <a:off x="12913200" y="2814480"/>
                    <a:ext cx="164520" cy="360"/>
                  </a:xfrm>
                  <a:prstGeom prst="straightConnector1">
                    <a:avLst/>
                  </a:prstGeom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</p:cxnSp>
            </p:grpSp>
          </p:grpSp>
        </p:grpSp>
        <p:grpSp>
          <p:nvGrpSpPr>
            <p:cNvPr id="1358" name="Groep 19"/>
            <p:cNvGrpSpPr/>
            <p:nvPr/>
          </p:nvGrpSpPr>
          <p:grpSpPr>
            <a:xfrm>
              <a:off x="12377160" y="3410280"/>
              <a:ext cx="3693240" cy="3282840"/>
              <a:chOff x="12377160" y="3410280"/>
              <a:chExt cx="3693240" cy="3282840"/>
            </a:xfrm>
          </p:grpSpPr>
          <p:sp>
            <p:nvSpPr>
              <p:cNvPr id="1359" name="Rechthoek 20"/>
              <p:cNvSpPr/>
              <p:nvPr/>
            </p:nvSpPr>
            <p:spPr>
              <a:xfrm>
                <a:off x="12377520" y="3410280"/>
                <a:ext cx="3592800" cy="264096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400" b="1" u="none" strike="noStrike" cap="all">
                    <a:solidFill>
                      <a:schemeClr val="accent1"/>
                    </a:solidFill>
                    <a:uFillTx/>
                    <a:latin typeface="Calibri"/>
                  </a:rPr>
                  <a:t>Edit table</a:t>
                </a: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60" name="Ovaal 21"/>
              <p:cNvSpPr/>
              <p:nvPr/>
            </p:nvSpPr>
            <p:spPr>
              <a:xfrm>
                <a:off x="12560040" y="38746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61" name="Rechthoek 22"/>
              <p:cNvSpPr/>
              <p:nvPr/>
            </p:nvSpPr>
            <p:spPr>
              <a:xfrm>
                <a:off x="12844440" y="3874680"/>
                <a:ext cx="3008520" cy="327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Select the preferred number of rows and/or columns of the table and go to the tab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‘Layout’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62" name="Rechthoek 23"/>
              <p:cNvSpPr/>
              <p:nvPr/>
            </p:nvSpPr>
            <p:spPr>
              <a:xfrm>
                <a:off x="12377160" y="586548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363" name="ICOON_info"/>
              <p:cNvGrpSpPr/>
              <p:nvPr/>
            </p:nvGrpSpPr>
            <p:grpSpPr>
              <a:xfrm>
                <a:off x="15787080" y="5729400"/>
                <a:ext cx="283320" cy="283320"/>
                <a:chOff x="15787080" y="5729400"/>
                <a:chExt cx="283320" cy="283320"/>
              </a:xfrm>
            </p:grpSpPr>
            <p:sp>
              <p:nvSpPr>
                <p:cNvPr id="1364" name="Ovaal 88"/>
                <p:cNvSpPr/>
                <p:nvPr/>
              </p:nvSpPr>
              <p:spPr>
                <a:xfrm>
                  <a:off x="15806880" y="57488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365" name="Graphic 163"/>
                <p:cNvSpPr/>
                <p:nvPr/>
              </p:nvSpPr>
              <p:spPr>
                <a:xfrm>
                  <a:off x="15787080" y="57294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366" name="Groep 25"/>
              <p:cNvGrpSpPr/>
              <p:nvPr/>
            </p:nvGrpSpPr>
            <p:grpSpPr>
              <a:xfrm>
                <a:off x="15225480" y="6002640"/>
                <a:ext cx="627480" cy="576360"/>
                <a:chOff x="15225480" y="6002640"/>
                <a:chExt cx="627480" cy="576360"/>
              </a:xfrm>
            </p:grpSpPr>
            <p:grpSp>
              <p:nvGrpSpPr>
                <p:cNvPr id="1367" name="Inspireren"/>
                <p:cNvGrpSpPr/>
                <p:nvPr/>
              </p:nvGrpSpPr>
              <p:grpSpPr>
                <a:xfrm>
                  <a:off x="15447600" y="6002640"/>
                  <a:ext cx="169560" cy="242280"/>
                  <a:chOff x="15447600" y="6002640"/>
                  <a:chExt cx="169560" cy="242280"/>
                </a:xfrm>
              </p:grpSpPr>
              <p:sp>
                <p:nvSpPr>
                  <p:cNvPr id="1368" name="Freeform 12"/>
                  <p:cNvSpPr/>
                  <p:nvPr/>
                </p:nvSpPr>
                <p:spPr>
                  <a:xfrm>
                    <a:off x="15498000" y="608940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9" name="Freeform 13"/>
                  <p:cNvSpPr/>
                  <p:nvPr/>
                </p:nvSpPr>
                <p:spPr>
                  <a:xfrm>
                    <a:off x="15502320" y="62211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0" name="Freeform 14"/>
                  <p:cNvSpPr/>
                  <p:nvPr/>
                </p:nvSpPr>
                <p:spPr>
                  <a:xfrm>
                    <a:off x="15447600" y="60026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371" name="Tekstvak 84"/>
                <p:cNvSpPr/>
                <p:nvPr/>
              </p:nvSpPr>
              <p:spPr>
                <a:xfrm>
                  <a:off x="15225480" y="62571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372" name="Ovaal 26"/>
              <p:cNvSpPr/>
              <p:nvPr/>
            </p:nvSpPr>
            <p:spPr>
              <a:xfrm>
                <a:off x="12560040" y="439596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73" name="Rechthoek 27"/>
              <p:cNvSpPr/>
              <p:nvPr/>
            </p:nvSpPr>
            <p:spPr>
              <a:xfrm>
                <a:off x="12844440" y="4395960"/>
                <a:ext cx="2944440" cy="4957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At the section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‘Rows and columns’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 you can delete or add rows and columns. Choose from the variety of options: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374" name="Groep 28"/>
              <p:cNvGrpSpPr/>
              <p:nvPr/>
            </p:nvGrpSpPr>
            <p:grpSpPr>
              <a:xfrm>
                <a:off x="12748320" y="4997160"/>
                <a:ext cx="3013200" cy="673200"/>
                <a:chOff x="12748320" y="4997160"/>
                <a:chExt cx="3013200" cy="673200"/>
              </a:xfrm>
            </p:grpSpPr>
            <p:grpSp>
              <p:nvGrpSpPr>
                <p:cNvPr id="1375" name="Groep 29"/>
                <p:cNvGrpSpPr/>
                <p:nvPr/>
              </p:nvGrpSpPr>
              <p:grpSpPr>
                <a:xfrm>
                  <a:off x="12748320" y="5041440"/>
                  <a:ext cx="761040" cy="529200"/>
                  <a:chOff x="12748320" y="5041440"/>
                  <a:chExt cx="761040" cy="529200"/>
                </a:xfrm>
              </p:grpSpPr>
              <p:grpSp>
                <p:nvGrpSpPr>
                  <p:cNvPr id="1376" name="Groep 74"/>
                  <p:cNvGrpSpPr/>
                  <p:nvPr/>
                </p:nvGrpSpPr>
                <p:grpSpPr>
                  <a:xfrm>
                    <a:off x="12933000" y="5041440"/>
                    <a:ext cx="541800" cy="492480"/>
                    <a:chOff x="12933000" y="5041440"/>
                    <a:chExt cx="541800" cy="492480"/>
                  </a:xfrm>
                </p:grpSpPr>
                <p:grpSp>
                  <p:nvGrpSpPr>
                    <p:cNvPr id="1377" name="Groep 76"/>
                    <p:cNvGrpSpPr/>
                    <p:nvPr/>
                  </p:nvGrpSpPr>
                  <p:grpSpPr>
                    <a:xfrm>
                      <a:off x="12933000" y="5041440"/>
                      <a:ext cx="389160" cy="330840"/>
                      <a:chOff x="12933000" y="5041440"/>
                      <a:chExt cx="389160" cy="330840"/>
                    </a:xfrm>
                  </p:grpSpPr>
                  <p:cxnSp>
                    <p:nvCxnSpPr>
                      <p:cNvPr id="1378" name="Rechte verbindingslijn 78"/>
                      <p:cNvCxnSpPr/>
                      <p:nvPr/>
                    </p:nvCxnSpPr>
                    <p:spPr>
                      <a:xfrm>
                        <a:off x="12933000" y="51487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79" name="Rechte verbindingslijn 79"/>
                      <p:cNvCxnSpPr/>
                      <p:nvPr/>
                    </p:nvCxnSpPr>
                    <p:spPr>
                      <a:xfrm>
                        <a:off x="12933000" y="52603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80" name="Rechte verbindingslijn 80"/>
                      <p:cNvCxnSpPr/>
                      <p:nvPr/>
                    </p:nvCxnSpPr>
                    <p:spPr>
                      <a:xfrm flipH="1">
                        <a:off x="13187520" y="5041440"/>
                        <a:ext cx="1440" cy="3312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81" name="Rechte verbindingslijn 81"/>
                      <p:cNvCxnSpPr/>
                      <p:nvPr/>
                    </p:nvCxnSpPr>
                    <p:spPr>
                      <a:xfrm flipH="1">
                        <a:off x="13057920" y="5041440"/>
                        <a:ext cx="1440" cy="3312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382" name="Rechthoek 82"/>
                      <p:cNvSpPr/>
                      <p:nvPr/>
                    </p:nvSpPr>
                    <p:spPr>
                      <a:xfrm>
                        <a:off x="12935520" y="50414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lIns="90000" tIns="45000" rIns="90000" bIns="45000" anchor="ctr">
                        <a:noAutofit/>
                      </a:bodyPr>
                      <a:lstStyle/>
                      <a:p>
                        <a:endParaRPr lang="en-GB" sz="2400" b="0" u="none" strike="noStrik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383" name="Vrije vorm: vorm 77"/>
                    <p:cNvSpPr/>
                    <p:nvPr/>
                  </p:nvSpPr>
                  <p:spPr>
                    <a:xfrm rot="2700000">
                      <a:off x="13147920" y="5207040"/>
                      <a:ext cx="270720" cy="270720"/>
                    </a:xfrm>
                    <a:custGeom>
                      <a:avLst/>
                      <a:gdLst>
                        <a:gd name="textAreaLeft" fmla="*/ 0 w 270720"/>
                        <a:gd name="textAreaRight" fmla="*/ 271080 w 270720"/>
                        <a:gd name="textAreaTop" fmla="*/ 0 h 270720"/>
                        <a:gd name="textAreaBottom" fmla="*/ 271080 h 270720"/>
                      </a:gdLst>
                      <a:ahLst/>
                      <a:cxnLst/>
                      <a:rect l="textAreaLeft" t="textAreaTop" r="textAreaRight" b="textAreaBottom"/>
                      <a:pathLst>
                        <a:path w="360000" h="360000">
                          <a:moveTo>
                            <a:pt x="7908" y="160908"/>
                          </a:moveTo>
                          <a:cubicBezTo>
                            <a:pt x="12794" y="156022"/>
                            <a:pt x="19544" y="153000"/>
                            <a:pt x="27000" y="153000"/>
                          </a:cubicBezTo>
                          <a:lnTo>
                            <a:pt x="153000" y="153000"/>
                          </a:lnTo>
                          <a:lnTo>
                            <a:pt x="153000" y="27000"/>
                          </a:lnTo>
                          <a:cubicBezTo>
                            <a:pt x="153000" y="12088"/>
                            <a:pt x="165088" y="0"/>
                            <a:pt x="180000" y="0"/>
                          </a:cubicBezTo>
                          <a:cubicBezTo>
                            <a:pt x="194912" y="0"/>
                            <a:pt x="207000" y="12088"/>
                            <a:pt x="207000" y="27000"/>
                          </a:cubicBezTo>
                          <a:lnTo>
                            <a:pt x="207000" y="153000"/>
                          </a:lnTo>
                          <a:lnTo>
                            <a:pt x="333000" y="153000"/>
                          </a:lnTo>
                          <a:cubicBezTo>
                            <a:pt x="347912" y="153000"/>
                            <a:pt x="360000" y="165088"/>
                            <a:pt x="360000" y="180000"/>
                          </a:cubicBezTo>
                          <a:cubicBezTo>
                            <a:pt x="360000" y="194912"/>
                            <a:pt x="347912" y="207000"/>
                            <a:pt x="333000" y="207000"/>
                          </a:cubicBezTo>
                          <a:lnTo>
                            <a:pt x="207000" y="207000"/>
                          </a:lnTo>
                          <a:lnTo>
                            <a:pt x="207000" y="333000"/>
                          </a:lnTo>
                          <a:cubicBezTo>
                            <a:pt x="207000" y="347912"/>
                            <a:pt x="194912" y="360000"/>
                            <a:pt x="180000" y="360000"/>
                          </a:cubicBezTo>
                          <a:cubicBezTo>
                            <a:pt x="165088" y="360000"/>
                            <a:pt x="153000" y="347912"/>
                            <a:pt x="153000" y="333000"/>
                          </a:cubicBezTo>
                          <a:lnTo>
                            <a:pt x="153000" y="207000"/>
                          </a:lnTo>
                          <a:lnTo>
                            <a:pt x="27000" y="207000"/>
                          </a:lnTo>
                          <a:cubicBezTo>
                            <a:pt x="12088" y="207000"/>
                            <a:pt x="0" y="194912"/>
                            <a:pt x="0" y="180000"/>
                          </a:cubicBezTo>
                          <a:cubicBezTo>
                            <a:pt x="0" y="172544"/>
                            <a:pt x="3022" y="165794"/>
                            <a:pt x="7908" y="160908"/>
                          </a:cubicBezTo>
                          <a:close/>
                        </a:path>
                      </a:pathLst>
                    </a:custGeom>
                    <a:solidFill>
                      <a:srgbClr val="F0615F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80000" tIns="135360" rIns="180000" bIns="135360" numCol="1" spcCol="0" anchor="ctr">
                      <a:noAutofit/>
                    </a:bodyPr>
                    <a:lstStyle/>
                    <a:p>
                      <a:endParaRPr lang="en-GB" sz="1800" b="0" u="none" strike="noStrike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1384" name="Tekstvak 75"/>
                  <p:cNvSpPr/>
                  <p:nvPr/>
                </p:nvSpPr>
                <p:spPr>
                  <a:xfrm>
                    <a:off x="12748320" y="5440680"/>
                    <a:ext cx="761040" cy="12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anchor="ctr">
                    <a:noAutofit/>
                  </a:bodyPr>
                  <a:lstStyle/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Delete</a:t>
                    </a:r>
                    <a:endParaRPr lang="en-US" sz="9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385" name="Groep 30"/>
                <p:cNvGrpSpPr/>
                <p:nvPr/>
              </p:nvGrpSpPr>
              <p:grpSpPr>
                <a:xfrm>
                  <a:off x="13581720" y="4997160"/>
                  <a:ext cx="571680" cy="673200"/>
                  <a:chOff x="13581720" y="4997160"/>
                  <a:chExt cx="571680" cy="673200"/>
                </a:xfrm>
              </p:grpSpPr>
              <p:grpSp>
                <p:nvGrpSpPr>
                  <p:cNvPr id="1386" name="Groep 64"/>
                  <p:cNvGrpSpPr/>
                  <p:nvPr/>
                </p:nvGrpSpPr>
                <p:grpSpPr>
                  <a:xfrm>
                    <a:off x="13680720" y="4997160"/>
                    <a:ext cx="389160" cy="375120"/>
                    <a:chOff x="13680720" y="4997160"/>
                    <a:chExt cx="389160" cy="375120"/>
                  </a:xfrm>
                </p:grpSpPr>
                <p:sp>
                  <p:nvSpPr>
                    <p:cNvPr id="1387" name="Rechthoek 66"/>
                    <p:cNvSpPr/>
                    <p:nvPr/>
                  </p:nvSpPr>
                  <p:spPr>
                    <a:xfrm>
                      <a:off x="13683600" y="5151600"/>
                      <a:ext cx="384120" cy="11304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80000" tIns="56520" rIns="180000" bIns="56520" numCol="1" spcCol="0" anchor="ctr">
                      <a:noAutofit/>
                    </a:bodyPr>
                    <a:lstStyle/>
                    <a:p>
                      <a:endParaRPr lang="en-GB" sz="1600" b="0" u="none" strike="noStrik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388" name="Groep 67"/>
                    <p:cNvGrpSpPr/>
                    <p:nvPr/>
                  </p:nvGrpSpPr>
                  <p:grpSpPr>
                    <a:xfrm>
                      <a:off x="13680720" y="5041440"/>
                      <a:ext cx="389160" cy="330840"/>
                      <a:chOff x="13680720" y="5041440"/>
                      <a:chExt cx="389160" cy="330840"/>
                    </a:xfrm>
                  </p:grpSpPr>
                  <p:cxnSp>
                    <p:nvCxnSpPr>
                      <p:cNvPr id="1389" name="Rechte verbindingslijn 69"/>
                      <p:cNvCxnSpPr/>
                      <p:nvPr/>
                    </p:nvCxnSpPr>
                    <p:spPr>
                      <a:xfrm>
                        <a:off x="13680720" y="51487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90" name="Rechte verbindingslijn 70"/>
                      <p:cNvCxnSpPr/>
                      <p:nvPr/>
                    </p:nvCxnSpPr>
                    <p:spPr>
                      <a:xfrm>
                        <a:off x="13680720" y="52603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91" name="Rechte verbindingslijn 71"/>
                      <p:cNvCxnSpPr/>
                      <p:nvPr/>
                    </p:nvCxnSpPr>
                    <p:spPr>
                      <a:xfrm>
                        <a:off x="13935240" y="5264280"/>
                        <a:ext cx="360" cy="108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392" name="Rechte verbindingslijn 72"/>
                      <p:cNvCxnSpPr/>
                      <p:nvPr/>
                    </p:nvCxnSpPr>
                    <p:spPr>
                      <a:xfrm>
                        <a:off x="13805280" y="5264280"/>
                        <a:ext cx="360" cy="108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393" name="Rechthoek 73"/>
                      <p:cNvSpPr/>
                      <p:nvPr/>
                    </p:nvSpPr>
                    <p:spPr>
                      <a:xfrm>
                        <a:off x="13682880" y="50414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lIns="90000" tIns="45000" rIns="90000" bIns="45000" anchor="ctr">
                        <a:noAutofit/>
                      </a:bodyPr>
                      <a:lstStyle/>
                      <a:p>
                        <a:endParaRPr lang="en-GB" sz="2400" b="0" u="none" strike="noStrik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394" name="Pijl: rechts 68"/>
                    <p:cNvSpPr/>
                    <p:nvPr/>
                  </p:nvSpPr>
                  <p:spPr>
                    <a:xfrm rot="16200000">
                      <a:off x="13776480" y="500112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395" name="Tekstvak 65"/>
                  <p:cNvSpPr/>
                  <p:nvPr/>
                </p:nvSpPr>
                <p:spPr>
                  <a:xfrm>
                    <a:off x="1358172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anchor="ctr">
                    <a:noAutofit/>
                  </a:bodyPr>
                  <a:lstStyle/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Above</a:t>
                    </a:r>
                    <a:endParaRPr lang="en-US" sz="9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396" name="Groep 31"/>
                <p:cNvGrpSpPr/>
                <p:nvPr/>
              </p:nvGrpSpPr>
              <p:grpSpPr>
                <a:xfrm>
                  <a:off x="14127480" y="5039640"/>
                  <a:ext cx="571680" cy="630720"/>
                  <a:chOff x="14127480" y="5039640"/>
                  <a:chExt cx="571680" cy="630720"/>
                </a:xfrm>
              </p:grpSpPr>
              <p:grpSp>
                <p:nvGrpSpPr>
                  <p:cNvPr id="1397" name="Groep 54"/>
                  <p:cNvGrpSpPr/>
                  <p:nvPr/>
                </p:nvGrpSpPr>
                <p:grpSpPr>
                  <a:xfrm>
                    <a:off x="14222880" y="5039640"/>
                    <a:ext cx="388800" cy="375480"/>
                    <a:chOff x="14222880" y="5039640"/>
                    <a:chExt cx="388800" cy="375480"/>
                  </a:xfrm>
                </p:grpSpPr>
                <p:sp>
                  <p:nvSpPr>
                    <p:cNvPr id="1398" name="Rechthoek 56"/>
                    <p:cNvSpPr/>
                    <p:nvPr/>
                  </p:nvSpPr>
                  <p:spPr>
                    <a:xfrm rot="10800000">
                      <a:off x="14225040" y="5158800"/>
                      <a:ext cx="384120" cy="10188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80000" tIns="51120" rIns="180000" bIns="51120" numCol="1" spcCol="0" anchor="ctr">
                      <a:noAutofit/>
                    </a:bodyPr>
                    <a:lstStyle/>
                    <a:p>
                      <a:endParaRPr lang="en-GB" sz="1600" b="0" u="none" strike="noStrik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399" name="Groep 57"/>
                    <p:cNvGrpSpPr/>
                    <p:nvPr/>
                  </p:nvGrpSpPr>
                  <p:grpSpPr>
                    <a:xfrm>
                      <a:off x="14222880" y="5039640"/>
                      <a:ext cx="388800" cy="330840"/>
                      <a:chOff x="14222880" y="5039640"/>
                      <a:chExt cx="388800" cy="330840"/>
                    </a:xfrm>
                  </p:grpSpPr>
                  <p:cxnSp>
                    <p:nvCxnSpPr>
                      <p:cNvPr id="1400" name="Rechte verbindingslijn 59"/>
                      <p:cNvCxnSpPr/>
                      <p:nvPr/>
                    </p:nvCxnSpPr>
                    <p:spPr>
                      <a:xfrm flipH="1">
                        <a:off x="14222880" y="5263200"/>
                        <a:ext cx="3891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01" name="Rechte verbindingslijn 60"/>
                      <p:cNvCxnSpPr/>
                      <p:nvPr/>
                    </p:nvCxnSpPr>
                    <p:spPr>
                      <a:xfrm flipH="1">
                        <a:off x="14222880" y="5151240"/>
                        <a:ext cx="3891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02" name="Rechte verbindingslijn 61"/>
                      <p:cNvCxnSpPr/>
                      <p:nvPr/>
                    </p:nvCxnSpPr>
                    <p:spPr>
                      <a:xfrm flipV="1">
                        <a:off x="14357520" y="5039640"/>
                        <a:ext cx="360" cy="108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03" name="Rechte verbindingslijn 62"/>
                      <p:cNvCxnSpPr/>
                      <p:nvPr/>
                    </p:nvCxnSpPr>
                    <p:spPr>
                      <a:xfrm flipV="1">
                        <a:off x="14487120" y="5039640"/>
                        <a:ext cx="360" cy="108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404" name="Rechthoek 63"/>
                      <p:cNvSpPr/>
                      <p:nvPr/>
                    </p:nvSpPr>
                    <p:spPr>
                      <a:xfrm rot="10800000">
                        <a:off x="14223240" y="504000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lIns="90000" tIns="45000" rIns="90000" bIns="45000" anchor="ctr">
                        <a:noAutofit/>
                      </a:bodyPr>
                      <a:lstStyle/>
                      <a:p>
                        <a:endParaRPr lang="en-GB" sz="2400" b="0" u="none" strike="noStrik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405" name="Pijl: rechts 58"/>
                    <p:cNvSpPr/>
                    <p:nvPr/>
                  </p:nvSpPr>
                  <p:spPr>
                    <a:xfrm rot="5400000">
                      <a:off x="14306760" y="5209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406" name="Tekstvak 55"/>
                  <p:cNvSpPr/>
                  <p:nvPr/>
                </p:nvSpPr>
                <p:spPr>
                  <a:xfrm>
                    <a:off x="1412748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anchor="ctr">
                    <a:noAutofit/>
                  </a:bodyPr>
                  <a:lstStyle/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Below</a:t>
                    </a:r>
                    <a:endParaRPr lang="en-US" sz="9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407" name="Groep 32"/>
                <p:cNvGrpSpPr/>
                <p:nvPr/>
              </p:nvGrpSpPr>
              <p:grpSpPr>
                <a:xfrm>
                  <a:off x="14666760" y="5039640"/>
                  <a:ext cx="571680" cy="630720"/>
                  <a:chOff x="14666760" y="5039640"/>
                  <a:chExt cx="571680" cy="630720"/>
                </a:xfrm>
              </p:grpSpPr>
              <p:grpSp>
                <p:nvGrpSpPr>
                  <p:cNvPr id="1408" name="Groep 44"/>
                  <p:cNvGrpSpPr/>
                  <p:nvPr/>
                </p:nvGrpSpPr>
                <p:grpSpPr>
                  <a:xfrm>
                    <a:off x="14714280" y="5039640"/>
                    <a:ext cx="426600" cy="333000"/>
                    <a:chOff x="14714280" y="5039640"/>
                    <a:chExt cx="426600" cy="333000"/>
                  </a:xfrm>
                </p:grpSpPr>
                <p:sp>
                  <p:nvSpPr>
                    <p:cNvPr id="1409" name="Rechthoek 46"/>
                    <p:cNvSpPr/>
                    <p:nvPr/>
                  </p:nvSpPr>
                  <p:spPr>
                    <a:xfrm rot="10800000">
                      <a:off x="14890680" y="5044680"/>
                      <a:ext cx="124560" cy="32796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80000" tIns="164160" rIns="180000" bIns="164160" numCol="1" spcCol="0" anchor="ctr">
                      <a:noAutofit/>
                    </a:bodyPr>
                    <a:lstStyle/>
                    <a:p>
                      <a:endParaRPr lang="en-GB" sz="1600" b="0" u="none" strike="noStrik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410" name="Groep 47"/>
                    <p:cNvGrpSpPr/>
                    <p:nvPr/>
                  </p:nvGrpSpPr>
                  <p:grpSpPr>
                    <a:xfrm>
                      <a:off x="14752080" y="5039640"/>
                      <a:ext cx="388800" cy="332640"/>
                      <a:chOff x="14752080" y="5039640"/>
                      <a:chExt cx="388800" cy="332640"/>
                    </a:xfrm>
                  </p:grpSpPr>
                  <p:cxnSp>
                    <p:nvCxnSpPr>
                      <p:cNvPr id="1411" name="Rechte verbindingslijn 49"/>
                      <p:cNvCxnSpPr/>
                      <p:nvPr/>
                    </p:nvCxnSpPr>
                    <p:spPr>
                      <a:xfrm flipH="1">
                        <a:off x="15018480" y="5263200"/>
                        <a:ext cx="1227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12" name="Rechte verbindingslijn 50"/>
                      <p:cNvCxnSpPr/>
                      <p:nvPr/>
                    </p:nvCxnSpPr>
                    <p:spPr>
                      <a:xfrm flipH="1">
                        <a:off x="15014880" y="5151240"/>
                        <a:ext cx="1263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13" name="Rechte verbindingslijn 51"/>
                      <p:cNvCxnSpPr/>
                      <p:nvPr/>
                    </p:nvCxnSpPr>
                    <p:spPr>
                      <a:xfrm flipV="1">
                        <a:off x="14886360" y="5039640"/>
                        <a:ext cx="360" cy="3294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14" name="Rechte verbindingslijn 52"/>
                      <p:cNvCxnSpPr/>
                      <p:nvPr/>
                    </p:nvCxnSpPr>
                    <p:spPr>
                      <a:xfrm flipV="1">
                        <a:off x="15015960" y="5039640"/>
                        <a:ext cx="360" cy="333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415" name="Rechthoek 53"/>
                      <p:cNvSpPr/>
                      <p:nvPr/>
                    </p:nvSpPr>
                    <p:spPr>
                      <a:xfrm rot="10800000">
                        <a:off x="14752080" y="504000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lIns="90000" tIns="45000" rIns="90000" bIns="45000" anchor="ctr">
                        <a:noAutofit/>
                      </a:bodyPr>
                      <a:lstStyle/>
                      <a:p>
                        <a:endParaRPr lang="en-GB" sz="2400" b="0" u="none" strike="noStrik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416" name="Pijl: rechts 48"/>
                    <p:cNvSpPr/>
                    <p:nvPr/>
                  </p:nvSpPr>
                  <p:spPr>
                    <a:xfrm rot="10800000">
                      <a:off x="14714280" y="5110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417" name="Tekstvak 45"/>
                  <p:cNvSpPr/>
                  <p:nvPr/>
                </p:nvSpPr>
                <p:spPr>
                  <a:xfrm>
                    <a:off x="1466676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anchor="ctr">
                    <a:noAutofit/>
                  </a:bodyPr>
                  <a:lstStyle/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</a:t>
                    </a:r>
                    <a:br>
                      <a:rPr sz="900"/>
                    </a:b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Left</a:t>
                    </a:r>
                    <a:endParaRPr lang="en-US" sz="9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418" name="Groep 33"/>
                <p:cNvGrpSpPr/>
                <p:nvPr/>
              </p:nvGrpSpPr>
              <p:grpSpPr>
                <a:xfrm>
                  <a:off x="15189840" y="5036040"/>
                  <a:ext cx="571680" cy="634320"/>
                  <a:chOff x="15189840" y="5036040"/>
                  <a:chExt cx="571680" cy="634320"/>
                </a:xfrm>
              </p:grpSpPr>
              <p:grpSp>
                <p:nvGrpSpPr>
                  <p:cNvPr id="1419" name="Groep 34"/>
                  <p:cNvGrpSpPr/>
                  <p:nvPr/>
                </p:nvGrpSpPr>
                <p:grpSpPr>
                  <a:xfrm>
                    <a:off x="15282720" y="5036040"/>
                    <a:ext cx="426600" cy="336240"/>
                    <a:chOff x="15282720" y="5036040"/>
                    <a:chExt cx="426600" cy="336240"/>
                  </a:xfrm>
                </p:grpSpPr>
                <p:sp>
                  <p:nvSpPr>
                    <p:cNvPr id="1420" name="Rechthoek 36"/>
                    <p:cNvSpPr/>
                    <p:nvPr/>
                  </p:nvSpPr>
                  <p:spPr>
                    <a:xfrm flipV="1">
                      <a:off x="15408360" y="5035680"/>
                      <a:ext cx="124560" cy="32796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80000" tIns="164160" rIns="180000" bIns="164160" numCol="1" spcCol="0" anchor="ctr">
                      <a:noAutofit/>
                    </a:bodyPr>
                    <a:lstStyle/>
                    <a:p>
                      <a:endParaRPr lang="en-GB" sz="1600" b="0" u="none" strike="noStrik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421" name="Groep 37"/>
                    <p:cNvGrpSpPr/>
                    <p:nvPr/>
                  </p:nvGrpSpPr>
                  <p:grpSpPr>
                    <a:xfrm>
                      <a:off x="15282720" y="5039640"/>
                      <a:ext cx="388800" cy="332640"/>
                      <a:chOff x="15282720" y="5039640"/>
                      <a:chExt cx="388800" cy="332640"/>
                    </a:xfrm>
                  </p:grpSpPr>
                  <p:cxnSp>
                    <p:nvCxnSpPr>
                      <p:cNvPr id="1422" name="Rechte verbindingslijn 39"/>
                      <p:cNvCxnSpPr/>
                      <p:nvPr/>
                    </p:nvCxnSpPr>
                    <p:spPr>
                      <a:xfrm>
                        <a:off x="15282720" y="5263200"/>
                        <a:ext cx="12240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23" name="Rechte verbindingslijn 40"/>
                      <p:cNvCxnSpPr/>
                      <p:nvPr/>
                    </p:nvCxnSpPr>
                    <p:spPr>
                      <a:xfrm>
                        <a:off x="15282720" y="5151240"/>
                        <a:ext cx="12600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24" name="Rechte verbindingslijn 41"/>
                      <p:cNvCxnSpPr/>
                      <p:nvPr/>
                    </p:nvCxnSpPr>
                    <p:spPr>
                      <a:xfrm flipV="1">
                        <a:off x="15536880" y="5039640"/>
                        <a:ext cx="360" cy="3294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425" name="Rechte verbindingslijn 42"/>
                      <p:cNvCxnSpPr/>
                      <p:nvPr/>
                    </p:nvCxnSpPr>
                    <p:spPr>
                      <a:xfrm flipV="1">
                        <a:off x="15407280" y="5039640"/>
                        <a:ext cx="360" cy="333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426" name="Rechthoek 43"/>
                      <p:cNvSpPr/>
                      <p:nvPr/>
                    </p:nvSpPr>
                    <p:spPr>
                      <a:xfrm flipV="1">
                        <a:off x="15284880" y="50396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lIns="90000" tIns="45000" rIns="90000" bIns="45000" anchor="ctr">
                        <a:noAutofit/>
                      </a:bodyPr>
                      <a:lstStyle/>
                      <a:p>
                        <a:endParaRPr lang="en-GB" sz="2400" b="0" u="none" strike="noStrik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427" name="Pijl: rechts 38"/>
                    <p:cNvSpPr/>
                    <p:nvPr/>
                  </p:nvSpPr>
                  <p:spPr>
                    <a:xfrm flipV="1">
                      <a:off x="15499800" y="5101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428" name="Tekstvak 35"/>
                  <p:cNvSpPr/>
                  <p:nvPr/>
                </p:nvSpPr>
                <p:spPr>
                  <a:xfrm>
                    <a:off x="1518984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anchor="ctr">
                    <a:noAutofit/>
                  </a:bodyPr>
                  <a:lstStyle/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</a:t>
                    </a:r>
                    <a:br>
                      <a:rPr sz="900"/>
                    </a:b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Right</a:t>
                    </a:r>
                    <a:endParaRPr lang="en-US" sz="9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</p:grpSp>
      </p:grpSp>
      <p:grpSp>
        <p:nvGrpSpPr>
          <p:cNvPr id="1429" name="INSTRUCTION"/>
          <p:cNvGrpSpPr/>
          <p:nvPr/>
        </p:nvGrpSpPr>
        <p:grpSpPr>
          <a:xfrm>
            <a:off x="-3786480" y="0"/>
            <a:ext cx="3693240" cy="5358960"/>
            <a:chOff x="-3786480" y="0"/>
            <a:chExt cx="3693240" cy="5358960"/>
          </a:xfrm>
        </p:grpSpPr>
        <p:sp>
          <p:nvSpPr>
            <p:cNvPr id="1430" name="Rechthoek 115"/>
            <p:cNvSpPr/>
            <p:nvPr/>
          </p:nvSpPr>
          <p:spPr>
            <a:xfrm>
              <a:off x="-378612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1" name="Rechthoek 116"/>
            <p:cNvSpPr/>
            <p:nvPr/>
          </p:nvSpPr>
          <p:spPr>
            <a:xfrm>
              <a:off x="-378612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32" name="Ovaal 117"/>
            <p:cNvSpPr/>
            <p:nvPr/>
          </p:nvSpPr>
          <p:spPr>
            <a:xfrm>
              <a:off x="-360432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3" name="Rechthoek 118"/>
            <p:cNvSpPr/>
            <p:nvPr/>
          </p:nvSpPr>
          <p:spPr>
            <a:xfrm>
              <a:off x="-331956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4" name="Ovaal 119"/>
            <p:cNvSpPr/>
            <p:nvPr/>
          </p:nvSpPr>
          <p:spPr>
            <a:xfrm>
              <a:off x="-360432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5" name="Rechthoek 120"/>
            <p:cNvSpPr/>
            <p:nvPr/>
          </p:nvSpPr>
          <p:spPr>
            <a:xfrm>
              <a:off x="-360432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6" name="Rechthoek 121"/>
            <p:cNvSpPr/>
            <p:nvPr/>
          </p:nvSpPr>
          <p:spPr>
            <a:xfrm>
              <a:off x="-331956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7" name="Ovaal 122"/>
            <p:cNvSpPr/>
            <p:nvPr/>
          </p:nvSpPr>
          <p:spPr>
            <a:xfrm>
              <a:off x="-360432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8" name="Rechthoek 123"/>
            <p:cNvSpPr/>
            <p:nvPr/>
          </p:nvSpPr>
          <p:spPr>
            <a:xfrm>
              <a:off x="-331956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9" name="Ovaal 124"/>
            <p:cNvSpPr/>
            <p:nvPr/>
          </p:nvSpPr>
          <p:spPr>
            <a:xfrm>
              <a:off x="-360432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0" name="Rechthoek 125"/>
            <p:cNvSpPr/>
            <p:nvPr/>
          </p:nvSpPr>
          <p:spPr>
            <a:xfrm>
              <a:off x="-331956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2400" b="1" u="none" strike="noStrik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lang="en-US" sz="2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1" name="Ovaal 126"/>
            <p:cNvSpPr/>
            <p:nvPr/>
          </p:nvSpPr>
          <p:spPr>
            <a:xfrm>
              <a:off x="-360432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2" name="Rechthoek 127"/>
            <p:cNvSpPr/>
            <p:nvPr/>
          </p:nvSpPr>
          <p:spPr>
            <a:xfrm>
              <a:off x="-331956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800" b="0" u="none" strike="noStrik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3" name="Ovaal 128"/>
            <p:cNvSpPr/>
            <p:nvPr/>
          </p:nvSpPr>
          <p:spPr>
            <a:xfrm>
              <a:off x="-360432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4" name="Rechthoek 129"/>
            <p:cNvSpPr/>
            <p:nvPr/>
          </p:nvSpPr>
          <p:spPr>
            <a:xfrm>
              <a:off x="-331956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5" name="Ovaal 130"/>
            <p:cNvSpPr/>
            <p:nvPr/>
          </p:nvSpPr>
          <p:spPr>
            <a:xfrm>
              <a:off x="-360432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6" name="Rechthoek 131"/>
            <p:cNvSpPr/>
            <p:nvPr/>
          </p:nvSpPr>
          <p:spPr>
            <a:xfrm>
              <a:off x="-332568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7" name="Ovaal 132"/>
            <p:cNvSpPr/>
            <p:nvPr/>
          </p:nvSpPr>
          <p:spPr>
            <a:xfrm>
              <a:off x="-360432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8" name="Rechthoek 133"/>
            <p:cNvSpPr/>
            <p:nvPr/>
          </p:nvSpPr>
          <p:spPr>
            <a:xfrm>
              <a:off x="-331956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i="1" u="none" strike="noStrik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9" name="Ovaal 134"/>
            <p:cNvSpPr/>
            <p:nvPr/>
          </p:nvSpPr>
          <p:spPr>
            <a:xfrm>
              <a:off x="-360432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50" name="Rechthoek 135"/>
            <p:cNvSpPr/>
            <p:nvPr/>
          </p:nvSpPr>
          <p:spPr>
            <a:xfrm>
              <a:off x="-331956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51" name="Rechthoek 136"/>
            <p:cNvSpPr/>
            <p:nvPr/>
          </p:nvSpPr>
          <p:spPr>
            <a:xfrm>
              <a:off x="-378648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452" name="ICOON_info"/>
            <p:cNvGrpSpPr/>
            <p:nvPr/>
          </p:nvGrpSpPr>
          <p:grpSpPr>
            <a:xfrm>
              <a:off x="-376560" y="4400280"/>
              <a:ext cx="283320" cy="283320"/>
              <a:chOff x="-376560" y="4400280"/>
              <a:chExt cx="283320" cy="283320"/>
            </a:xfrm>
          </p:grpSpPr>
          <p:sp>
            <p:nvSpPr>
              <p:cNvPr id="1453" name="Ovaal 185"/>
              <p:cNvSpPr/>
              <p:nvPr/>
            </p:nvSpPr>
            <p:spPr>
              <a:xfrm>
                <a:off x="-35676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54" name="Graphic 163"/>
              <p:cNvSpPr/>
              <p:nvPr/>
            </p:nvSpPr>
            <p:spPr>
              <a:xfrm>
                <a:off x="-37656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455" name="VOORBEELD"/>
            <p:cNvGrpSpPr/>
            <p:nvPr/>
          </p:nvGrpSpPr>
          <p:grpSpPr>
            <a:xfrm>
              <a:off x="-3613320" y="458640"/>
              <a:ext cx="3242160" cy="558720"/>
              <a:chOff x="-3613320" y="458640"/>
              <a:chExt cx="3242160" cy="558720"/>
            </a:xfrm>
          </p:grpSpPr>
          <p:sp>
            <p:nvSpPr>
              <p:cNvPr id="1456" name="Rechthoek 145"/>
              <p:cNvSpPr/>
              <p:nvPr/>
            </p:nvSpPr>
            <p:spPr>
              <a:xfrm>
                <a:off x="-360432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numCol="1" spcCol="0" anchor="t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GB" sz="900" b="1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57" name="Rechthoek 146"/>
              <p:cNvSpPr/>
              <p:nvPr/>
            </p:nvSpPr>
            <p:spPr>
              <a:xfrm>
                <a:off x="-359928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1458" name="Groep 147"/>
              <p:cNvGrpSpPr/>
              <p:nvPr/>
            </p:nvGrpSpPr>
            <p:grpSpPr>
              <a:xfrm>
                <a:off x="-3386160" y="830520"/>
                <a:ext cx="139680" cy="109800"/>
                <a:chOff x="-3386160" y="830520"/>
                <a:chExt cx="139680" cy="109800"/>
              </a:xfrm>
            </p:grpSpPr>
            <p:grpSp>
              <p:nvGrpSpPr>
                <p:cNvPr id="1459" name="Groep 178"/>
                <p:cNvGrpSpPr/>
                <p:nvPr/>
              </p:nvGrpSpPr>
              <p:grpSpPr>
                <a:xfrm>
                  <a:off x="-3386160" y="830520"/>
                  <a:ext cx="139680" cy="109800"/>
                  <a:chOff x="-3386160" y="830520"/>
                  <a:chExt cx="139680" cy="109800"/>
                </a:xfrm>
              </p:grpSpPr>
              <p:cxnSp>
                <p:nvCxnSpPr>
                  <p:cNvPr id="1460" name="Rechte verbindingslijn 180"/>
                  <p:cNvCxnSpPr/>
                  <p:nvPr/>
                </p:nvCxnSpPr>
                <p:spPr>
                  <a:xfrm>
                    <a:off x="-338616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61" name="Rechte verbindingslijn 181"/>
                  <p:cNvCxnSpPr/>
                  <p:nvPr/>
                </p:nvCxnSpPr>
                <p:spPr>
                  <a:xfrm>
                    <a:off x="-338616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62" name="Rechte verbindingslijn 182"/>
                  <p:cNvCxnSpPr/>
                  <p:nvPr/>
                </p:nvCxnSpPr>
                <p:spPr>
                  <a:xfrm>
                    <a:off x="-33094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63" name="Rechte verbindingslijn 183"/>
                  <p:cNvCxnSpPr/>
                  <p:nvPr/>
                </p:nvCxnSpPr>
                <p:spPr>
                  <a:xfrm>
                    <a:off x="-33094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64" name="Rechte verbindingslijn 184"/>
                  <p:cNvCxnSpPr/>
                  <p:nvPr/>
                </p:nvCxnSpPr>
                <p:spPr>
                  <a:xfrm>
                    <a:off x="-33094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465" name="Pijl: rechts 179"/>
                <p:cNvSpPr/>
                <p:nvPr/>
              </p:nvSpPr>
              <p:spPr>
                <a:xfrm>
                  <a:off x="-338616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466" name="Groep 148"/>
              <p:cNvGrpSpPr/>
              <p:nvPr/>
            </p:nvGrpSpPr>
            <p:grpSpPr>
              <a:xfrm>
                <a:off x="-3613320" y="830520"/>
                <a:ext cx="147600" cy="109800"/>
                <a:chOff x="-3613320" y="830520"/>
                <a:chExt cx="147600" cy="109800"/>
              </a:xfrm>
            </p:grpSpPr>
            <p:grpSp>
              <p:nvGrpSpPr>
                <p:cNvPr id="1467" name="Groep 171"/>
                <p:cNvGrpSpPr/>
                <p:nvPr/>
              </p:nvGrpSpPr>
              <p:grpSpPr>
                <a:xfrm>
                  <a:off x="-3605040" y="830520"/>
                  <a:ext cx="139320" cy="109800"/>
                  <a:chOff x="-3605040" y="830520"/>
                  <a:chExt cx="139320" cy="109800"/>
                </a:xfrm>
              </p:grpSpPr>
              <p:cxnSp>
                <p:nvCxnSpPr>
                  <p:cNvPr id="1468" name="Rechte verbindingslijn 173"/>
                  <p:cNvCxnSpPr/>
                  <p:nvPr/>
                </p:nvCxnSpPr>
                <p:spPr>
                  <a:xfrm>
                    <a:off x="-3605040" y="8305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69" name="Rechte verbindingslijn 174"/>
                  <p:cNvCxnSpPr/>
                  <p:nvPr/>
                </p:nvCxnSpPr>
                <p:spPr>
                  <a:xfrm>
                    <a:off x="-3605040" y="9403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70" name="Rechte verbindingslijn 175"/>
                  <p:cNvCxnSpPr/>
                  <p:nvPr/>
                </p:nvCxnSpPr>
                <p:spPr>
                  <a:xfrm>
                    <a:off x="-3528360" y="91296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71" name="Rechte verbindingslijn 176"/>
                  <p:cNvCxnSpPr/>
                  <p:nvPr/>
                </p:nvCxnSpPr>
                <p:spPr>
                  <a:xfrm>
                    <a:off x="-3528360" y="88560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72" name="Rechte verbindingslijn 177"/>
                  <p:cNvCxnSpPr/>
                  <p:nvPr/>
                </p:nvCxnSpPr>
                <p:spPr>
                  <a:xfrm>
                    <a:off x="-3528360" y="85824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473" name="Pijl: rechts 172"/>
                <p:cNvSpPr/>
                <p:nvPr/>
              </p:nvSpPr>
              <p:spPr>
                <a:xfrm flipH="1">
                  <a:off x="-361368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1474" name="Rechte verbindingslijn 149"/>
              <p:cNvCxnSpPr/>
              <p:nvPr/>
            </p:nvCxnSpPr>
            <p:spPr>
              <a:xfrm flipV="1">
                <a:off x="-3459600" y="587880"/>
                <a:ext cx="547920" cy="21960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cxnSp>
            <p:nvCxnSpPr>
              <p:cNvPr id="1475" name="Rechte verbindingslijn 150"/>
              <p:cNvCxnSpPr/>
              <p:nvPr/>
            </p:nvCxnSpPr>
            <p:spPr>
              <a:xfrm>
                <a:off x="-3224160" y="828360"/>
                <a:ext cx="319680" cy="36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sp>
            <p:nvSpPr>
              <p:cNvPr id="1476" name="Rechthoek 151"/>
              <p:cNvSpPr/>
              <p:nvPr/>
            </p:nvSpPr>
            <p:spPr>
              <a:xfrm>
                <a:off x="-255996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77" name="Rechthoek 152"/>
              <p:cNvSpPr/>
              <p:nvPr/>
            </p:nvSpPr>
            <p:spPr>
              <a:xfrm>
                <a:off x="-255996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478" name="Groep 153"/>
              <p:cNvGrpSpPr/>
              <p:nvPr/>
            </p:nvGrpSpPr>
            <p:grpSpPr>
              <a:xfrm>
                <a:off x="-2916720" y="769320"/>
                <a:ext cx="268200" cy="248040"/>
                <a:chOff x="-2916720" y="769320"/>
                <a:chExt cx="268200" cy="248040"/>
              </a:xfrm>
            </p:grpSpPr>
            <p:sp>
              <p:nvSpPr>
                <p:cNvPr id="1479" name="Rechthoek 163"/>
                <p:cNvSpPr/>
                <p:nvPr/>
              </p:nvSpPr>
              <p:spPr>
                <a:xfrm>
                  <a:off x="-291672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480" name="Groep 164"/>
                <p:cNvGrpSpPr/>
                <p:nvPr/>
              </p:nvGrpSpPr>
              <p:grpSpPr>
                <a:xfrm>
                  <a:off x="-2866680" y="826920"/>
                  <a:ext cx="168840" cy="132480"/>
                  <a:chOff x="-2866680" y="826920"/>
                  <a:chExt cx="168840" cy="132480"/>
                </a:xfrm>
              </p:grpSpPr>
              <p:cxnSp>
                <p:nvCxnSpPr>
                  <p:cNvPr id="1481" name="Rechte verbindingslijn 166"/>
                  <p:cNvCxnSpPr/>
                  <p:nvPr/>
                </p:nvCxnSpPr>
                <p:spPr>
                  <a:xfrm>
                    <a:off x="-286668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82" name="Rechte verbindingslijn 167"/>
                  <p:cNvCxnSpPr/>
                  <p:nvPr/>
                </p:nvCxnSpPr>
                <p:spPr>
                  <a:xfrm>
                    <a:off x="-286668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83" name="Rechte verbindingslijn 168"/>
                  <p:cNvCxnSpPr/>
                  <p:nvPr/>
                </p:nvCxnSpPr>
                <p:spPr>
                  <a:xfrm>
                    <a:off x="-277380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84" name="Rechte verbindingslijn 169"/>
                  <p:cNvCxnSpPr/>
                  <p:nvPr/>
                </p:nvCxnSpPr>
                <p:spPr>
                  <a:xfrm>
                    <a:off x="-277380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85" name="Rechte verbindingslijn 170"/>
                  <p:cNvCxnSpPr/>
                  <p:nvPr/>
                </p:nvCxnSpPr>
                <p:spPr>
                  <a:xfrm>
                    <a:off x="-277380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486" name="Pijl: rechts 165"/>
                <p:cNvSpPr/>
                <p:nvPr/>
              </p:nvSpPr>
              <p:spPr>
                <a:xfrm>
                  <a:off x="-286668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487" name="Groep 154"/>
              <p:cNvGrpSpPr/>
              <p:nvPr/>
            </p:nvGrpSpPr>
            <p:grpSpPr>
              <a:xfrm>
                <a:off x="-2916720" y="460080"/>
                <a:ext cx="268200" cy="248040"/>
                <a:chOff x="-2916720" y="460080"/>
                <a:chExt cx="268200" cy="248040"/>
              </a:xfrm>
            </p:grpSpPr>
            <p:sp>
              <p:nvSpPr>
                <p:cNvPr id="1488" name="Rechthoek 155"/>
                <p:cNvSpPr/>
                <p:nvPr/>
              </p:nvSpPr>
              <p:spPr>
                <a:xfrm>
                  <a:off x="-291672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489" name="Groep 156"/>
                <p:cNvGrpSpPr/>
                <p:nvPr/>
              </p:nvGrpSpPr>
              <p:grpSpPr>
                <a:xfrm>
                  <a:off x="-2866680" y="518040"/>
                  <a:ext cx="168840" cy="132480"/>
                  <a:chOff x="-2866680" y="518040"/>
                  <a:chExt cx="168840" cy="132480"/>
                </a:xfrm>
              </p:grpSpPr>
              <p:cxnSp>
                <p:nvCxnSpPr>
                  <p:cNvPr id="1490" name="Rechte verbindingslijn 158"/>
                  <p:cNvCxnSpPr/>
                  <p:nvPr/>
                </p:nvCxnSpPr>
                <p:spPr>
                  <a:xfrm>
                    <a:off x="-286668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91" name="Rechte verbindingslijn 159"/>
                  <p:cNvCxnSpPr/>
                  <p:nvPr/>
                </p:nvCxnSpPr>
                <p:spPr>
                  <a:xfrm>
                    <a:off x="-286668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92" name="Rechte verbindingslijn 160"/>
                  <p:cNvCxnSpPr/>
                  <p:nvPr/>
                </p:nvCxnSpPr>
                <p:spPr>
                  <a:xfrm>
                    <a:off x="-277380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93" name="Rechte verbindingslijn 161"/>
                  <p:cNvCxnSpPr/>
                  <p:nvPr/>
                </p:nvCxnSpPr>
                <p:spPr>
                  <a:xfrm>
                    <a:off x="-277380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494" name="Rechte verbindingslijn 162"/>
                  <p:cNvCxnSpPr/>
                  <p:nvPr/>
                </p:nvCxnSpPr>
                <p:spPr>
                  <a:xfrm>
                    <a:off x="-277380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495" name="Pijl: rechts 157"/>
                <p:cNvSpPr/>
                <p:nvPr/>
              </p:nvSpPr>
              <p:spPr>
                <a:xfrm flipH="1">
                  <a:off x="-287532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1496" name="Groep 139"/>
            <p:cNvGrpSpPr/>
            <p:nvPr/>
          </p:nvGrpSpPr>
          <p:grpSpPr>
            <a:xfrm>
              <a:off x="-938520" y="4663080"/>
              <a:ext cx="627480" cy="576360"/>
              <a:chOff x="-938520" y="4663080"/>
              <a:chExt cx="627480" cy="576360"/>
            </a:xfrm>
          </p:grpSpPr>
          <p:grpSp>
            <p:nvGrpSpPr>
              <p:cNvPr id="1497" name="Inspireren"/>
              <p:cNvGrpSpPr/>
              <p:nvPr/>
            </p:nvGrpSpPr>
            <p:grpSpPr>
              <a:xfrm>
                <a:off x="-716040" y="4663080"/>
                <a:ext cx="169560" cy="241920"/>
                <a:chOff x="-716040" y="4663080"/>
                <a:chExt cx="169560" cy="241920"/>
              </a:xfrm>
            </p:grpSpPr>
            <p:sp>
              <p:nvSpPr>
                <p:cNvPr id="1498" name="Freeform 12"/>
                <p:cNvSpPr/>
                <p:nvPr/>
              </p:nvSpPr>
              <p:spPr>
                <a:xfrm>
                  <a:off x="-666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499" name="Freeform 13"/>
                <p:cNvSpPr/>
                <p:nvPr/>
              </p:nvSpPr>
              <p:spPr>
                <a:xfrm>
                  <a:off x="-66132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500" name="Freeform 14"/>
                <p:cNvSpPr/>
                <p:nvPr/>
              </p:nvSpPr>
              <p:spPr>
                <a:xfrm>
                  <a:off x="-71604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501" name="Tekstvak 141"/>
              <p:cNvSpPr/>
              <p:nvPr/>
            </p:nvSpPr>
            <p:spPr>
              <a:xfrm>
                <a:off x="-93852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506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07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08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09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10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11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512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3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514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515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16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17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518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519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520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1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2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3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4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5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6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7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8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29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530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531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532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3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4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5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6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7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8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9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540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541" name="PlaceHolder 2"/>
          <p:cNvSpPr>
            <a:spLocks noGrp="1"/>
          </p:cNvSpPr>
          <p:nvPr>
            <p:ph type="body"/>
          </p:nvPr>
        </p:nvSpPr>
        <p:spPr>
          <a:xfrm>
            <a:off x="722880" y="1565280"/>
            <a:ext cx="10745640" cy="443520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to insert a table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542" name="Rechthoek 7"/>
          <p:cNvSpPr/>
          <p:nvPr/>
        </p:nvSpPr>
        <p:spPr>
          <a:xfrm>
            <a:off x="2160" y="-439560"/>
            <a:ext cx="58104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Table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3" name="PlaceHolder 3"/>
          <p:cNvSpPr>
            <a:spLocks noGrp="1"/>
          </p:cNvSpPr>
          <p:nvPr>
            <p:ph type="dt" idx="20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44" name="PlaceHolder 4"/>
          <p:cNvSpPr>
            <a:spLocks noGrp="1"/>
          </p:cNvSpPr>
          <p:nvPr>
            <p:ph type="sldNum" idx="21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CFBA359-CFE3-434A-B1CB-7177754E9DAD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grpSp>
        <p:nvGrpSpPr>
          <p:cNvPr id="1545" name="INSTRUCTION"/>
          <p:cNvGrpSpPr/>
          <p:nvPr/>
        </p:nvGrpSpPr>
        <p:grpSpPr>
          <a:xfrm>
            <a:off x="-3786480" y="-12240"/>
            <a:ext cx="3693240" cy="6705360"/>
            <a:chOff x="-3786480" y="-12240"/>
            <a:chExt cx="3693240" cy="6705360"/>
          </a:xfrm>
        </p:grpSpPr>
        <p:grpSp>
          <p:nvGrpSpPr>
            <p:cNvPr id="1546" name="Groep 5"/>
            <p:cNvGrpSpPr/>
            <p:nvPr/>
          </p:nvGrpSpPr>
          <p:grpSpPr>
            <a:xfrm>
              <a:off x="-3784320" y="-12240"/>
              <a:ext cx="3592440" cy="3238200"/>
              <a:chOff x="-3784320" y="-12240"/>
              <a:chExt cx="3592440" cy="3238200"/>
            </a:xfrm>
          </p:grpSpPr>
          <p:sp>
            <p:nvSpPr>
              <p:cNvPr id="1547" name="Rechthoek 79"/>
              <p:cNvSpPr/>
              <p:nvPr/>
            </p:nvSpPr>
            <p:spPr>
              <a:xfrm>
                <a:off x="-3784320" y="-12240"/>
                <a:ext cx="3592440" cy="323820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400" b="1" u="none" strike="noStrike" cap="all">
                    <a:solidFill>
                      <a:schemeClr val="accent1"/>
                    </a:solidFill>
                    <a:uFillTx/>
                    <a:latin typeface="Calibri"/>
                  </a:rPr>
                  <a:t>Format Table</a:t>
                </a: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48" name="Ovaal 80"/>
              <p:cNvSpPr/>
              <p:nvPr/>
            </p:nvSpPr>
            <p:spPr>
              <a:xfrm>
                <a:off x="-3603600" y="4654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49" name="Rechthoek 81"/>
              <p:cNvSpPr/>
              <p:nvPr/>
            </p:nvSpPr>
            <p:spPr>
              <a:xfrm>
                <a:off x="-3319560" y="465480"/>
                <a:ext cx="2944440" cy="4993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When you want to change the lay-out of the table, select the preferred part of the table and go to the tab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‘Format’.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550" name="Groep 82"/>
              <p:cNvGrpSpPr/>
              <p:nvPr/>
            </p:nvGrpSpPr>
            <p:grpSpPr>
              <a:xfrm>
                <a:off x="-3312720" y="1060920"/>
                <a:ext cx="575640" cy="245880"/>
                <a:chOff x="-3312720" y="1060920"/>
                <a:chExt cx="575640" cy="245880"/>
              </a:xfrm>
            </p:grpSpPr>
            <p:sp>
              <p:nvSpPr>
                <p:cNvPr id="1551" name="Rechthoek 101"/>
                <p:cNvSpPr/>
                <p:nvPr/>
              </p:nvSpPr>
              <p:spPr>
                <a:xfrm>
                  <a:off x="-3312720" y="1060920"/>
                  <a:ext cx="575640" cy="214920"/>
                </a:xfrm>
                <a:prstGeom prst="rect">
                  <a:avLst/>
                </a:prstGeom>
                <a:solidFill>
                  <a:srgbClr val="F8F8F8"/>
                </a:solidFill>
                <a:ln w="6480">
                  <a:solidFill>
                    <a:schemeClr val="lt1">
                      <a:lumMod val="95000"/>
                    </a:schemeClr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18000" rIns="0" bIns="0" numCol="1" spcCol="0" anchor="t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en-GB" sz="1050" b="1" u="none" strike="noStrike">
                      <a:solidFill>
                        <a:srgbClr val="B74629"/>
                      </a:solidFill>
                      <a:uFillTx/>
                      <a:latin typeface="Calibri"/>
                    </a:rPr>
                    <a:t>Format</a:t>
                  </a:r>
                  <a:endParaRPr lang="en-US" sz="105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552" name="Rechthoek 102"/>
                <p:cNvSpPr/>
                <p:nvPr/>
              </p:nvSpPr>
              <p:spPr>
                <a:xfrm>
                  <a:off x="-3312720" y="1280160"/>
                  <a:ext cx="575640" cy="26640"/>
                </a:xfrm>
                <a:prstGeom prst="rect">
                  <a:avLst/>
                </a:prstGeom>
                <a:solidFill>
                  <a:srgbClr val="B74629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1553" name="Ovaal 83"/>
              <p:cNvSpPr/>
              <p:nvPr/>
            </p:nvSpPr>
            <p:spPr>
              <a:xfrm>
                <a:off x="-3603600" y="149364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54" name="Rechthoek 84"/>
              <p:cNvSpPr/>
              <p:nvPr/>
            </p:nvSpPr>
            <p:spPr>
              <a:xfrm>
                <a:off x="-3319560" y="1493640"/>
                <a:ext cx="2944440" cy="813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Under this tab you can choose a different fill colour at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‘Shading’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. You can choose a border format as well. Find and edit this at the section 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‘Draw borders’ 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and apply this to the table by clicking on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‘Borders’.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555" name="Groep 85"/>
              <p:cNvGrpSpPr/>
              <p:nvPr/>
            </p:nvGrpSpPr>
            <p:grpSpPr>
              <a:xfrm>
                <a:off x="-3314880" y="2412720"/>
                <a:ext cx="1026720" cy="628560"/>
                <a:chOff x="-3314880" y="2412720"/>
                <a:chExt cx="1026720" cy="628560"/>
              </a:xfrm>
            </p:grpSpPr>
            <p:sp>
              <p:nvSpPr>
                <p:cNvPr id="1556" name="Rechthoek 86"/>
                <p:cNvSpPr/>
                <p:nvPr/>
              </p:nvSpPr>
              <p:spPr>
                <a:xfrm>
                  <a:off x="-3314880" y="2412720"/>
                  <a:ext cx="997920" cy="53064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557" name="Rechthoek 87"/>
                <p:cNvSpPr/>
                <p:nvPr/>
              </p:nvSpPr>
              <p:spPr>
                <a:xfrm>
                  <a:off x="-3304800" y="2684880"/>
                  <a:ext cx="982800" cy="25380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558" name="Tekstvak 88"/>
                <p:cNvSpPr/>
                <p:nvPr/>
              </p:nvSpPr>
              <p:spPr>
                <a:xfrm>
                  <a:off x="-3083040" y="2494080"/>
                  <a:ext cx="6354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Shading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559" name="Vrije vorm: vorm 89"/>
                <p:cNvSpPr/>
                <p:nvPr/>
              </p:nvSpPr>
              <p:spPr>
                <a:xfrm>
                  <a:off x="-2385360" y="28616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cxn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90000" rIns="180000" bIns="900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560" name="Groep 90"/>
                <p:cNvGrpSpPr/>
                <p:nvPr/>
              </p:nvGrpSpPr>
              <p:grpSpPr>
                <a:xfrm>
                  <a:off x="-3259080" y="2463120"/>
                  <a:ext cx="172440" cy="167400"/>
                  <a:chOff x="-3259080" y="2463120"/>
                  <a:chExt cx="172440" cy="167400"/>
                </a:xfrm>
              </p:grpSpPr>
              <p:sp>
                <p:nvSpPr>
                  <p:cNvPr id="1561" name="Vrije vorm: vorm 98"/>
                  <p:cNvSpPr/>
                  <p:nvPr/>
                </p:nvSpPr>
                <p:spPr>
                  <a:xfrm>
                    <a:off x="-3158640" y="2502360"/>
                    <a:ext cx="72000" cy="108360"/>
                  </a:xfrm>
                  <a:custGeom>
                    <a:avLst/>
                    <a:gdLst>
                      <a:gd name="textAreaLeft" fmla="*/ 0 w 72000"/>
                      <a:gd name="textAreaRight" fmla="*/ 72360 w 72000"/>
                      <a:gd name="textAreaTop" fmla="*/ 0 h 108360"/>
                      <a:gd name="textAreaBottom" fmla="*/ 108720 h 108360"/>
                    </a:gdLst>
                    <a:ahLst/>
                    <a:cxnLst/>
                    <a:rect l="textAreaLeft" t="textAreaTop" r="textAreaRight" b="textAreaBottom"/>
                    <a:pathLst>
                      <a:path w="80781" h="121443">
                        <a:moveTo>
                          <a:pt x="30217" y="50006"/>
                        </a:moveTo>
                        <a:lnTo>
                          <a:pt x="34979" y="121443"/>
                        </a:lnTo>
                        <a:lnTo>
                          <a:pt x="80222" y="52387"/>
                        </a:lnTo>
                        <a:cubicBezTo>
                          <a:pt x="84191" y="29368"/>
                          <a:pt x="66729" y="1588"/>
                          <a:pt x="37360" y="0"/>
                        </a:cubicBezTo>
                        <a:cubicBezTo>
                          <a:pt x="-43602" y="21431"/>
                          <a:pt x="32598" y="33337"/>
                          <a:pt x="30217" y="50006"/>
                        </a:cubicBezTo>
                        <a:close/>
                      </a:path>
                    </a:pathLst>
                  </a:custGeom>
                  <a:solidFill>
                    <a:srgbClr val="366FA8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900" b="1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562" name="Rechthoek: afgeronde hoeken 99"/>
                  <p:cNvSpPr/>
                  <p:nvPr/>
                </p:nvSpPr>
                <p:spPr>
                  <a:xfrm rot="2904000">
                    <a:off x="-3233160" y="2505960"/>
                    <a:ext cx="88920" cy="10944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700" b="0" u="none" strike="noStrike">
                      <a:solidFill>
                        <a:srgbClr val="000000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563" name="Vrije vorm: vorm 100"/>
                  <p:cNvSpPr/>
                  <p:nvPr/>
                </p:nvSpPr>
                <p:spPr>
                  <a:xfrm>
                    <a:off x="-3239640" y="2463120"/>
                    <a:ext cx="57600" cy="76320"/>
                  </a:xfrm>
                  <a:custGeom>
                    <a:avLst/>
                    <a:gdLst>
                      <a:gd name="textAreaLeft" fmla="*/ 0 w 57600"/>
                      <a:gd name="textAreaRight" fmla="*/ 57960 w 57600"/>
                      <a:gd name="textAreaTop" fmla="*/ 0 h 76320"/>
                      <a:gd name="textAreaBottom" fmla="*/ 76680 h 76320"/>
                    </a:gdLst>
                    <a:ahLst/>
                    <a:cxnLst/>
                    <a:rect l="textAreaLeft" t="textAreaTop" r="textAreaRight" b="textAreaBottom"/>
                    <a:pathLst>
                      <a:path w="40422" h="78381">
                        <a:moveTo>
                          <a:pt x="219" y="78381"/>
                        </a:moveTo>
                        <a:cubicBezTo>
                          <a:pt x="-1454" y="18717"/>
                          <a:pt x="6534" y="-324"/>
                          <a:pt x="20468" y="5"/>
                        </a:cubicBezTo>
                        <a:cubicBezTo>
                          <a:pt x="34402" y="334"/>
                          <a:pt x="43874" y="23658"/>
                          <a:pt x="39229" y="67295"/>
                        </a:cubicBezTo>
                      </a:path>
                    </a:pathLst>
                  </a:custGeom>
                  <a:noFill/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700" b="0" u="none" strike="noStrike">
                      <a:solidFill>
                        <a:srgbClr val="000000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1564" name="Gelijkbenige driehoek 91"/>
                <p:cNvSpPr/>
                <p:nvPr/>
              </p:nvSpPr>
              <p:spPr>
                <a:xfrm rot="10800000">
                  <a:off x="-2528640" y="2540520"/>
                  <a:ext cx="94680" cy="500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44000" tIns="12600" rIns="144000" bIns="12600" anchor="ctr">
                  <a:noAutofit/>
                </a:bodyPr>
                <a:lstStyle/>
                <a:p>
                  <a:endParaRPr lang="en-GB" sz="11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565" name="Tekstvak 92"/>
                <p:cNvSpPr/>
                <p:nvPr/>
              </p:nvSpPr>
              <p:spPr>
                <a:xfrm>
                  <a:off x="-3083040" y="2750400"/>
                  <a:ext cx="6354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Borders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566" name="Gelijkbenige driehoek 93"/>
                <p:cNvSpPr/>
                <p:nvPr/>
              </p:nvSpPr>
              <p:spPr>
                <a:xfrm rot="10800000">
                  <a:off x="-2528640" y="2796840"/>
                  <a:ext cx="94680" cy="500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44000" tIns="12600" rIns="144000" bIns="12600" anchor="ctr">
                  <a:noAutofit/>
                </a:bodyPr>
                <a:lstStyle/>
                <a:p>
                  <a:endParaRPr lang="en-GB" sz="11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1567" name="Groep 94"/>
                <p:cNvGrpSpPr/>
                <p:nvPr/>
              </p:nvGrpSpPr>
              <p:grpSpPr>
                <a:xfrm>
                  <a:off x="-3250440" y="2732400"/>
                  <a:ext cx="164160" cy="164160"/>
                  <a:chOff x="-3250440" y="2732400"/>
                  <a:chExt cx="164160" cy="164160"/>
                </a:xfrm>
              </p:grpSpPr>
              <p:sp>
                <p:nvSpPr>
                  <p:cNvPr id="1568" name="Rechthoek 95"/>
                  <p:cNvSpPr/>
                  <p:nvPr/>
                </p:nvSpPr>
                <p:spPr>
                  <a:xfrm>
                    <a:off x="-3250440" y="2732760"/>
                    <a:ext cx="163800" cy="163800"/>
                  </a:xfrm>
                  <a:prstGeom prst="rect">
                    <a:avLst/>
                  </a:prstGeom>
                  <a:noFill/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80000" tIns="82080" rIns="180000" bIns="82080" numCol="1" spcCol="0" anchor="ctr">
                    <a:noAutofit/>
                  </a:bodyPr>
                  <a:lstStyle/>
                  <a:p>
                    <a:endParaRPr lang="en-GB" sz="1600" b="0" u="none" strike="noStrik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  <p:cxnSp>
                <p:nvCxnSpPr>
                  <p:cNvPr id="1569" name="Rechte verbindingslijn 96"/>
                  <p:cNvCxnSpPr/>
                  <p:nvPr/>
                </p:nvCxnSpPr>
                <p:spPr>
                  <a:xfrm>
                    <a:off x="-3168360" y="2732400"/>
                    <a:ext cx="360" cy="164520"/>
                  </a:xfrm>
                  <a:prstGeom prst="straightConnector1">
                    <a:avLst/>
                  </a:prstGeom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</p:cxnSp>
              <p:cxnSp>
                <p:nvCxnSpPr>
                  <p:cNvPr id="1570" name="Rechte verbindingslijn 97"/>
                  <p:cNvCxnSpPr/>
                  <p:nvPr/>
                </p:nvCxnSpPr>
                <p:spPr>
                  <a:xfrm>
                    <a:off x="-3250080" y="2814480"/>
                    <a:ext cx="164160" cy="360"/>
                  </a:xfrm>
                  <a:prstGeom prst="straightConnector1">
                    <a:avLst/>
                  </a:prstGeom>
                  <a:ln w="12600">
                    <a:solidFill>
                      <a:srgbClr val="818181"/>
                    </a:solidFill>
                    <a:prstDash val="sysDot"/>
                    <a:miter/>
                  </a:ln>
                </p:spPr>
              </p:cxnSp>
            </p:grpSp>
          </p:grpSp>
        </p:grpSp>
        <p:grpSp>
          <p:nvGrpSpPr>
            <p:cNvPr id="1571" name="Groep 6"/>
            <p:cNvGrpSpPr/>
            <p:nvPr/>
          </p:nvGrpSpPr>
          <p:grpSpPr>
            <a:xfrm>
              <a:off x="-3786480" y="3410280"/>
              <a:ext cx="3693240" cy="3282840"/>
              <a:chOff x="-3786480" y="3410280"/>
              <a:chExt cx="3693240" cy="3282840"/>
            </a:xfrm>
          </p:grpSpPr>
          <p:sp>
            <p:nvSpPr>
              <p:cNvPr id="1572" name="Rechthoek 8"/>
              <p:cNvSpPr/>
              <p:nvPr/>
            </p:nvSpPr>
            <p:spPr>
              <a:xfrm>
                <a:off x="-3786120" y="3410280"/>
                <a:ext cx="3592800" cy="264096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400" b="1" u="none" strike="noStrike" cap="all">
                    <a:solidFill>
                      <a:schemeClr val="accent1"/>
                    </a:solidFill>
                    <a:uFillTx/>
                    <a:latin typeface="Calibri"/>
                  </a:rPr>
                  <a:t>Edit table</a:t>
                </a: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73" name="Ovaal 9"/>
              <p:cNvSpPr/>
              <p:nvPr/>
            </p:nvSpPr>
            <p:spPr>
              <a:xfrm>
                <a:off x="-3603600" y="38746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74" name="Rechthoek 10"/>
              <p:cNvSpPr/>
              <p:nvPr/>
            </p:nvSpPr>
            <p:spPr>
              <a:xfrm>
                <a:off x="-3319560" y="3874680"/>
                <a:ext cx="3008520" cy="327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Select the preferred number of rows and/or columns of the table and go to the tab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‘Layout’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75" name="Rechthoek 11"/>
              <p:cNvSpPr/>
              <p:nvPr/>
            </p:nvSpPr>
            <p:spPr>
              <a:xfrm>
                <a:off x="-3786480" y="586548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576" name="ICOON_info"/>
              <p:cNvGrpSpPr/>
              <p:nvPr/>
            </p:nvGrpSpPr>
            <p:grpSpPr>
              <a:xfrm>
                <a:off x="-376560" y="5729400"/>
                <a:ext cx="283320" cy="283320"/>
                <a:chOff x="-376560" y="5729400"/>
                <a:chExt cx="283320" cy="283320"/>
              </a:xfrm>
            </p:grpSpPr>
            <p:sp>
              <p:nvSpPr>
                <p:cNvPr id="1577" name="Ovaal 77"/>
                <p:cNvSpPr/>
                <p:nvPr/>
              </p:nvSpPr>
              <p:spPr>
                <a:xfrm>
                  <a:off x="-356760" y="57488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578" name="Graphic 163"/>
                <p:cNvSpPr/>
                <p:nvPr/>
              </p:nvSpPr>
              <p:spPr>
                <a:xfrm>
                  <a:off x="-376560" y="57294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579" name="Groep 13"/>
              <p:cNvGrpSpPr/>
              <p:nvPr/>
            </p:nvGrpSpPr>
            <p:grpSpPr>
              <a:xfrm>
                <a:off x="-938520" y="6002640"/>
                <a:ext cx="627480" cy="576360"/>
                <a:chOff x="-938520" y="6002640"/>
                <a:chExt cx="627480" cy="576360"/>
              </a:xfrm>
            </p:grpSpPr>
            <p:grpSp>
              <p:nvGrpSpPr>
                <p:cNvPr id="1580" name="Inspireren"/>
                <p:cNvGrpSpPr/>
                <p:nvPr/>
              </p:nvGrpSpPr>
              <p:grpSpPr>
                <a:xfrm>
                  <a:off x="-716040" y="6002640"/>
                  <a:ext cx="169560" cy="242280"/>
                  <a:chOff x="-716040" y="6002640"/>
                  <a:chExt cx="169560" cy="242280"/>
                </a:xfrm>
              </p:grpSpPr>
              <p:sp>
                <p:nvSpPr>
                  <p:cNvPr id="1581" name="Freeform 12"/>
                  <p:cNvSpPr/>
                  <p:nvPr/>
                </p:nvSpPr>
                <p:spPr>
                  <a:xfrm>
                    <a:off x="-666000" y="608940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582" name="Freeform 13"/>
                  <p:cNvSpPr/>
                  <p:nvPr/>
                </p:nvSpPr>
                <p:spPr>
                  <a:xfrm>
                    <a:off x="-661320" y="62211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583" name="Freeform 14"/>
                  <p:cNvSpPr/>
                  <p:nvPr/>
                </p:nvSpPr>
                <p:spPr>
                  <a:xfrm>
                    <a:off x="-716040" y="60026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584" name="Tekstvak 73"/>
                <p:cNvSpPr/>
                <p:nvPr/>
              </p:nvSpPr>
              <p:spPr>
                <a:xfrm>
                  <a:off x="-938520" y="62571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585" name="Ovaal 14"/>
              <p:cNvSpPr/>
              <p:nvPr/>
            </p:nvSpPr>
            <p:spPr>
              <a:xfrm>
                <a:off x="-3603600" y="439596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86" name="Rechthoek 15"/>
              <p:cNvSpPr/>
              <p:nvPr/>
            </p:nvSpPr>
            <p:spPr>
              <a:xfrm>
                <a:off x="-3319560" y="4395960"/>
                <a:ext cx="2944440" cy="4957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At the section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‘Rows and columns’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 you can delete or add rows and columns. Choose from the variety of options: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587" name="Groep 17"/>
              <p:cNvGrpSpPr/>
              <p:nvPr/>
            </p:nvGrpSpPr>
            <p:grpSpPr>
              <a:xfrm>
                <a:off x="-3415320" y="4997160"/>
                <a:ext cx="3013200" cy="673200"/>
                <a:chOff x="-3415320" y="4997160"/>
                <a:chExt cx="3013200" cy="673200"/>
              </a:xfrm>
            </p:grpSpPr>
            <p:grpSp>
              <p:nvGrpSpPr>
                <p:cNvPr id="1588" name="Groep 18"/>
                <p:cNvGrpSpPr/>
                <p:nvPr/>
              </p:nvGrpSpPr>
              <p:grpSpPr>
                <a:xfrm>
                  <a:off x="-3415320" y="5041440"/>
                  <a:ext cx="761040" cy="529200"/>
                  <a:chOff x="-3415320" y="5041440"/>
                  <a:chExt cx="761040" cy="529200"/>
                </a:xfrm>
              </p:grpSpPr>
              <p:grpSp>
                <p:nvGrpSpPr>
                  <p:cNvPr id="1589" name="Groep 63"/>
                  <p:cNvGrpSpPr/>
                  <p:nvPr/>
                </p:nvGrpSpPr>
                <p:grpSpPr>
                  <a:xfrm>
                    <a:off x="-3230280" y="5041440"/>
                    <a:ext cx="541440" cy="492480"/>
                    <a:chOff x="-3230280" y="5041440"/>
                    <a:chExt cx="541440" cy="492480"/>
                  </a:xfrm>
                </p:grpSpPr>
                <p:grpSp>
                  <p:nvGrpSpPr>
                    <p:cNvPr id="1590" name="Groep 65"/>
                    <p:cNvGrpSpPr/>
                    <p:nvPr/>
                  </p:nvGrpSpPr>
                  <p:grpSpPr>
                    <a:xfrm>
                      <a:off x="-3230280" y="5041440"/>
                      <a:ext cx="389160" cy="330840"/>
                      <a:chOff x="-3230280" y="5041440"/>
                      <a:chExt cx="389160" cy="330840"/>
                    </a:xfrm>
                  </p:grpSpPr>
                  <p:cxnSp>
                    <p:nvCxnSpPr>
                      <p:cNvPr id="1591" name="Rechte verbindingslijn 67"/>
                      <p:cNvCxnSpPr/>
                      <p:nvPr/>
                    </p:nvCxnSpPr>
                    <p:spPr>
                      <a:xfrm>
                        <a:off x="-3230280" y="51487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592" name="Rechte verbindingslijn 68"/>
                      <p:cNvCxnSpPr/>
                      <p:nvPr/>
                    </p:nvCxnSpPr>
                    <p:spPr>
                      <a:xfrm>
                        <a:off x="-3230280" y="52603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593" name="Rechte verbindingslijn 69"/>
                      <p:cNvCxnSpPr/>
                      <p:nvPr/>
                    </p:nvCxnSpPr>
                    <p:spPr>
                      <a:xfrm flipH="1">
                        <a:off x="-2975760" y="5041440"/>
                        <a:ext cx="1440" cy="3312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594" name="Rechte verbindingslijn 70"/>
                      <p:cNvCxnSpPr/>
                      <p:nvPr/>
                    </p:nvCxnSpPr>
                    <p:spPr>
                      <a:xfrm flipH="1">
                        <a:off x="-3105720" y="5041440"/>
                        <a:ext cx="1440" cy="3312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595" name="Rechthoek 71"/>
                      <p:cNvSpPr/>
                      <p:nvPr/>
                    </p:nvSpPr>
                    <p:spPr>
                      <a:xfrm>
                        <a:off x="-3228120" y="50414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lIns="90000" tIns="45000" rIns="90000" bIns="45000" anchor="ctr">
                        <a:noAutofit/>
                      </a:bodyPr>
                      <a:lstStyle/>
                      <a:p>
                        <a:endParaRPr lang="en-GB" sz="2400" b="0" u="none" strike="noStrik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596" name="Vrije vorm: vorm 66"/>
                    <p:cNvSpPr/>
                    <p:nvPr/>
                  </p:nvSpPr>
                  <p:spPr>
                    <a:xfrm rot="2700000">
                      <a:off x="-3015720" y="5207040"/>
                      <a:ext cx="270720" cy="270720"/>
                    </a:xfrm>
                    <a:custGeom>
                      <a:avLst/>
                      <a:gdLst>
                        <a:gd name="textAreaLeft" fmla="*/ 0 w 270720"/>
                        <a:gd name="textAreaRight" fmla="*/ 271080 w 270720"/>
                        <a:gd name="textAreaTop" fmla="*/ 0 h 270720"/>
                        <a:gd name="textAreaBottom" fmla="*/ 271080 h 270720"/>
                      </a:gdLst>
                      <a:ahLst/>
                      <a:cxnLst/>
                      <a:rect l="textAreaLeft" t="textAreaTop" r="textAreaRight" b="textAreaBottom"/>
                      <a:pathLst>
                        <a:path w="360000" h="360000">
                          <a:moveTo>
                            <a:pt x="7908" y="160908"/>
                          </a:moveTo>
                          <a:cubicBezTo>
                            <a:pt x="12794" y="156022"/>
                            <a:pt x="19544" y="153000"/>
                            <a:pt x="27000" y="153000"/>
                          </a:cubicBezTo>
                          <a:lnTo>
                            <a:pt x="153000" y="153000"/>
                          </a:lnTo>
                          <a:lnTo>
                            <a:pt x="153000" y="27000"/>
                          </a:lnTo>
                          <a:cubicBezTo>
                            <a:pt x="153000" y="12088"/>
                            <a:pt x="165088" y="0"/>
                            <a:pt x="180000" y="0"/>
                          </a:cubicBezTo>
                          <a:cubicBezTo>
                            <a:pt x="194912" y="0"/>
                            <a:pt x="207000" y="12088"/>
                            <a:pt x="207000" y="27000"/>
                          </a:cubicBezTo>
                          <a:lnTo>
                            <a:pt x="207000" y="153000"/>
                          </a:lnTo>
                          <a:lnTo>
                            <a:pt x="333000" y="153000"/>
                          </a:lnTo>
                          <a:cubicBezTo>
                            <a:pt x="347912" y="153000"/>
                            <a:pt x="360000" y="165088"/>
                            <a:pt x="360000" y="180000"/>
                          </a:cubicBezTo>
                          <a:cubicBezTo>
                            <a:pt x="360000" y="194912"/>
                            <a:pt x="347912" y="207000"/>
                            <a:pt x="333000" y="207000"/>
                          </a:cubicBezTo>
                          <a:lnTo>
                            <a:pt x="207000" y="207000"/>
                          </a:lnTo>
                          <a:lnTo>
                            <a:pt x="207000" y="333000"/>
                          </a:lnTo>
                          <a:cubicBezTo>
                            <a:pt x="207000" y="347912"/>
                            <a:pt x="194912" y="360000"/>
                            <a:pt x="180000" y="360000"/>
                          </a:cubicBezTo>
                          <a:cubicBezTo>
                            <a:pt x="165088" y="360000"/>
                            <a:pt x="153000" y="347912"/>
                            <a:pt x="153000" y="333000"/>
                          </a:cubicBezTo>
                          <a:lnTo>
                            <a:pt x="153000" y="207000"/>
                          </a:lnTo>
                          <a:lnTo>
                            <a:pt x="27000" y="207000"/>
                          </a:lnTo>
                          <a:cubicBezTo>
                            <a:pt x="12088" y="207000"/>
                            <a:pt x="0" y="194912"/>
                            <a:pt x="0" y="180000"/>
                          </a:cubicBezTo>
                          <a:cubicBezTo>
                            <a:pt x="0" y="172544"/>
                            <a:pt x="3022" y="165794"/>
                            <a:pt x="7908" y="160908"/>
                          </a:cubicBezTo>
                          <a:close/>
                        </a:path>
                      </a:pathLst>
                    </a:custGeom>
                    <a:solidFill>
                      <a:srgbClr val="F0615F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80000" tIns="135360" rIns="180000" bIns="135360" numCol="1" spcCol="0" anchor="ctr">
                      <a:noAutofit/>
                    </a:bodyPr>
                    <a:lstStyle/>
                    <a:p>
                      <a:endParaRPr lang="en-GB" sz="1800" b="0" u="none" strike="noStrike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1597" name="Tekstvak 64"/>
                  <p:cNvSpPr/>
                  <p:nvPr/>
                </p:nvSpPr>
                <p:spPr>
                  <a:xfrm>
                    <a:off x="-3415320" y="5440680"/>
                    <a:ext cx="761040" cy="12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anchor="ctr">
                    <a:noAutofit/>
                  </a:bodyPr>
                  <a:lstStyle/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Delete</a:t>
                    </a:r>
                    <a:endParaRPr lang="en-US" sz="9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598" name="Groep 19"/>
                <p:cNvGrpSpPr/>
                <p:nvPr/>
              </p:nvGrpSpPr>
              <p:grpSpPr>
                <a:xfrm>
                  <a:off x="-2582280" y="4997160"/>
                  <a:ext cx="571680" cy="673200"/>
                  <a:chOff x="-2582280" y="4997160"/>
                  <a:chExt cx="571680" cy="673200"/>
                </a:xfrm>
              </p:grpSpPr>
              <p:grpSp>
                <p:nvGrpSpPr>
                  <p:cNvPr id="1599" name="Groep 53"/>
                  <p:cNvGrpSpPr/>
                  <p:nvPr/>
                </p:nvGrpSpPr>
                <p:grpSpPr>
                  <a:xfrm>
                    <a:off x="-2482920" y="4997160"/>
                    <a:ext cx="389160" cy="375120"/>
                    <a:chOff x="-2482920" y="4997160"/>
                    <a:chExt cx="389160" cy="375120"/>
                  </a:xfrm>
                </p:grpSpPr>
                <p:sp>
                  <p:nvSpPr>
                    <p:cNvPr id="1600" name="Rechthoek 55"/>
                    <p:cNvSpPr/>
                    <p:nvPr/>
                  </p:nvSpPr>
                  <p:spPr>
                    <a:xfrm>
                      <a:off x="-2480400" y="5151600"/>
                      <a:ext cx="384120" cy="11304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80000" tIns="56520" rIns="180000" bIns="56520" numCol="1" spcCol="0" anchor="ctr">
                      <a:noAutofit/>
                    </a:bodyPr>
                    <a:lstStyle/>
                    <a:p>
                      <a:endParaRPr lang="en-GB" sz="1600" b="0" u="none" strike="noStrik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601" name="Groep 56"/>
                    <p:cNvGrpSpPr/>
                    <p:nvPr/>
                  </p:nvGrpSpPr>
                  <p:grpSpPr>
                    <a:xfrm>
                      <a:off x="-2482920" y="5041440"/>
                      <a:ext cx="389160" cy="330840"/>
                      <a:chOff x="-2482920" y="5041440"/>
                      <a:chExt cx="389160" cy="330840"/>
                    </a:xfrm>
                  </p:grpSpPr>
                  <p:cxnSp>
                    <p:nvCxnSpPr>
                      <p:cNvPr id="1602" name="Rechte verbindingslijn 58"/>
                      <p:cNvCxnSpPr/>
                      <p:nvPr/>
                    </p:nvCxnSpPr>
                    <p:spPr>
                      <a:xfrm>
                        <a:off x="-2482920" y="51487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03" name="Rechte verbindingslijn 59"/>
                      <p:cNvCxnSpPr/>
                      <p:nvPr/>
                    </p:nvCxnSpPr>
                    <p:spPr>
                      <a:xfrm>
                        <a:off x="-2482920" y="526032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04" name="Rechte verbindingslijn 60"/>
                      <p:cNvCxnSpPr/>
                      <p:nvPr/>
                    </p:nvCxnSpPr>
                    <p:spPr>
                      <a:xfrm>
                        <a:off x="-2228400" y="5264280"/>
                        <a:ext cx="360" cy="108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05" name="Rechte verbindingslijn 61"/>
                      <p:cNvCxnSpPr/>
                      <p:nvPr/>
                    </p:nvCxnSpPr>
                    <p:spPr>
                      <a:xfrm>
                        <a:off x="-2358000" y="5264280"/>
                        <a:ext cx="360" cy="108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606" name="Rechthoek 62"/>
                      <p:cNvSpPr/>
                      <p:nvPr/>
                    </p:nvSpPr>
                    <p:spPr>
                      <a:xfrm>
                        <a:off x="-2480760" y="50414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lIns="90000" tIns="45000" rIns="90000" bIns="45000" anchor="ctr">
                        <a:noAutofit/>
                      </a:bodyPr>
                      <a:lstStyle/>
                      <a:p>
                        <a:endParaRPr lang="en-GB" sz="2400" b="0" u="none" strike="noStrik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607" name="Pijl: rechts 57"/>
                    <p:cNvSpPr/>
                    <p:nvPr/>
                  </p:nvSpPr>
                  <p:spPr>
                    <a:xfrm rot="16200000">
                      <a:off x="-2387160" y="500112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608" name="Tekstvak 54"/>
                  <p:cNvSpPr/>
                  <p:nvPr/>
                </p:nvSpPr>
                <p:spPr>
                  <a:xfrm>
                    <a:off x="-258228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anchor="ctr">
                    <a:noAutofit/>
                  </a:bodyPr>
                  <a:lstStyle/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Above</a:t>
                    </a:r>
                    <a:endParaRPr lang="en-US" sz="9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609" name="Groep 20"/>
                <p:cNvGrpSpPr/>
                <p:nvPr/>
              </p:nvGrpSpPr>
              <p:grpSpPr>
                <a:xfrm>
                  <a:off x="-2036160" y="5039640"/>
                  <a:ext cx="571680" cy="630720"/>
                  <a:chOff x="-2036160" y="5039640"/>
                  <a:chExt cx="571680" cy="630720"/>
                </a:xfrm>
              </p:grpSpPr>
              <p:grpSp>
                <p:nvGrpSpPr>
                  <p:cNvPr id="1610" name="Groep 43"/>
                  <p:cNvGrpSpPr/>
                  <p:nvPr/>
                </p:nvGrpSpPr>
                <p:grpSpPr>
                  <a:xfrm>
                    <a:off x="-1940760" y="5039640"/>
                    <a:ext cx="389160" cy="375480"/>
                    <a:chOff x="-1940760" y="5039640"/>
                    <a:chExt cx="389160" cy="375480"/>
                  </a:xfrm>
                </p:grpSpPr>
                <p:sp>
                  <p:nvSpPr>
                    <p:cNvPr id="1611" name="Rechthoek 45"/>
                    <p:cNvSpPr/>
                    <p:nvPr/>
                  </p:nvSpPr>
                  <p:spPr>
                    <a:xfrm rot="10800000">
                      <a:off x="-1938600" y="5158800"/>
                      <a:ext cx="384120" cy="10188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80000" tIns="51120" rIns="180000" bIns="51120" numCol="1" spcCol="0" anchor="ctr">
                      <a:noAutofit/>
                    </a:bodyPr>
                    <a:lstStyle/>
                    <a:p>
                      <a:endParaRPr lang="en-GB" sz="1600" b="0" u="none" strike="noStrik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612" name="Groep 46"/>
                    <p:cNvGrpSpPr/>
                    <p:nvPr/>
                  </p:nvGrpSpPr>
                  <p:grpSpPr>
                    <a:xfrm>
                      <a:off x="-1940760" y="5039640"/>
                      <a:ext cx="389160" cy="330840"/>
                      <a:chOff x="-1940760" y="5039640"/>
                      <a:chExt cx="389160" cy="330840"/>
                    </a:xfrm>
                  </p:grpSpPr>
                  <p:cxnSp>
                    <p:nvCxnSpPr>
                      <p:cNvPr id="1613" name="Rechte verbindingslijn 48"/>
                      <p:cNvCxnSpPr/>
                      <p:nvPr/>
                    </p:nvCxnSpPr>
                    <p:spPr>
                      <a:xfrm flipH="1">
                        <a:off x="-1940760" y="526320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14" name="Rechte verbindingslijn 49"/>
                      <p:cNvCxnSpPr/>
                      <p:nvPr/>
                    </p:nvCxnSpPr>
                    <p:spPr>
                      <a:xfrm flipH="1">
                        <a:off x="-1940760" y="5151240"/>
                        <a:ext cx="38952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15" name="Rechte verbindingslijn 50"/>
                      <p:cNvCxnSpPr/>
                      <p:nvPr/>
                    </p:nvCxnSpPr>
                    <p:spPr>
                      <a:xfrm flipV="1">
                        <a:off x="-1806120" y="5039640"/>
                        <a:ext cx="360" cy="108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16" name="Rechte verbindingslijn 51"/>
                      <p:cNvCxnSpPr/>
                      <p:nvPr/>
                    </p:nvCxnSpPr>
                    <p:spPr>
                      <a:xfrm flipV="1">
                        <a:off x="-1676160" y="5039640"/>
                        <a:ext cx="360" cy="108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617" name="Rechthoek 52"/>
                      <p:cNvSpPr/>
                      <p:nvPr/>
                    </p:nvSpPr>
                    <p:spPr>
                      <a:xfrm rot="10800000">
                        <a:off x="-1940760" y="504000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lIns="90000" tIns="45000" rIns="90000" bIns="45000" anchor="ctr">
                        <a:noAutofit/>
                      </a:bodyPr>
                      <a:lstStyle/>
                      <a:p>
                        <a:endParaRPr lang="en-GB" sz="2400" b="0" u="none" strike="noStrik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618" name="Pijl: rechts 47"/>
                    <p:cNvSpPr/>
                    <p:nvPr/>
                  </p:nvSpPr>
                  <p:spPr>
                    <a:xfrm rot="5400000">
                      <a:off x="-1856880" y="5209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619" name="Tekstvak 44"/>
                  <p:cNvSpPr/>
                  <p:nvPr/>
                </p:nvSpPr>
                <p:spPr>
                  <a:xfrm>
                    <a:off x="-203616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anchor="ctr">
                    <a:noAutofit/>
                  </a:bodyPr>
                  <a:lstStyle/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Below</a:t>
                    </a:r>
                    <a:endParaRPr lang="en-US" sz="9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620" name="Groep 21"/>
                <p:cNvGrpSpPr/>
                <p:nvPr/>
              </p:nvGrpSpPr>
              <p:grpSpPr>
                <a:xfrm>
                  <a:off x="-1497240" y="5039640"/>
                  <a:ext cx="571680" cy="630720"/>
                  <a:chOff x="-1497240" y="5039640"/>
                  <a:chExt cx="571680" cy="630720"/>
                </a:xfrm>
              </p:grpSpPr>
              <p:grpSp>
                <p:nvGrpSpPr>
                  <p:cNvPr id="1621" name="Groep 33"/>
                  <p:cNvGrpSpPr/>
                  <p:nvPr/>
                </p:nvGrpSpPr>
                <p:grpSpPr>
                  <a:xfrm>
                    <a:off x="-1449360" y="5039640"/>
                    <a:ext cx="426600" cy="333000"/>
                    <a:chOff x="-1449360" y="5039640"/>
                    <a:chExt cx="426600" cy="333000"/>
                  </a:xfrm>
                </p:grpSpPr>
                <p:sp>
                  <p:nvSpPr>
                    <p:cNvPr id="1622" name="Rechthoek 35"/>
                    <p:cNvSpPr/>
                    <p:nvPr/>
                  </p:nvSpPr>
                  <p:spPr>
                    <a:xfrm rot="10800000">
                      <a:off x="-1272960" y="5044680"/>
                      <a:ext cx="124560" cy="32796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80000" tIns="164160" rIns="180000" bIns="164160" numCol="1" spcCol="0" anchor="ctr">
                      <a:noAutofit/>
                    </a:bodyPr>
                    <a:lstStyle/>
                    <a:p>
                      <a:endParaRPr lang="en-GB" sz="1600" b="0" u="none" strike="noStrik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623" name="Groep 36"/>
                    <p:cNvGrpSpPr/>
                    <p:nvPr/>
                  </p:nvGrpSpPr>
                  <p:grpSpPr>
                    <a:xfrm>
                      <a:off x="-1411560" y="5039640"/>
                      <a:ext cx="388800" cy="332640"/>
                      <a:chOff x="-1411560" y="5039640"/>
                      <a:chExt cx="388800" cy="332640"/>
                    </a:xfrm>
                  </p:grpSpPr>
                  <p:cxnSp>
                    <p:nvCxnSpPr>
                      <p:cNvPr id="1624" name="Rechte verbindingslijn 38"/>
                      <p:cNvCxnSpPr/>
                      <p:nvPr/>
                    </p:nvCxnSpPr>
                    <p:spPr>
                      <a:xfrm flipH="1">
                        <a:off x="-1144800" y="5263200"/>
                        <a:ext cx="12240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25" name="Rechte verbindingslijn 39"/>
                      <p:cNvCxnSpPr/>
                      <p:nvPr/>
                    </p:nvCxnSpPr>
                    <p:spPr>
                      <a:xfrm flipH="1">
                        <a:off x="-1148400" y="5151240"/>
                        <a:ext cx="12600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26" name="Rechte verbindingslijn 40"/>
                      <p:cNvCxnSpPr/>
                      <p:nvPr/>
                    </p:nvCxnSpPr>
                    <p:spPr>
                      <a:xfrm flipV="1">
                        <a:off x="-1276920" y="5039640"/>
                        <a:ext cx="360" cy="3294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27" name="Rechte verbindingslijn 41"/>
                      <p:cNvCxnSpPr/>
                      <p:nvPr/>
                    </p:nvCxnSpPr>
                    <p:spPr>
                      <a:xfrm flipV="1">
                        <a:off x="-1147320" y="5039640"/>
                        <a:ext cx="360" cy="333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628" name="Rechthoek 42"/>
                      <p:cNvSpPr/>
                      <p:nvPr/>
                    </p:nvSpPr>
                    <p:spPr>
                      <a:xfrm rot="10800000">
                        <a:off x="-1411560" y="504000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lIns="90000" tIns="45000" rIns="90000" bIns="45000" anchor="ctr">
                        <a:noAutofit/>
                      </a:bodyPr>
                      <a:lstStyle/>
                      <a:p>
                        <a:endParaRPr lang="en-GB" sz="2400" b="0" u="none" strike="noStrik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629" name="Pijl: rechts 37"/>
                    <p:cNvSpPr/>
                    <p:nvPr/>
                  </p:nvSpPr>
                  <p:spPr>
                    <a:xfrm rot="10800000">
                      <a:off x="-1449360" y="5110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630" name="Tekstvak 34"/>
                  <p:cNvSpPr/>
                  <p:nvPr/>
                </p:nvSpPr>
                <p:spPr>
                  <a:xfrm>
                    <a:off x="-149724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anchor="ctr">
                    <a:noAutofit/>
                  </a:bodyPr>
                  <a:lstStyle/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 </a:t>
                    </a:r>
                    <a:br>
                      <a:rPr sz="900"/>
                    </a:b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Left</a:t>
                    </a:r>
                    <a:endParaRPr lang="en-US" sz="9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631" name="Groep 22"/>
                <p:cNvGrpSpPr/>
                <p:nvPr/>
              </p:nvGrpSpPr>
              <p:grpSpPr>
                <a:xfrm>
                  <a:off x="-973800" y="5036040"/>
                  <a:ext cx="571680" cy="634320"/>
                  <a:chOff x="-973800" y="5036040"/>
                  <a:chExt cx="571680" cy="634320"/>
                </a:xfrm>
              </p:grpSpPr>
              <p:grpSp>
                <p:nvGrpSpPr>
                  <p:cNvPr id="1632" name="Groep 23"/>
                  <p:cNvGrpSpPr/>
                  <p:nvPr/>
                </p:nvGrpSpPr>
                <p:grpSpPr>
                  <a:xfrm>
                    <a:off x="-880920" y="5036040"/>
                    <a:ext cx="426600" cy="336240"/>
                    <a:chOff x="-880920" y="5036040"/>
                    <a:chExt cx="426600" cy="336240"/>
                  </a:xfrm>
                </p:grpSpPr>
                <p:sp>
                  <p:nvSpPr>
                    <p:cNvPr id="1633" name="Rechthoek 25"/>
                    <p:cNvSpPr/>
                    <p:nvPr/>
                  </p:nvSpPr>
                  <p:spPr>
                    <a:xfrm flipV="1">
                      <a:off x="-755280" y="5035680"/>
                      <a:ext cx="124560" cy="327960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80000" tIns="164160" rIns="180000" bIns="164160" numCol="1" spcCol="0" anchor="ctr">
                      <a:noAutofit/>
                    </a:bodyPr>
                    <a:lstStyle/>
                    <a:p>
                      <a:endParaRPr lang="en-GB" sz="1600" b="0" u="none" strike="noStrike" cap="all">
                        <a:solidFill>
                          <a:schemeClr val="lt1"/>
                        </a:solidFill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1634" name="Groep 26"/>
                    <p:cNvGrpSpPr/>
                    <p:nvPr/>
                  </p:nvGrpSpPr>
                  <p:grpSpPr>
                    <a:xfrm>
                      <a:off x="-880920" y="5039640"/>
                      <a:ext cx="388800" cy="332640"/>
                      <a:chOff x="-880920" y="5039640"/>
                      <a:chExt cx="388800" cy="332640"/>
                    </a:xfrm>
                  </p:grpSpPr>
                  <p:cxnSp>
                    <p:nvCxnSpPr>
                      <p:cNvPr id="1635" name="Rechte verbindingslijn 28"/>
                      <p:cNvCxnSpPr/>
                      <p:nvPr/>
                    </p:nvCxnSpPr>
                    <p:spPr>
                      <a:xfrm>
                        <a:off x="-880920" y="5263200"/>
                        <a:ext cx="1227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36" name="Rechte verbindingslijn 29"/>
                      <p:cNvCxnSpPr/>
                      <p:nvPr/>
                    </p:nvCxnSpPr>
                    <p:spPr>
                      <a:xfrm>
                        <a:off x="-880920" y="5151240"/>
                        <a:ext cx="126360" cy="36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37" name="Rechte verbindingslijn 30"/>
                      <p:cNvCxnSpPr/>
                      <p:nvPr/>
                    </p:nvCxnSpPr>
                    <p:spPr>
                      <a:xfrm flipV="1">
                        <a:off x="-626400" y="5039640"/>
                        <a:ext cx="360" cy="3294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cxnSp>
                    <p:nvCxnSpPr>
                      <p:cNvPr id="1638" name="Rechte verbindingslijn 31"/>
                      <p:cNvCxnSpPr/>
                      <p:nvPr/>
                    </p:nvCxnSpPr>
                    <p:spPr>
                      <a:xfrm flipV="1">
                        <a:off x="-756000" y="5039640"/>
                        <a:ext cx="360" cy="333000"/>
                      </a:xfrm>
                      <a:prstGeom prst="straightConnector1">
                        <a:avLst/>
                      </a:prstGeom>
                      <a:ln w="6480">
                        <a:solidFill>
                          <a:srgbClr val="817F7C"/>
                        </a:solidFill>
                        <a:miter/>
                      </a:ln>
                    </p:spPr>
                  </p:cxnSp>
                  <p:sp>
                    <p:nvSpPr>
                      <p:cNvPr id="1639" name="Rechthoek 32"/>
                      <p:cNvSpPr/>
                      <p:nvPr/>
                    </p:nvSpPr>
                    <p:spPr>
                      <a:xfrm flipV="1">
                        <a:off x="-878760" y="5039640"/>
                        <a:ext cx="386640" cy="330480"/>
                      </a:xfrm>
                      <a:prstGeom prst="rect">
                        <a:avLst/>
                      </a:prstGeom>
                      <a:noFill/>
                      <a:ln w="12600">
                        <a:solidFill>
                          <a:srgbClr val="6C6C6C"/>
                        </a:solidFill>
                        <a:miter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lIns="90000" tIns="45000" rIns="90000" bIns="45000" anchor="ctr">
                        <a:noAutofit/>
                      </a:bodyPr>
                      <a:lstStyle/>
                      <a:p>
                        <a:endParaRPr lang="en-GB" sz="2400" b="0" u="none" strike="noStrike">
                          <a:solidFill>
                            <a:schemeClr val="accent1"/>
                          </a:solidFill>
                          <a:uFillTx/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640" name="Pijl: rechts 27"/>
                    <p:cNvSpPr/>
                    <p:nvPr/>
                  </p:nvSpPr>
                  <p:spPr>
                    <a:xfrm flipV="1">
                      <a:off x="-663840" y="5101560"/>
                      <a:ext cx="209520" cy="201240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440">
                      <a:solidFill>
                        <a:schemeClr val="lt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641" name="Tekstvak 24"/>
                  <p:cNvSpPr/>
                  <p:nvPr/>
                </p:nvSpPr>
                <p:spPr>
                  <a:xfrm>
                    <a:off x="-973800" y="5460840"/>
                    <a:ext cx="571680" cy="20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anchor="ctr">
                    <a:noAutofit/>
                  </a:bodyPr>
                  <a:lstStyle/>
                  <a:p>
                    <a:pPr algn="ctr" defTabSz="1217520">
                      <a:lnSpc>
                        <a:spcPct val="90000"/>
                      </a:lnSpc>
                      <a:spcBef>
                        <a:spcPts val="601"/>
                      </a:spcBef>
                      <a:spcAft>
                        <a:spcPts val="601"/>
                      </a:spcAft>
                    </a:pP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Insert</a:t>
                    </a:r>
                    <a:br>
                      <a:rPr sz="900"/>
                    </a:br>
                    <a:r>
                      <a:rPr lang="en-GB" sz="9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rPr>
                      <a:t>Right</a:t>
                    </a:r>
                    <a:endParaRPr lang="en-US" sz="900" b="0" u="none" strike="noStrike">
                      <a:solidFill>
                        <a:srgbClr val="000000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646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47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48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49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50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51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652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53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654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655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56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57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658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659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660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1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2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3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4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5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6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7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8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69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70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671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672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3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4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5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6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7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8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9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680" name="Vrije vorm: vorm 2"/>
          <p:cNvSpPr/>
          <p:nvPr/>
        </p:nvSpPr>
        <p:spPr>
          <a:xfrm>
            <a:off x="-10800" y="0"/>
            <a:ext cx="12202560" cy="6857640"/>
          </a:xfrm>
          <a:custGeom>
            <a:avLst/>
            <a:gdLst>
              <a:gd name="textAreaLeft" fmla="*/ 0 w 12202560"/>
              <a:gd name="textAreaRight" fmla="*/ 12202920 w 122025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201"/>
              </a:spcBef>
              <a:spcAft>
                <a:spcPts val="201"/>
              </a:spcAft>
            </a:pPr>
            <a:r>
              <a:rPr lang="en-GB" sz="1600" b="0" u="none" strike="noStrike">
                <a:solidFill>
                  <a:schemeClr val="lt1"/>
                </a:solidFill>
                <a:uFillTx/>
                <a:latin typeface="Arial"/>
              </a:rPr>
              <a:t> </a:t>
            </a:r>
            <a:endParaRPr lang="en-US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81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245124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Title slide + symbol #2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82" name="PlaceHolder 2"/>
          <p:cNvSpPr>
            <a:spLocks noGrp="1"/>
          </p:cNvSpPr>
          <p:nvPr>
            <p:ph type="body"/>
          </p:nvPr>
        </p:nvSpPr>
        <p:spPr>
          <a:xfrm>
            <a:off x="719280" y="3962880"/>
            <a:ext cx="10751760" cy="132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432000" indent="-324000" algn="r" defTabSz="914400">
              <a:lnSpc>
                <a:spcPts val="5199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4800" b="1" u="none" strike="noStrike">
                <a:solidFill>
                  <a:schemeClr val="lt1"/>
                </a:solidFill>
                <a:uFillTx/>
                <a:latin typeface="Arial"/>
              </a:rPr>
              <a:t>Title slide</a:t>
            </a:r>
            <a:br>
              <a:rPr sz="4800"/>
            </a:br>
            <a:r>
              <a:rPr lang="en-GB" sz="4800" b="1" u="none" strike="noStrike">
                <a:solidFill>
                  <a:schemeClr val="lt1"/>
                </a:solidFill>
                <a:uFillTx/>
                <a:latin typeface="Arial"/>
              </a:rPr>
              <a:t>max. 2 lines</a:t>
            </a:r>
            <a:endParaRPr lang="nl-NL" sz="48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683" name="PlaceHolder 3"/>
          <p:cNvSpPr>
            <a:spLocks noGrp="1"/>
          </p:cNvSpPr>
          <p:nvPr>
            <p:ph type="body"/>
          </p:nvPr>
        </p:nvSpPr>
        <p:spPr>
          <a:xfrm>
            <a:off x="719280" y="5404320"/>
            <a:ext cx="10762920" cy="32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r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2"/>
                </a:solidFill>
                <a:uFillTx/>
                <a:latin typeface="Arial"/>
              </a:rPr>
              <a:t>Subtitle | Name speaker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684" name="PlaceHolder 4"/>
          <p:cNvSpPr>
            <a:spLocks noGrp="1"/>
          </p:cNvSpPr>
          <p:nvPr>
            <p:ph type="dt" idx="22"/>
          </p:nvPr>
        </p:nvSpPr>
        <p:spPr>
          <a:xfrm>
            <a:off x="10704960" y="58136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grpSp>
        <p:nvGrpSpPr>
          <p:cNvPr id="1685" name="Graphic 4"/>
          <p:cNvGrpSpPr/>
          <p:nvPr/>
        </p:nvGrpSpPr>
        <p:grpSpPr>
          <a:xfrm>
            <a:off x="721080" y="437400"/>
            <a:ext cx="1530000" cy="594000"/>
            <a:chOff x="721080" y="437400"/>
            <a:chExt cx="1530000" cy="594000"/>
          </a:xfrm>
        </p:grpSpPr>
        <p:sp>
          <p:nvSpPr>
            <p:cNvPr id="1686" name="Vrije vorm: vorm 21"/>
            <p:cNvSpPr/>
            <p:nvPr/>
          </p:nvSpPr>
          <p:spPr>
            <a:xfrm>
              <a:off x="1026000" y="730080"/>
              <a:ext cx="279720" cy="299880"/>
            </a:xfrm>
            <a:custGeom>
              <a:avLst/>
              <a:gdLst>
                <a:gd name="textAreaLeft" fmla="*/ 0 w 279720"/>
                <a:gd name="textAreaRight" fmla="*/ 280080 w 279720"/>
                <a:gd name="textAreaTop" fmla="*/ 0 h 299880"/>
                <a:gd name="textAreaBottom" fmla="*/ 300240 h 299880"/>
              </a:gdLst>
              <a:ahLst/>
              <a:cxnLst/>
              <a:rect l="textAreaLeft" t="textAreaTop" r="textAreaRight" b="textAreaBottom"/>
              <a:pathLst>
                <a:path w="258644" h="277455">
                  <a:moveTo>
                    <a:pt x="129322" y="224847"/>
                  </a:moveTo>
                  <a:cubicBezTo>
                    <a:pt x="164907" y="224847"/>
                    <a:pt x="183307" y="200713"/>
                    <a:pt x="183307" y="167897"/>
                  </a:cubicBezTo>
                  <a:lnTo>
                    <a:pt x="183307" y="0"/>
                  </a:lnTo>
                  <a:lnTo>
                    <a:pt x="258644" y="0"/>
                  </a:lnTo>
                  <a:lnTo>
                    <a:pt x="258644" y="172238"/>
                  </a:lnTo>
                  <a:cubicBezTo>
                    <a:pt x="257255" y="247592"/>
                    <a:pt x="197542" y="277456"/>
                    <a:pt x="129322" y="277456"/>
                  </a:cubicBezTo>
                  <a:cubicBezTo>
                    <a:pt x="61102" y="277456"/>
                    <a:pt x="0" y="247592"/>
                    <a:pt x="0" y="172238"/>
                  </a:cubicBezTo>
                  <a:lnTo>
                    <a:pt x="0" y="174"/>
                  </a:lnTo>
                  <a:lnTo>
                    <a:pt x="75337" y="174"/>
                  </a:lnTo>
                  <a:lnTo>
                    <a:pt x="75337" y="168071"/>
                  </a:lnTo>
                  <a:cubicBezTo>
                    <a:pt x="73948" y="200713"/>
                    <a:pt x="93910" y="224847"/>
                    <a:pt x="129322" y="224847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87" name="Vrije vorm: vorm 22"/>
            <p:cNvSpPr/>
            <p:nvPr/>
          </p:nvSpPr>
          <p:spPr>
            <a:xfrm>
              <a:off x="721080" y="730080"/>
              <a:ext cx="264600" cy="293760"/>
            </a:xfrm>
            <a:custGeom>
              <a:avLst/>
              <a:gdLst>
                <a:gd name="textAreaLeft" fmla="*/ 0 w 264600"/>
                <a:gd name="textAreaRight" fmla="*/ 264960 w 264600"/>
                <a:gd name="textAreaTop" fmla="*/ 0 h 293760"/>
                <a:gd name="textAreaBottom" fmla="*/ 294120 h 293760"/>
              </a:gdLst>
              <a:ahLst/>
              <a:cxnLst/>
              <a:rect l="textAreaLeft" t="textAreaTop" r="textAreaRight" b="textAreaBottom"/>
              <a:pathLst>
                <a:path w="244583" h="271726">
                  <a:moveTo>
                    <a:pt x="85405" y="271726"/>
                  </a:moveTo>
                  <a:lnTo>
                    <a:pt x="160741" y="271726"/>
                  </a:lnTo>
                  <a:lnTo>
                    <a:pt x="160741" y="52609"/>
                  </a:lnTo>
                  <a:lnTo>
                    <a:pt x="244583" y="52609"/>
                  </a:lnTo>
                  <a:lnTo>
                    <a:pt x="244583" y="0"/>
                  </a:lnTo>
                  <a:lnTo>
                    <a:pt x="0" y="0"/>
                  </a:lnTo>
                  <a:lnTo>
                    <a:pt x="0" y="52609"/>
                  </a:lnTo>
                  <a:lnTo>
                    <a:pt x="85405" y="52609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88" name="Vrije vorm: vorm 23"/>
            <p:cNvSpPr/>
            <p:nvPr/>
          </p:nvSpPr>
          <p:spPr>
            <a:xfrm>
              <a:off x="802440" y="437400"/>
              <a:ext cx="277920" cy="274680"/>
            </a:xfrm>
            <a:custGeom>
              <a:avLst/>
              <a:gdLst>
                <a:gd name="textAreaLeft" fmla="*/ 0 w 277920"/>
                <a:gd name="textAreaRight" fmla="*/ 278280 w 277920"/>
                <a:gd name="textAreaTop" fmla="*/ 0 h 274680"/>
                <a:gd name="textAreaBottom" fmla="*/ 275040 h 274680"/>
              </a:gdLst>
              <a:ahLst/>
              <a:cxnLst/>
              <a:rect l="textAreaLeft" t="textAreaTop" r="textAreaRight" b="textAreaBottom"/>
              <a:pathLst>
                <a:path w="256862" h="254189">
                  <a:moveTo>
                    <a:pt x="190726" y="138033"/>
                  </a:moveTo>
                  <a:cubicBezTo>
                    <a:pt x="172326" y="143763"/>
                    <a:pt x="153752" y="139422"/>
                    <a:pt x="153752" y="115288"/>
                  </a:cubicBezTo>
                  <a:cubicBezTo>
                    <a:pt x="153752" y="78306"/>
                    <a:pt x="241934" y="47053"/>
                    <a:pt x="254780" y="14237"/>
                  </a:cubicBezTo>
                  <a:cubicBezTo>
                    <a:pt x="257557" y="5730"/>
                    <a:pt x="257557" y="0"/>
                    <a:pt x="254780" y="0"/>
                  </a:cubicBezTo>
                  <a:cubicBezTo>
                    <a:pt x="252002" y="0"/>
                    <a:pt x="254780" y="4341"/>
                    <a:pt x="247663" y="9897"/>
                  </a:cubicBezTo>
                  <a:cubicBezTo>
                    <a:pt x="210689" y="46879"/>
                    <a:pt x="149586" y="46879"/>
                    <a:pt x="102718" y="66846"/>
                  </a:cubicBezTo>
                  <a:cubicBezTo>
                    <a:pt x="71472" y="81084"/>
                    <a:pt x="-18098" y="123796"/>
                    <a:pt x="3253" y="217555"/>
                  </a:cubicBezTo>
                  <a:cubicBezTo>
                    <a:pt x="4642" y="221895"/>
                    <a:pt x="7593" y="237522"/>
                    <a:pt x="10370" y="237522"/>
                  </a:cubicBezTo>
                  <a:cubicBezTo>
                    <a:pt x="13147" y="237522"/>
                    <a:pt x="13147" y="229014"/>
                    <a:pt x="13147" y="217555"/>
                  </a:cubicBezTo>
                  <a:cubicBezTo>
                    <a:pt x="13147" y="160605"/>
                    <a:pt x="78589" y="144978"/>
                    <a:pt x="101329" y="107996"/>
                  </a:cubicBezTo>
                  <a:cubicBezTo>
                    <a:pt x="104107" y="103655"/>
                    <a:pt x="108446" y="98099"/>
                    <a:pt x="109835" y="100877"/>
                  </a:cubicBezTo>
                  <a:cubicBezTo>
                    <a:pt x="109835" y="102266"/>
                    <a:pt x="109835" y="103655"/>
                    <a:pt x="109835" y="107996"/>
                  </a:cubicBezTo>
                  <a:cubicBezTo>
                    <a:pt x="102718" y="137860"/>
                    <a:pt x="71472" y="157827"/>
                    <a:pt x="79978" y="179183"/>
                  </a:cubicBezTo>
                  <a:cubicBezTo>
                    <a:pt x="91435" y="207658"/>
                    <a:pt x="125458" y="186302"/>
                    <a:pt x="135352" y="167724"/>
                  </a:cubicBezTo>
                  <a:cubicBezTo>
                    <a:pt x="138130" y="163383"/>
                    <a:pt x="139692" y="159216"/>
                    <a:pt x="141081" y="160605"/>
                  </a:cubicBezTo>
                  <a:cubicBezTo>
                    <a:pt x="142469" y="160605"/>
                    <a:pt x="142469" y="166335"/>
                    <a:pt x="141081" y="172064"/>
                  </a:cubicBezTo>
                  <a:cubicBezTo>
                    <a:pt x="135352" y="204706"/>
                    <a:pt x="128235" y="223284"/>
                    <a:pt x="104107" y="241689"/>
                  </a:cubicBezTo>
                  <a:cubicBezTo>
                    <a:pt x="96990" y="247418"/>
                    <a:pt x="84144" y="248807"/>
                    <a:pt x="85706" y="253148"/>
                  </a:cubicBezTo>
                  <a:cubicBezTo>
                    <a:pt x="85706" y="254537"/>
                    <a:pt x="91435" y="254537"/>
                    <a:pt x="95601" y="253148"/>
                  </a:cubicBezTo>
                  <a:cubicBezTo>
                    <a:pt x="159654" y="248807"/>
                    <a:pt x="212251" y="174842"/>
                    <a:pt x="226485" y="125185"/>
                  </a:cubicBezTo>
                  <a:cubicBezTo>
                    <a:pt x="227874" y="122407"/>
                    <a:pt x="227874" y="118066"/>
                    <a:pt x="226485" y="116677"/>
                  </a:cubicBezTo>
                  <a:cubicBezTo>
                    <a:pt x="225097" y="115288"/>
                    <a:pt x="222146" y="118066"/>
                    <a:pt x="219368" y="121018"/>
                  </a:cubicBezTo>
                  <a:cubicBezTo>
                    <a:pt x="209127" y="128137"/>
                    <a:pt x="200621" y="133866"/>
                    <a:pt x="190726" y="138033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89" name="Vrije vorm: vorm 24"/>
            <p:cNvSpPr/>
            <p:nvPr/>
          </p:nvSpPr>
          <p:spPr>
            <a:xfrm>
              <a:off x="1664640" y="813600"/>
              <a:ext cx="185760" cy="216720"/>
            </a:xfrm>
            <a:custGeom>
              <a:avLst/>
              <a:gdLst>
                <a:gd name="textAreaLeft" fmla="*/ 0 w 185760"/>
                <a:gd name="textAreaRight" fmla="*/ 186120 w 185760"/>
                <a:gd name="textAreaTop" fmla="*/ 0 h 216720"/>
                <a:gd name="textAreaBottom" fmla="*/ 217080 h 216720"/>
              </a:gdLst>
              <a:ahLst/>
              <a:cxnLst/>
              <a:rect l="textAreaLeft" t="textAreaTop" r="textAreaRight" b="textAreaBottom"/>
              <a:pathLst>
                <a:path w="172024" h="200539">
                  <a:moveTo>
                    <a:pt x="38363" y="82299"/>
                  </a:moveTo>
                  <a:cubicBezTo>
                    <a:pt x="38363" y="52435"/>
                    <a:pt x="56763" y="25350"/>
                    <a:pt x="86620" y="25350"/>
                  </a:cubicBezTo>
                  <a:cubicBezTo>
                    <a:pt x="120816" y="25350"/>
                    <a:pt x="134877" y="49484"/>
                    <a:pt x="134877" y="82299"/>
                  </a:cubicBezTo>
                  <a:lnTo>
                    <a:pt x="38363" y="82299"/>
                  </a:lnTo>
                  <a:close/>
                  <a:moveTo>
                    <a:pt x="172024" y="106607"/>
                  </a:moveTo>
                  <a:lnTo>
                    <a:pt x="172024" y="89591"/>
                  </a:lnTo>
                  <a:cubicBezTo>
                    <a:pt x="172024" y="36983"/>
                    <a:pt x="142167" y="0"/>
                    <a:pt x="88182" y="0"/>
                  </a:cubicBezTo>
                  <a:cubicBezTo>
                    <a:pt x="28468" y="0"/>
                    <a:pt x="0" y="46879"/>
                    <a:pt x="0" y="102440"/>
                  </a:cubicBezTo>
                  <a:cubicBezTo>
                    <a:pt x="0" y="158001"/>
                    <a:pt x="24128" y="200539"/>
                    <a:pt x="85231" y="200539"/>
                  </a:cubicBezTo>
                  <a:cubicBezTo>
                    <a:pt x="130711" y="200539"/>
                    <a:pt x="163518" y="179183"/>
                    <a:pt x="169073" y="136471"/>
                  </a:cubicBezTo>
                  <a:lnTo>
                    <a:pt x="130711" y="136471"/>
                  </a:lnTo>
                  <a:cubicBezTo>
                    <a:pt x="126371" y="163557"/>
                    <a:pt x="112310" y="174842"/>
                    <a:pt x="85231" y="174842"/>
                  </a:cubicBezTo>
                  <a:cubicBezTo>
                    <a:pt x="48257" y="174842"/>
                    <a:pt x="36974" y="142200"/>
                    <a:pt x="36974" y="107996"/>
                  </a:cubicBezTo>
                  <a:lnTo>
                    <a:pt x="172024" y="107996"/>
                  </a:lnTo>
                  <a:lnTo>
                    <a:pt x="172024" y="10660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90" name="Vrije vorm: vorm 25"/>
            <p:cNvSpPr/>
            <p:nvPr/>
          </p:nvSpPr>
          <p:spPr>
            <a:xfrm>
              <a:off x="1897200" y="730080"/>
              <a:ext cx="38160" cy="293760"/>
            </a:xfrm>
            <a:custGeom>
              <a:avLst/>
              <a:gdLst>
                <a:gd name="textAreaLeft" fmla="*/ 0 w 38160"/>
                <a:gd name="textAreaRight" fmla="*/ 38520 w 38160"/>
                <a:gd name="textAreaTop" fmla="*/ 0 h 293760"/>
                <a:gd name="textAreaBottom" fmla="*/ 294120 h 293760"/>
              </a:gdLst>
              <a:ahLst/>
              <a:cxnLst/>
              <a:rect l="textAreaLeft" t="textAreaTop" r="textAreaRight" b="textAreaBottom"/>
              <a:pathLst>
                <a:path w="35585" h="271552">
                  <a:moveTo>
                    <a:pt x="0" y="0"/>
                  </a:moveTo>
                  <a:lnTo>
                    <a:pt x="35585" y="0"/>
                  </a:lnTo>
                  <a:lnTo>
                    <a:pt x="35585" y="271552"/>
                  </a:lnTo>
                  <a:lnTo>
                    <a:pt x="0" y="271552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91" name="Vrije vorm: vorm 26"/>
            <p:cNvSpPr/>
            <p:nvPr/>
          </p:nvSpPr>
          <p:spPr>
            <a:xfrm>
              <a:off x="1980360" y="722520"/>
              <a:ext cx="132120" cy="301320"/>
            </a:xfrm>
            <a:custGeom>
              <a:avLst/>
              <a:gdLst>
                <a:gd name="textAreaLeft" fmla="*/ 0 w 132120"/>
                <a:gd name="textAreaRight" fmla="*/ 132480 w 132120"/>
                <a:gd name="textAreaTop" fmla="*/ 0 h 301320"/>
                <a:gd name="textAreaBottom" fmla="*/ 301680 h 301320"/>
              </a:gdLst>
              <a:ahLst/>
              <a:cxnLst/>
              <a:rect l="textAreaLeft" t="textAreaTop" r="textAreaRight" b="textAreaBottom"/>
              <a:pathLst>
                <a:path w="122204" h="278671">
                  <a:moveTo>
                    <a:pt x="72559" y="278671"/>
                  </a:moveTo>
                  <a:lnTo>
                    <a:pt x="72559" y="113726"/>
                  </a:lnTo>
                  <a:lnTo>
                    <a:pt x="116650" y="113726"/>
                  </a:lnTo>
                  <a:lnTo>
                    <a:pt x="116650" y="88202"/>
                  </a:lnTo>
                  <a:lnTo>
                    <a:pt x="72559" y="88202"/>
                  </a:lnTo>
                  <a:lnTo>
                    <a:pt x="72559" y="58339"/>
                  </a:lnTo>
                  <a:cubicBezTo>
                    <a:pt x="72559" y="36983"/>
                    <a:pt x="82454" y="32816"/>
                    <a:pt x="103805" y="32816"/>
                  </a:cubicBezTo>
                  <a:cubicBezTo>
                    <a:pt x="109533" y="32816"/>
                    <a:pt x="115262" y="34205"/>
                    <a:pt x="122205" y="34205"/>
                  </a:cubicBezTo>
                  <a:lnTo>
                    <a:pt x="122205" y="4341"/>
                  </a:lnTo>
                  <a:cubicBezTo>
                    <a:pt x="113699" y="2952"/>
                    <a:pt x="105194" y="0"/>
                    <a:pt x="96688" y="0"/>
                  </a:cubicBezTo>
                  <a:cubicBezTo>
                    <a:pt x="62491" y="0"/>
                    <a:pt x="36974" y="17015"/>
                    <a:pt x="36974" y="52609"/>
                  </a:cubicBezTo>
                  <a:lnTo>
                    <a:pt x="36974" y="88202"/>
                  </a:lnTo>
                  <a:lnTo>
                    <a:pt x="0" y="88202"/>
                  </a:lnTo>
                  <a:lnTo>
                    <a:pt x="0" y="113726"/>
                  </a:lnTo>
                  <a:lnTo>
                    <a:pt x="36974" y="113726"/>
                  </a:lnTo>
                  <a:lnTo>
                    <a:pt x="36974" y="278671"/>
                  </a:lnTo>
                  <a:lnTo>
                    <a:pt x="72559" y="278671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92" name="Vrije vorm: vorm 27"/>
            <p:cNvSpPr/>
            <p:nvPr/>
          </p:nvSpPr>
          <p:spPr>
            <a:xfrm>
              <a:off x="2128320" y="765720"/>
              <a:ext cx="122760" cy="265680"/>
            </a:xfrm>
            <a:custGeom>
              <a:avLst/>
              <a:gdLst>
                <a:gd name="textAreaLeft" fmla="*/ 0 w 122760"/>
                <a:gd name="textAreaRight" fmla="*/ 123120 w 122760"/>
                <a:gd name="textAreaTop" fmla="*/ 0 h 265680"/>
                <a:gd name="textAreaBottom" fmla="*/ 266040 h 265680"/>
              </a:gdLst>
              <a:ahLst/>
              <a:cxnLst/>
              <a:rect l="textAreaLeft" t="textAreaTop" r="textAreaRight" b="textAreaBottom"/>
              <a:pathLst>
                <a:path w="113699" h="245855">
                  <a:moveTo>
                    <a:pt x="0" y="49657"/>
                  </a:moveTo>
                  <a:lnTo>
                    <a:pt x="0" y="75180"/>
                  </a:lnTo>
                  <a:lnTo>
                    <a:pt x="32634" y="75180"/>
                  </a:lnTo>
                  <a:lnTo>
                    <a:pt x="32634" y="196025"/>
                  </a:lnTo>
                  <a:cubicBezTo>
                    <a:pt x="32634" y="221548"/>
                    <a:pt x="32634" y="245856"/>
                    <a:pt x="86620" y="245856"/>
                  </a:cubicBezTo>
                  <a:cubicBezTo>
                    <a:pt x="95125" y="245856"/>
                    <a:pt x="102243" y="244467"/>
                    <a:pt x="110748" y="243078"/>
                  </a:cubicBezTo>
                  <a:lnTo>
                    <a:pt x="110748" y="215992"/>
                  </a:lnTo>
                  <a:cubicBezTo>
                    <a:pt x="105020" y="217381"/>
                    <a:pt x="97903" y="218770"/>
                    <a:pt x="92348" y="218770"/>
                  </a:cubicBezTo>
                  <a:cubicBezTo>
                    <a:pt x="79503" y="218770"/>
                    <a:pt x="69608" y="211651"/>
                    <a:pt x="69608" y="198803"/>
                  </a:cubicBezTo>
                  <a:lnTo>
                    <a:pt x="69608" y="76743"/>
                  </a:lnTo>
                  <a:lnTo>
                    <a:pt x="113699" y="76743"/>
                  </a:lnTo>
                  <a:lnTo>
                    <a:pt x="113699" y="51220"/>
                  </a:lnTo>
                  <a:lnTo>
                    <a:pt x="69608" y="51220"/>
                  </a:lnTo>
                  <a:lnTo>
                    <a:pt x="69608" y="0"/>
                  </a:lnTo>
                  <a:lnTo>
                    <a:pt x="34023" y="11459"/>
                  </a:lnTo>
                  <a:lnTo>
                    <a:pt x="34023" y="51220"/>
                  </a:lnTo>
                  <a:lnTo>
                    <a:pt x="0" y="4965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93" name="Vrije vorm: vorm 28"/>
            <p:cNvSpPr/>
            <p:nvPr/>
          </p:nvSpPr>
          <p:spPr>
            <a:xfrm>
              <a:off x="1387800" y="729000"/>
              <a:ext cx="239760" cy="295200"/>
            </a:xfrm>
            <a:custGeom>
              <a:avLst/>
              <a:gdLst>
                <a:gd name="textAreaLeft" fmla="*/ 0 w 239760"/>
                <a:gd name="textAreaRight" fmla="*/ 240120 w 239760"/>
                <a:gd name="textAreaTop" fmla="*/ 0 h 295200"/>
                <a:gd name="textAreaBottom" fmla="*/ 295560 h 295200"/>
              </a:gdLst>
              <a:ahLst/>
              <a:cxnLst/>
              <a:rect l="textAreaLeft" t="textAreaTop" r="textAreaRight" b="textAreaBottom"/>
              <a:pathLst>
                <a:path w="221843" h="272941">
                  <a:moveTo>
                    <a:pt x="0" y="272941"/>
                  </a:moveTo>
                  <a:lnTo>
                    <a:pt x="93910" y="272941"/>
                  </a:lnTo>
                  <a:cubicBezTo>
                    <a:pt x="210561" y="272941"/>
                    <a:pt x="221844" y="174842"/>
                    <a:pt x="221844" y="136471"/>
                  </a:cubicBezTo>
                  <a:cubicBezTo>
                    <a:pt x="221844" y="99488"/>
                    <a:pt x="208998" y="0"/>
                    <a:pt x="93910" y="0"/>
                  </a:cubicBezTo>
                  <a:lnTo>
                    <a:pt x="0" y="0"/>
                  </a:lnTo>
                  <a:lnTo>
                    <a:pt x="0" y="272941"/>
                  </a:lnTo>
                  <a:close/>
                  <a:moveTo>
                    <a:pt x="38363" y="32468"/>
                  </a:moveTo>
                  <a:lnTo>
                    <a:pt x="93737" y="32468"/>
                  </a:lnTo>
                  <a:cubicBezTo>
                    <a:pt x="156228" y="32468"/>
                    <a:pt x="183307" y="79347"/>
                    <a:pt x="183307" y="136297"/>
                  </a:cubicBezTo>
                  <a:cubicBezTo>
                    <a:pt x="183307" y="193247"/>
                    <a:pt x="157790" y="240126"/>
                    <a:pt x="93737" y="240126"/>
                  </a:cubicBezTo>
                  <a:lnTo>
                    <a:pt x="38363" y="240126"/>
                  </a:lnTo>
                  <a:cubicBezTo>
                    <a:pt x="38363" y="240126"/>
                    <a:pt x="38363" y="32468"/>
                    <a:pt x="38363" y="32468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69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69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70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70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70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0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71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71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71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1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2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2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72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72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72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2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2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2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2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2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3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3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732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62388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Video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7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to insert a video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734" name="PlaceHolder 3"/>
          <p:cNvSpPr>
            <a:spLocks noGrp="1"/>
          </p:cNvSpPr>
          <p:nvPr>
            <p:ph type="body"/>
          </p:nvPr>
        </p:nvSpPr>
        <p:spPr>
          <a:xfrm>
            <a:off x="0" y="4094280"/>
            <a:ext cx="121917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735" name="PlaceHolder 4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736" name="PlaceHolder 5"/>
          <p:cNvSpPr>
            <a:spLocks noGrp="1"/>
          </p:cNvSpPr>
          <p:nvPr>
            <p:ph type="dt" idx="23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37" name="PlaceHolder 6"/>
          <p:cNvSpPr>
            <a:spLocks noGrp="1"/>
          </p:cNvSpPr>
          <p:nvPr>
            <p:ph type="sldNum" idx="24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CC086F-4F06-4D15-B27E-9853487556F1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grpSp>
        <p:nvGrpSpPr>
          <p:cNvPr id="1738" name="INSTRUCTION"/>
          <p:cNvGrpSpPr/>
          <p:nvPr/>
        </p:nvGrpSpPr>
        <p:grpSpPr>
          <a:xfrm>
            <a:off x="-3786120" y="0"/>
            <a:ext cx="3692880" cy="6680160"/>
            <a:chOff x="-3786120" y="0"/>
            <a:chExt cx="3692880" cy="6680160"/>
          </a:xfrm>
        </p:grpSpPr>
        <p:sp>
          <p:nvSpPr>
            <p:cNvPr id="1739" name="Rechthoek 3"/>
            <p:cNvSpPr/>
            <p:nvPr/>
          </p:nvSpPr>
          <p:spPr>
            <a:xfrm>
              <a:off x="-3786120" y="0"/>
              <a:ext cx="3592800" cy="59364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 video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40" name="Ovaal 4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41" name="Rechthoek 5"/>
            <p:cNvSpPr/>
            <p:nvPr/>
          </p:nvSpPr>
          <p:spPr>
            <a:xfrm>
              <a:off x="-3319560" y="465480"/>
              <a:ext cx="2944440" cy="6577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video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pictogram to insert a new video</a:t>
              </a:r>
              <a:br>
                <a:rPr sz="1200"/>
              </a:br>
              <a:r>
                <a:rPr lang="en-GB" sz="1200" b="0" i="1" u="none" strike="noStrike">
                  <a:solidFill>
                    <a:srgbClr val="000000"/>
                  </a:solidFill>
                  <a:uFillTx/>
                  <a:latin typeface="Calibri"/>
                </a:rPr>
                <a:t>(see example below)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42" name="Ovaal 11"/>
            <p:cNvSpPr/>
            <p:nvPr/>
          </p:nvSpPr>
          <p:spPr>
            <a:xfrm>
              <a:off x="-3603600" y="17298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43" name="Rechthoek 12"/>
            <p:cNvSpPr/>
            <p:nvPr/>
          </p:nvSpPr>
          <p:spPr>
            <a:xfrm>
              <a:off x="-3319560" y="172980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video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744" name="Groep 13"/>
            <p:cNvGrpSpPr/>
            <p:nvPr/>
          </p:nvGrpSpPr>
          <p:grpSpPr>
            <a:xfrm>
              <a:off x="-3311280" y="2164320"/>
              <a:ext cx="825120" cy="209160"/>
              <a:chOff x="-3311280" y="2164320"/>
              <a:chExt cx="825120" cy="209160"/>
            </a:xfrm>
          </p:grpSpPr>
          <p:sp>
            <p:nvSpPr>
              <p:cNvPr id="1745" name="Rechthoek 72"/>
              <p:cNvSpPr/>
              <p:nvPr/>
            </p:nvSpPr>
            <p:spPr>
              <a:xfrm>
                <a:off x="-3311280" y="2164320"/>
                <a:ext cx="825120" cy="209160"/>
              </a:xfrm>
              <a:prstGeom prst="rect">
                <a:avLst/>
              </a:prstGeom>
              <a:solidFill>
                <a:srgbClr val="E5F1FB"/>
              </a:solidFill>
              <a:ln w="12600">
                <a:solidFill>
                  <a:srgbClr val="0B7ED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0" rIns="28800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Insert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1746" name="Rechte verbindingslijn 73"/>
              <p:cNvCxnSpPr/>
              <p:nvPr/>
            </p:nvCxnSpPr>
            <p:spPr>
              <a:xfrm>
                <a:off x="-2660400" y="2196360"/>
                <a:ext cx="360" cy="143280"/>
              </a:xfrm>
              <a:prstGeom prst="straightConnector1">
                <a:avLst/>
              </a:prstGeom>
              <a:ln w="3240">
                <a:solidFill>
                  <a:srgbClr val="44546A"/>
                </a:solidFill>
                <a:round/>
              </a:ln>
            </p:spPr>
          </p:cxnSp>
          <p:sp>
            <p:nvSpPr>
              <p:cNvPr id="1747" name="Gelijkbenige driehoek 74"/>
              <p:cNvSpPr/>
              <p:nvPr/>
            </p:nvSpPr>
            <p:spPr>
              <a:xfrm rot="10800000">
                <a:off x="-2619360" y="2248560"/>
                <a:ext cx="86400" cy="5076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9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748" name="Ovaal 14"/>
            <p:cNvSpPr/>
            <p:nvPr/>
          </p:nvSpPr>
          <p:spPr>
            <a:xfrm>
              <a:off x="-3603600" y="2553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49" name="Rechthoek 15"/>
            <p:cNvSpPr/>
            <p:nvPr/>
          </p:nvSpPr>
          <p:spPr>
            <a:xfrm>
              <a:off x="-3319560" y="255348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50" name="Ovaal 16"/>
            <p:cNvSpPr/>
            <p:nvPr/>
          </p:nvSpPr>
          <p:spPr>
            <a:xfrm>
              <a:off x="-3603600" y="4145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51" name="Rechthoek 17"/>
            <p:cNvSpPr/>
            <p:nvPr/>
          </p:nvSpPr>
          <p:spPr>
            <a:xfrm>
              <a:off x="-3319560" y="4145760"/>
              <a:ext cx="2944440" cy="7945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video, go to the tab </a:t>
              </a:r>
              <a:br>
                <a:rPr sz="1200"/>
              </a:b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‘Video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video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video frame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752" name="Groep 18"/>
            <p:cNvGrpSpPr/>
            <p:nvPr/>
          </p:nvGrpSpPr>
          <p:grpSpPr>
            <a:xfrm>
              <a:off x="-3449160" y="5047560"/>
              <a:ext cx="622080" cy="612720"/>
              <a:chOff x="-3449160" y="5047560"/>
              <a:chExt cx="622080" cy="612720"/>
            </a:xfrm>
          </p:grpSpPr>
          <p:grpSp>
            <p:nvGrpSpPr>
              <p:cNvPr id="1753" name="Groep 56"/>
              <p:cNvGrpSpPr/>
              <p:nvPr/>
            </p:nvGrpSpPr>
            <p:grpSpPr>
              <a:xfrm>
                <a:off x="-3322080" y="5047560"/>
                <a:ext cx="385920" cy="370080"/>
                <a:chOff x="-3322080" y="5047560"/>
                <a:chExt cx="385920" cy="370080"/>
              </a:xfrm>
            </p:grpSpPr>
            <p:grpSp>
              <p:nvGrpSpPr>
                <p:cNvPr id="1754" name="Groep 59"/>
                <p:cNvGrpSpPr/>
                <p:nvPr/>
              </p:nvGrpSpPr>
              <p:grpSpPr>
                <a:xfrm>
                  <a:off x="-3322080" y="5047560"/>
                  <a:ext cx="340920" cy="326880"/>
                  <a:chOff x="-3322080" y="5047560"/>
                  <a:chExt cx="340920" cy="326880"/>
                </a:xfrm>
              </p:grpSpPr>
              <p:grpSp>
                <p:nvGrpSpPr>
                  <p:cNvPr id="1755" name="Groep 66"/>
                  <p:cNvGrpSpPr/>
                  <p:nvPr/>
                </p:nvGrpSpPr>
                <p:grpSpPr>
                  <a:xfrm>
                    <a:off x="-3322080" y="5047560"/>
                    <a:ext cx="340920" cy="326880"/>
                    <a:chOff x="-3322080" y="5047560"/>
                    <a:chExt cx="340920" cy="326880"/>
                  </a:xfrm>
                </p:grpSpPr>
                <p:sp>
                  <p:nvSpPr>
                    <p:cNvPr id="1756" name="Rechthoek 69"/>
                    <p:cNvSpPr/>
                    <p:nvPr/>
                  </p:nvSpPr>
                  <p:spPr>
                    <a:xfrm>
                      <a:off x="-3322080" y="5047560"/>
                      <a:ext cx="340920" cy="32688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757" name="Rechthoek 70"/>
                    <p:cNvSpPr/>
                    <p:nvPr/>
                  </p:nvSpPr>
                  <p:spPr>
                    <a:xfrm>
                      <a:off x="-3322080" y="5047560"/>
                      <a:ext cx="200880" cy="1980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758" name="Ovaal 71"/>
                    <p:cNvSpPr/>
                    <p:nvPr/>
                  </p:nvSpPr>
                  <p:spPr>
                    <a:xfrm>
                      <a:off x="-3199320" y="5072400"/>
                      <a:ext cx="55080" cy="5508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1759" name="Afbeelding 67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2360" y="5128200"/>
                    <a:ext cx="132840" cy="10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1760" name="Afbeelding 68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59440" y="5150160"/>
                    <a:ext cx="132840" cy="85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1761" name="Groep 60"/>
                <p:cNvGrpSpPr/>
                <p:nvPr/>
              </p:nvGrpSpPr>
              <p:grpSpPr>
                <a:xfrm>
                  <a:off x="-3056400" y="5297040"/>
                  <a:ext cx="120240" cy="120600"/>
                  <a:chOff x="-3056400" y="5297040"/>
                  <a:chExt cx="120240" cy="120600"/>
                </a:xfrm>
              </p:grpSpPr>
              <p:sp>
                <p:nvSpPr>
                  <p:cNvPr id="1762" name="Rechthoek 64"/>
                  <p:cNvSpPr/>
                  <p:nvPr/>
                </p:nvSpPr>
                <p:spPr>
                  <a:xfrm>
                    <a:off x="-3056400" y="5297040"/>
                    <a:ext cx="120240" cy="230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63" name="Rechthoek 65"/>
                  <p:cNvSpPr/>
                  <p:nvPr/>
                </p:nvSpPr>
                <p:spPr>
                  <a:xfrm rot="5400000">
                    <a:off x="-3104640" y="5346000"/>
                    <a:ext cx="120240" cy="230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1764" name="Groep 61"/>
                <p:cNvGrpSpPr/>
                <p:nvPr/>
              </p:nvGrpSpPr>
              <p:grpSpPr>
                <a:xfrm>
                  <a:off x="-3090960" y="5264640"/>
                  <a:ext cx="120240" cy="120600"/>
                  <a:chOff x="-3090960" y="5264640"/>
                  <a:chExt cx="120240" cy="120600"/>
                </a:xfrm>
              </p:grpSpPr>
              <p:sp>
                <p:nvSpPr>
                  <p:cNvPr id="1765" name="Rechthoek 62"/>
                  <p:cNvSpPr/>
                  <p:nvPr/>
                </p:nvSpPr>
                <p:spPr>
                  <a:xfrm rot="10800000">
                    <a:off x="-3090960" y="5362200"/>
                    <a:ext cx="120240" cy="230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66" name="Rechthoek 63"/>
                  <p:cNvSpPr/>
                  <p:nvPr/>
                </p:nvSpPr>
                <p:spPr>
                  <a:xfrm rot="16200000">
                    <a:off x="-3042720" y="5313240"/>
                    <a:ext cx="120240" cy="230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1767" name="Rechthoek 57"/>
              <p:cNvSpPr/>
              <p:nvPr/>
            </p:nvSpPr>
            <p:spPr>
              <a:xfrm>
                <a:off x="-3449160" y="5449680"/>
                <a:ext cx="622080" cy="1328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768" name="Gelijkbenige driehoek 58"/>
              <p:cNvSpPr/>
              <p:nvPr/>
            </p:nvSpPr>
            <p:spPr>
              <a:xfrm rot="10800000">
                <a:off x="-3173400" y="5618520"/>
                <a:ext cx="71280" cy="417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769" name="Rechthoek 19"/>
            <p:cNvSpPr/>
            <p:nvPr/>
          </p:nvSpPr>
          <p:spPr>
            <a:xfrm>
              <a:off x="-3316680" y="311976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1770" name="Groep 20"/>
            <p:cNvGrpSpPr/>
            <p:nvPr/>
          </p:nvGrpSpPr>
          <p:grpSpPr>
            <a:xfrm>
              <a:off x="-2485800" y="3399120"/>
              <a:ext cx="1222560" cy="563760"/>
              <a:chOff x="-2485800" y="3399120"/>
              <a:chExt cx="1222560" cy="563760"/>
            </a:xfrm>
          </p:grpSpPr>
          <p:sp>
            <p:nvSpPr>
              <p:cNvPr id="1771" name="Rechthoek 35"/>
              <p:cNvSpPr/>
              <p:nvPr/>
            </p:nvSpPr>
            <p:spPr>
              <a:xfrm>
                <a:off x="-2485800" y="339912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72" name="Rechthoek 36"/>
              <p:cNvSpPr/>
              <p:nvPr/>
            </p:nvSpPr>
            <p:spPr>
              <a:xfrm>
                <a:off x="-2479680" y="365292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1773" name="Groep 37"/>
              <p:cNvGrpSpPr/>
              <p:nvPr/>
            </p:nvGrpSpPr>
            <p:grpSpPr>
              <a:xfrm>
                <a:off x="-2403720" y="3460680"/>
                <a:ext cx="155520" cy="131400"/>
                <a:chOff x="-2403720" y="3460680"/>
                <a:chExt cx="155520" cy="131400"/>
              </a:xfrm>
            </p:grpSpPr>
            <p:sp>
              <p:nvSpPr>
                <p:cNvPr id="1774" name="Rechthoek: afgeronde hoeken 50"/>
                <p:cNvSpPr/>
                <p:nvPr/>
              </p:nvSpPr>
              <p:spPr>
                <a:xfrm>
                  <a:off x="-2403720" y="346068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775" name="Rechthoek 51"/>
                <p:cNvSpPr/>
                <p:nvPr/>
              </p:nvSpPr>
              <p:spPr>
                <a:xfrm>
                  <a:off x="-2382120" y="347868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776" name="Rechthoek 52"/>
                <p:cNvSpPr/>
                <p:nvPr/>
              </p:nvSpPr>
              <p:spPr>
                <a:xfrm>
                  <a:off x="-2382120" y="350568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777" name="Rechthoek 53"/>
                <p:cNvSpPr/>
                <p:nvPr/>
              </p:nvSpPr>
              <p:spPr>
                <a:xfrm>
                  <a:off x="-2322360" y="350964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778" name="Rechthoek 54"/>
                <p:cNvSpPr/>
                <p:nvPr/>
              </p:nvSpPr>
              <p:spPr>
                <a:xfrm>
                  <a:off x="-2322360" y="353772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779" name="Rechthoek 55"/>
                <p:cNvSpPr/>
                <p:nvPr/>
              </p:nvSpPr>
              <p:spPr>
                <a:xfrm>
                  <a:off x="-2322360" y="356580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780" name="Groep 38"/>
              <p:cNvGrpSpPr/>
              <p:nvPr/>
            </p:nvGrpSpPr>
            <p:grpSpPr>
              <a:xfrm>
                <a:off x="-2463840" y="3681360"/>
                <a:ext cx="206640" cy="237240"/>
                <a:chOff x="-2463840" y="3681360"/>
                <a:chExt cx="206640" cy="237240"/>
              </a:xfrm>
            </p:grpSpPr>
            <p:grpSp>
              <p:nvGrpSpPr>
                <p:cNvPr id="1781" name="Groep 42"/>
                <p:cNvGrpSpPr/>
                <p:nvPr/>
              </p:nvGrpSpPr>
              <p:grpSpPr>
                <a:xfrm>
                  <a:off x="-2400480" y="3711960"/>
                  <a:ext cx="143280" cy="121320"/>
                  <a:chOff x="-2400480" y="3711960"/>
                  <a:chExt cx="143280" cy="121320"/>
                </a:xfrm>
              </p:grpSpPr>
              <p:sp>
                <p:nvSpPr>
                  <p:cNvPr id="1782" name="Rechthoek: afgeronde hoeken 44"/>
                  <p:cNvSpPr/>
                  <p:nvPr/>
                </p:nvSpPr>
                <p:spPr>
                  <a:xfrm>
                    <a:off x="-2400480" y="371196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83" name="Rechthoek 45"/>
                  <p:cNvSpPr/>
                  <p:nvPr/>
                </p:nvSpPr>
                <p:spPr>
                  <a:xfrm>
                    <a:off x="-2380320" y="372852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84" name="Rechthoek 46"/>
                  <p:cNvSpPr/>
                  <p:nvPr/>
                </p:nvSpPr>
                <p:spPr>
                  <a:xfrm>
                    <a:off x="-2380320" y="375372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85" name="Rechthoek 47"/>
                  <p:cNvSpPr/>
                  <p:nvPr/>
                </p:nvSpPr>
                <p:spPr>
                  <a:xfrm>
                    <a:off x="-2325240" y="375732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86" name="Rechthoek 48"/>
                  <p:cNvSpPr/>
                  <p:nvPr/>
                </p:nvSpPr>
                <p:spPr>
                  <a:xfrm>
                    <a:off x="-2325240" y="37832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87" name="Rechthoek 49"/>
                  <p:cNvSpPr/>
                  <p:nvPr/>
                </p:nvSpPr>
                <p:spPr>
                  <a:xfrm>
                    <a:off x="-2325240" y="380916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1788" name="Boog 43"/>
                <p:cNvSpPr/>
                <p:nvPr/>
              </p:nvSpPr>
              <p:spPr>
                <a:xfrm rot="17637000">
                  <a:off x="-2486520" y="375372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1789" name="Tekstvak 39"/>
              <p:cNvSpPr/>
              <p:nvPr/>
            </p:nvSpPr>
            <p:spPr>
              <a:xfrm>
                <a:off x="-2245320" y="346068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790" name="Tekstvak 40"/>
              <p:cNvSpPr/>
              <p:nvPr/>
            </p:nvSpPr>
            <p:spPr>
              <a:xfrm>
                <a:off x="-2259000" y="371304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791" name="Vrije vorm: vorm 41"/>
              <p:cNvSpPr/>
              <p:nvPr/>
            </p:nvSpPr>
            <p:spPr>
              <a:xfrm>
                <a:off x="-1360440" y="378324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792" name="Groep 21"/>
            <p:cNvGrpSpPr/>
            <p:nvPr/>
          </p:nvGrpSpPr>
          <p:grpSpPr>
            <a:xfrm>
              <a:off x="-3310920" y="1231200"/>
              <a:ext cx="311040" cy="313200"/>
              <a:chOff x="-3310920" y="1231200"/>
              <a:chExt cx="311040" cy="313200"/>
            </a:xfrm>
          </p:grpSpPr>
          <p:sp>
            <p:nvSpPr>
              <p:cNvPr id="1793" name="Rechthoek 32"/>
              <p:cNvSpPr/>
              <p:nvPr/>
            </p:nvSpPr>
            <p:spPr>
              <a:xfrm>
                <a:off x="-3310920" y="1231200"/>
                <a:ext cx="308520" cy="30852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6C6C6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4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94" name="Vrije vorm 112"/>
              <p:cNvSpPr/>
              <p:nvPr/>
            </p:nvSpPr>
            <p:spPr>
              <a:xfrm>
                <a:off x="-3308400" y="1231200"/>
                <a:ext cx="308520" cy="46440"/>
              </a:xfrm>
              <a:custGeom>
                <a:avLst/>
                <a:gdLst>
                  <a:gd name="textAreaLeft" fmla="*/ 0 w 308520"/>
                  <a:gd name="textAreaRight" fmla="*/ 308880 w 30852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800" rIns="90000" bIns="1800" anchor="ctr">
                <a:noAutofit/>
              </a:bodyPr>
              <a:lstStyle/>
              <a:p>
                <a:endParaRPr lang="en-GB" sz="24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95" name="Vrije vorm 113"/>
              <p:cNvSpPr/>
              <p:nvPr/>
            </p:nvSpPr>
            <p:spPr>
              <a:xfrm>
                <a:off x="-3309480" y="1497960"/>
                <a:ext cx="308520" cy="46440"/>
              </a:xfrm>
              <a:custGeom>
                <a:avLst/>
                <a:gdLst>
                  <a:gd name="textAreaLeft" fmla="*/ 0 w 308520"/>
                  <a:gd name="textAreaRight" fmla="*/ 308880 w 30852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800" rIns="90000" bIns="1800" anchor="ctr">
                <a:noAutofit/>
              </a:bodyPr>
              <a:lstStyle/>
              <a:p>
                <a:endParaRPr lang="en-GB" sz="24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796" name="Rechthoek 22"/>
            <p:cNvSpPr/>
            <p:nvPr/>
          </p:nvSpPr>
          <p:spPr>
            <a:xfrm>
              <a:off x="-3786120" y="58525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797" name="ICOON_info"/>
            <p:cNvGrpSpPr/>
            <p:nvPr/>
          </p:nvGrpSpPr>
          <p:grpSpPr>
            <a:xfrm>
              <a:off x="-376560" y="5681160"/>
              <a:ext cx="283320" cy="283320"/>
              <a:chOff x="-376560" y="5681160"/>
              <a:chExt cx="283320" cy="283320"/>
            </a:xfrm>
          </p:grpSpPr>
          <p:sp>
            <p:nvSpPr>
              <p:cNvPr id="1798" name="Ovaal 30"/>
              <p:cNvSpPr/>
              <p:nvPr/>
            </p:nvSpPr>
            <p:spPr>
              <a:xfrm>
                <a:off x="-356760" y="57006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99" name="Graphic 163"/>
              <p:cNvSpPr/>
              <p:nvPr/>
            </p:nvSpPr>
            <p:spPr>
              <a:xfrm>
                <a:off x="-376560" y="56811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800" name="Groep 24"/>
            <p:cNvGrpSpPr/>
            <p:nvPr/>
          </p:nvGrpSpPr>
          <p:grpSpPr>
            <a:xfrm>
              <a:off x="-938520" y="5989680"/>
              <a:ext cx="627480" cy="576360"/>
              <a:chOff x="-938520" y="5989680"/>
              <a:chExt cx="627480" cy="576360"/>
            </a:xfrm>
          </p:grpSpPr>
          <p:grpSp>
            <p:nvGrpSpPr>
              <p:cNvPr id="1801" name="Inspireren"/>
              <p:cNvGrpSpPr/>
              <p:nvPr/>
            </p:nvGrpSpPr>
            <p:grpSpPr>
              <a:xfrm>
                <a:off x="-716040" y="5989680"/>
                <a:ext cx="169560" cy="241920"/>
                <a:chOff x="-716040" y="5989680"/>
                <a:chExt cx="169560" cy="241920"/>
              </a:xfrm>
            </p:grpSpPr>
            <p:sp>
              <p:nvSpPr>
                <p:cNvPr id="1802" name="Freeform 12"/>
                <p:cNvSpPr/>
                <p:nvPr/>
              </p:nvSpPr>
              <p:spPr>
                <a:xfrm>
                  <a:off x="-666000" y="60764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803" name="Freeform 13"/>
                <p:cNvSpPr/>
                <p:nvPr/>
              </p:nvSpPr>
              <p:spPr>
                <a:xfrm>
                  <a:off x="-661320" y="62078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804" name="Freeform 14"/>
                <p:cNvSpPr/>
                <p:nvPr/>
              </p:nvSpPr>
              <p:spPr>
                <a:xfrm>
                  <a:off x="-716040" y="59896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805" name="Tekstvak 26"/>
              <p:cNvSpPr/>
              <p:nvPr/>
            </p:nvSpPr>
            <p:spPr>
              <a:xfrm>
                <a:off x="-938520" y="62442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81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1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1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1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1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1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81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1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81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82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2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82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2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3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3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3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3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3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83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83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3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3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3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4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4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4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4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844" name="Rechthoek 20"/>
          <p:cNvSpPr/>
          <p:nvPr/>
        </p:nvSpPr>
        <p:spPr>
          <a:xfrm>
            <a:off x="3960" y="-439560"/>
            <a:ext cx="100044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Title only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5" name="PlaceHolder 1"/>
          <p:cNvSpPr>
            <a:spLocks noGrp="1"/>
          </p:cNvSpPr>
          <p:nvPr>
            <p:ph type="dt" idx="25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46" name="PlaceHolder 2"/>
          <p:cNvSpPr>
            <a:spLocks noGrp="1"/>
          </p:cNvSpPr>
          <p:nvPr>
            <p:ph type="sldNum" idx="26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BA11B34-45C3-477F-8EE3-922A7367666E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47" name="PlaceHolder 3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4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3600" b="1" u="none" strike="noStrike">
                <a:solidFill>
                  <a:schemeClr val="dk2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712800" algn="l"/>
              </a:tabLst>
            </a:pPr>
            <a:r>
              <a:rPr lang="nl-NL" sz="2400" b="0" u="none" strike="noStrike">
                <a:solidFill>
                  <a:schemeClr val="accent1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accent1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accent1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accent1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86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6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6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6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6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6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86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6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86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87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7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87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7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8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8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8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8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88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88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88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8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8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8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9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9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9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9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894" name="Rechthoek 20"/>
          <p:cNvSpPr/>
          <p:nvPr/>
        </p:nvSpPr>
        <p:spPr>
          <a:xfrm>
            <a:off x="38520" y="-439560"/>
            <a:ext cx="239508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Organogram + photos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5" name="PlaceHolder 1"/>
          <p:cNvSpPr>
            <a:spLocks noGrp="1"/>
          </p:cNvSpPr>
          <p:nvPr>
            <p:ph type="dt" idx="27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96" name="PlaceHolder 2"/>
          <p:cNvSpPr>
            <a:spLocks noGrp="1"/>
          </p:cNvSpPr>
          <p:nvPr>
            <p:ph type="sldNum" idx="28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11F2F3-0164-4FD6-AD2D-FCFA1A2ABAAF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97" name="PlaceHolder 3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98" name="PlaceHolder 4"/>
          <p:cNvSpPr>
            <a:spLocks noGrp="1"/>
          </p:cNvSpPr>
          <p:nvPr>
            <p:ph type="body"/>
          </p:nvPr>
        </p:nvSpPr>
        <p:spPr>
          <a:xfrm>
            <a:off x="5227200" y="157716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99" name="PlaceHolder 5"/>
          <p:cNvSpPr>
            <a:spLocks noGrp="1"/>
          </p:cNvSpPr>
          <p:nvPr>
            <p:ph type="body"/>
          </p:nvPr>
        </p:nvSpPr>
        <p:spPr>
          <a:xfrm>
            <a:off x="9758520" y="277812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0" name="PlaceHolder 6"/>
          <p:cNvSpPr>
            <a:spLocks noGrp="1"/>
          </p:cNvSpPr>
          <p:nvPr>
            <p:ph type="body"/>
          </p:nvPr>
        </p:nvSpPr>
        <p:spPr>
          <a:xfrm>
            <a:off x="9758520" y="397908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1" name="PlaceHolder 7"/>
          <p:cNvSpPr>
            <a:spLocks noGrp="1"/>
          </p:cNvSpPr>
          <p:nvPr>
            <p:ph type="body"/>
          </p:nvPr>
        </p:nvSpPr>
        <p:spPr>
          <a:xfrm>
            <a:off x="9758520" y="518004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2" name="PlaceHolder 8"/>
          <p:cNvSpPr>
            <a:spLocks noGrp="1"/>
          </p:cNvSpPr>
          <p:nvPr>
            <p:ph type="body"/>
          </p:nvPr>
        </p:nvSpPr>
        <p:spPr>
          <a:xfrm>
            <a:off x="7498800" y="277812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3" name="PlaceHolder 9"/>
          <p:cNvSpPr>
            <a:spLocks noGrp="1"/>
          </p:cNvSpPr>
          <p:nvPr>
            <p:ph type="body"/>
          </p:nvPr>
        </p:nvSpPr>
        <p:spPr>
          <a:xfrm>
            <a:off x="7498800" y="397908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4" name="PlaceHolder 10"/>
          <p:cNvSpPr>
            <a:spLocks noGrp="1"/>
          </p:cNvSpPr>
          <p:nvPr>
            <p:ph type="body"/>
          </p:nvPr>
        </p:nvSpPr>
        <p:spPr>
          <a:xfrm>
            <a:off x="7498800" y="518004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5" name="PlaceHolder 11"/>
          <p:cNvSpPr>
            <a:spLocks noGrp="1"/>
          </p:cNvSpPr>
          <p:nvPr>
            <p:ph type="body"/>
          </p:nvPr>
        </p:nvSpPr>
        <p:spPr>
          <a:xfrm>
            <a:off x="5226840" y="277812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6" name="PlaceHolder 12"/>
          <p:cNvSpPr>
            <a:spLocks noGrp="1"/>
          </p:cNvSpPr>
          <p:nvPr>
            <p:ph type="body"/>
          </p:nvPr>
        </p:nvSpPr>
        <p:spPr>
          <a:xfrm>
            <a:off x="5226840" y="397908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7" name="PlaceHolder 13"/>
          <p:cNvSpPr>
            <a:spLocks noGrp="1"/>
          </p:cNvSpPr>
          <p:nvPr>
            <p:ph type="body"/>
          </p:nvPr>
        </p:nvSpPr>
        <p:spPr>
          <a:xfrm>
            <a:off x="5226840" y="518004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8" name="PlaceHolder 14"/>
          <p:cNvSpPr>
            <a:spLocks noGrp="1"/>
          </p:cNvSpPr>
          <p:nvPr>
            <p:ph type="body"/>
          </p:nvPr>
        </p:nvSpPr>
        <p:spPr>
          <a:xfrm>
            <a:off x="2978640" y="277812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09" name="PlaceHolder 15"/>
          <p:cNvSpPr>
            <a:spLocks noGrp="1"/>
          </p:cNvSpPr>
          <p:nvPr>
            <p:ph type="body"/>
          </p:nvPr>
        </p:nvSpPr>
        <p:spPr>
          <a:xfrm>
            <a:off x="2978640" y="397908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10" name="PlaceHolder 16"/>
          <p:cNvSpPr>
            <a:spLocks noGrp="1"/>
          </p:cNvSpPr>
          <p:nvPr>
            <p:ph type="body"/>
          </p:nvPr>
        </p:nvSpPr>
        <p:spPr>
          <a:xfrm>
            <a:off x="2978640" y="518004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11" name="PlaceHolder 17"/>
          <p:cNvSpPr>
            <a:spLocks noGrp="1"/>
          </p:cNvSpPr>
          <p:nvPr>
            <p:ph type="body"/>
          </p:nvPr>
        </p:nvSpPr>
        <p:spPr>
          <a:xfrm>
            <a:off x="718560" y="277812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12" name="PlaceHolder 18"/>
          <p:cNvSpPr>
            <a:spLocks noGrp="1"/>
          </p:cNvSpPr>
          <p:nvPr>
            <p:ph type="body"/>
          </p:nvPr>
        </p:nvSpPr>
        <p:spPr>
          <a:xfrm>
            <a:off x="718560" y="397908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13" name="PlaceHolder 19"/>
          <p:cNvSpPr>
            <a:spLocks noGrp="1"/>
          </p:cNvSpPr>
          <p:nvPr>
            <p:ph type="body"/>
          </p:nvPr>
        </p:nvSpPr>
        <p:spPr>
          <a:xfrm>
            <a:off x="718560" y="5180040"/>
            <a:ext cx="562320" cy="8204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-93960" rIns="90000" bIns="9140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9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 to insert an image</a:t>
            </a:r>
            <a:endParaRPr lang="nl-NL" sz="9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6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917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18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19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20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21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22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923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24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925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926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27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28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929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930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931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2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3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4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5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6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7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8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39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40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41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942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943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4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5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6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7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8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9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50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951" name="Rechthoek 4"/>
          <p:cNvSpPr/>
          <p:nvPr/>
        </p:nvSpPr>
        <p:spPr>
          <a:xfrm>
            <a:off x="-10800" y="0"/>
            <a:ext cx="1220256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nl-NL" sz="1800" b="0" u="none" strike="noStrik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952" name="Vrije vorm: vorm 41"/>
          <p:cNvSpPr/>
          <p:nvPr/>
        </p:nvSpPr>
        <p:spPr>
          <a:xfrm>
            <a:off x="-10800" y="0"/>
            <a:ext cx="12202560" cy="6857640"/>
          </a:xfrm>
          <a:custGeom>
            <a:avLst/>
            <a:gdLst>
              <a:gd name="textAreaLeft" fmla="*/ 0 w 12202560"/>
              <a:gd name="textAreaRight" fmla="*/ 12202920 w 122025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12202750" h="6857999">
                <a:moveTo>
                  <a:pt x="12202750" y="3750218"/>
                </a:moveTo>
                <a:lnTo>
                  <a:pt x="12202750" y="6857999"/>
                </a:lnTo>
                <a:lnTo>
                  <a:pt x="11114530" y="6857999"/>
                </a:lnTo>
                <a:lnTo>
                  <a:pt x="11256844" y="6595461"/>
                </a:lnTo>
                <a:cubicBezTo>
                  <a:pt x="11629965" y="5862402"/>
                  <a:pt x="11898764" y="5050891"/>
                  <a:pt x="12121807" y="4108853"/>
                </a:cubicBezTo>
                <a:close/>
                <a:moveTo>
                  <a:pt x="7260002" y="0"/>
                </a:moveTo>
                <a:lnTo>
                  <a:pt x="12202750" y="0"/>
                </a:lnTo>
                <a:lnTo>
                  <a:pt x="12202750" y="1540137"/>
                </a:lnTo>
                <a:lnTo>
                  <a:pt x="12200549" y="1543414"/>
                </a:lnTo>
                <a:cubicBezTo>
                  <a:pt x="12110526" y="1684115"/>
                  <a:pt x="12003525" y="1893029"/>
                  <a:pt x="11867141" y="2106148"/>
                </a:cubicBezTo>
                <a:cubicBezTo>
                  <a:pt x="10880238" y="3959252"/>
                  <a:pt x="7486531" y="6089453"/>
                  <a:pt x="6343721" y="3249151"/>
                </a:cubicBezTo>
                <a:cubicBezTo>
                  <a:pt x="5919494" y="2184051"/>
                  <a:pt x="6486561" y="1153587"/>
                  <a:pt x="7248419" y="17042"/>
                </a:cubicBezTo>
                <a:close/>
                <a:moveTo>
                  <a:pt x="0" y="0"/>
                </a:moveTo>
                <a:lnTo>
                  <a:pt x="4336814" y="0"/>
                </a:lnTo>
                <a:lnTo>
                  <a:pt x="3953814" y="290459"/>
                </a:lnTo>
                <a:cubicBezTo>
                  <a:pt x="2295623" y="1565228"/>
                  <a:pt x="719287" y="2947698"/>
                  <a:pt x="34757" y="4907294"/>
                </a:cubicBezTo>
                <a:lnTo>
                  <a:pt x="0" y="5022063"/>
                </a:lnTo>
                <a:close/>
              </a:path>
            </a:pathLst>
          </a:custGeom>
          <a:solidFill>
            <a:srgbClr val="00B8C8"/>
          </a:solidFill>
          <a:ln w="1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53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85896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Closure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54" name="PlaceHolder 2"/>
          <p:cNvSpPr>
            <a:spLocks noGrp="1"/>
          </p:cNvSpPr>
          <p:nvPr>
            <p:ph type="body"/>
          </p:nvPr>
        </p:nvSpPr>
        <p:spPr>
          <a:xfrm>
            <a:off x="719280" y="3962880"/>
            <a:ext cx="10751760" cy="132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432000" indent="-324000" algn="r" defTabSz="914400">
              <a:lnSpc>
                <a:spcPts val="5199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4800" b="1" u="none" strike="noStrike">
                <a:solidFill>
                  <a:schemeClr val="lt1"/>
                </a:solidFill>
                <a:uFillTx/>
                <a:latin typeface="Arial"/>
              </a:rPr>
              <a:t>Title slide</a:t>
            </a:r>
            <a:br>
              <a:rPr sz="4800"/>
            </a:br>
            <a:r>
              <a:rPr lang="en-GB" sz="4800" b="1" u="none" strike="noStrike">
                <a:solidFill>
                  <a:schemeClr val="lt1"/>
                </a:solidFill>
                <a:uFillTx/>
                <a:latin typeface="Arial"/>
              </a:rPr>
              <a:t>max. 2 lines</a:t>
            </a:r>
            <a:endParaRPr lang="nl-NL" sz="48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55" name="PlaceHolder 3"/>
          <p:cNvSpPr>
            <a:spLocks noGrp="1"/>
          </p:cNvSpPr>
          <p:nvPr>
            <p:ph type="body"/>
          </p:nvPr>
        </p:nvSpPr>
        <p:spPr>
          <a:xfrm>
            <a:off x="719280" y="5404320"/>
            <a:ext cx="10762920" cy="32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r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2"/>
                </a:solidFill>
                <a:uFillTx/>
                <a:latin typeface="Arial"/>
              </a:rPr>
              <a:t>Subtitle | Name speaker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956" name="PlaceHolder 4"/>
          <p:cNvSpPr>
            <a:spLocks noGrp="1"/>
          </p:cNvSpPr>
          <p:nvPr>
            <p:ph type="dt" idx="29"/>
          </p:nvPr>
        </p:nvSpPr>
        <p:spPr>
          <a:xfrm>
            <a:off x="10704960" y="58136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grpSp>
        <p:nvGrpSpPr>
          <p:cNvPr id="1957" name="Graphic 4"/>
          <p:cNvGrpSpPr/>
          <p:nvPr/>
        </p:nvGrpSpPr>
        <p:grpSpPr>
          <a:xfrm>
            <a:off x="721080" y="437400"/>
            <a:ext cx="1530000" cy="594000"/>
            <a:chOff x="721080" y="437400"/>
            <a:chExt cx="1530000" cy="594000"/>
          </a:xfrm>
        </p:grpSpPr>
        <p:sp>
          <p:nvSpPr>
            <p:cNvPr id="1958" name="Vrije vorm: vorm 21"/>
            <p:cNvSpPr/>
            <p:nvPr/>
          </p:nvSpPr>
          <p:spPr>
            <a:xfrm>
              <a:off x="1026000" y="730080"/>
              <a:ext cx="279720" cy="299880"/>
            </a:xfrm>
            <a:custGeom>
              <a:avLst/>
              <a:gdLst>
                <a:gd name="textAreaLeft" fmla="*/ 0 w 279720"/>
                <a:gd name="textAreaRight" fmla="*/ 280080 w 279720"/>
                <a:gd name="textAreaTop" fmla="*/ 0 h 299880"/>
                <a:gd name="textAreaBottom" fmla="*/ 300240 h 299880"/>
              </a:gdLst>
              <a:ahLst/>
              <a:cxnLst/>
              <a:rect l="textAreaLeft" t="textAreaTop" r="textAreaRight" b="textAreaBottom"/>
              <a:pathLst>
                <a:path w="258644" h="277455">
                  <a:moveTo>
                    <a:pt x="129322" y="224847"/>
                  </a:moveTo>
                  <a:cubicBezTo>
                    <a:pt x="164907" y="224847"/>
                    <a:pt x="183307" y="200713"/>
                    <a:pt x="183307" y="167897"/>
                  </a:cubicBezTo>
                  <a:lnTo>
                    <a:pt x="183307" y="0"/>
                  </a:lnTo>
                  <a:lnTo>
                    <a:pt x="258644" y="0"/>
                  </a:lnTo>
                  <a:lnTo>
                    <a:pt x="258644" y="172238"/>
                  </a:lnTo>
                  <a:cubicBezTo>
                    <a:pt x="257255" y="247592"/>
                    <a:pt x="197542" y="277456"/>
                    <a:pt x="129322" y="277456"/>
                  </a:cubicBezTo>
                  <a:cubicBezTo>
                    <a:pt x="61102" y="277456"/>
                    <a:pt x="0" y="247592"/>
                    <a:pt x="0" y="172238"/>
                  </a:cubicBezTo>
                  <a:lnTo>
                    <a:pt x="0" y="174"/>
                  </a:lnTo>
                  <a:lnTo>
                    <a:pt x="75337" y="174"/>
                  </a:lnTo>
                  <a:lnTo>
                    <a:pt x="75337" y="168071"/>
                  </a:lnTo>
                  <a:cubicBezTo>
                    <a:pt x="73948" y="200713"/>
                    <a:pt x="93910" y="224847"/>
                    <a:pt x="129322" y="224847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59" name="Vrije vorm: vorm 22"/>
            <p:cNvSpPr/>
            <p:nvPr/>
          </p:nvSpPr>
          <p:spPr>
            <a:xfrm>
              <a:off x="721080" y="730080"/>
              <a:ext cx="264600" cy="293760"/>
            </a:xfrm>
            <a:custGeom>
              <a:avLst/>
              <a:gdLst>
                <a:gd name="textAreaLeft" fmla="*/ 0 w 264600"/>
                <a:gd name="textAreaRight" fmla="*/ 264960 w 264600"/>
                <a:gd name="textAreaTop" fmla="*/ 0 h 293760"/>
                <a:gd name="textAreaBottom" fmla="*/ 294120 h 293760"/>
              </a:gdLst>
              <a:ahLst/>
              <a:cxnLst/>
              <a:rect l="textAreaLeft" t="textAreaTop" r="textAreaRight" b="textAreaBottom"/>
              <a:pathLst>
                <a:path w="244583" h="271726">
                  <a:moveTo>
                    <a:pt x="85405" y="271726"/>
                  </a:moveTo>
                  <a:lnTo>
                    <a:pt x="160741" y="271726"/>
                  </a:lnTo>
                  <a:lnTo>
                    <a:pt x="160741" y="52609"/>
                  </a:lnTo>
                  <a:lnTo>
                    <a:pt x="244583" y="52609"/>
                  </a:lnTo>
                  <a:lnTo>
                    <a:pt x="244583" y="0"/>
                  </a:lnTo>
                  <a:lnTo>
                    <a:pt x="0" y="0"/>
                  </a:lnTo>
                  <a:lnTo>
                    <a:pt x="0" y="52609"/>
                  </a:lnTo>
                  <a:lnTo>
                    <a:pt x="85405" y="52609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0" name="Vrije vorm: vorm 23"/>
            <p:cNvSpPr/>
            <p:nvPr/>
          </p:nvSpPr>
          <p:spPr>
            <a:xfrm>
              <a:off x="802440" y="437400"/>
              <a:ext cx="277920" cy="274680"/>
            </a:xfrm>
            <a:custGeom>
              <a:avLst/>
              <a:gdLst>
                <a:gd name="textAreaLeft" fmla="*/ 0 w 277920"/>
                <a:gd name="textAreaRight" fmla="*/ 278280 w 277920"/>
                <a:gd name="textAreaTop" fmla="*/ 0 h 274680"/>
                <a:gd name="textAreaBottom" fmla="*/ 275040 h 274680"/>
              </a:gdLst>
              <a:ahLst/>
              <a:cxnLst/>
              <a:rect l="textAreaLeft" t="textAreaTop" r="textAreaRight" b="textAreaBottom"/>
              <a:pathLst>
                <a:path w="256862" h="254189">
                  <a:moveTo>
                    <a:pt x="190726" y="138033"/>
                  </a:moveTo>
                  <a:cubicBezTo>
                    <a:pt x="172326" y="143763"/>
                    <a:pt x="153752" y="139422"/>
                    <a:pt x="153752" y="115288"/>
                  </a:cubicBezTo>
                  <a:cubicBezTo>
                    <a:pt x="153752" y="78306"/>
                    <a:pt x="241934" y="47053"/>
                    <a:pt x="254780" y="14237"/>
                  </a:cubicBezTo>
                  <a:cubicBezTo>
                    <a:pt x="257557" y="5730"/>
                    <a:pt x="257557" y="0"/>
                    <a:pt x="254780" y="0"/>
                  </a:cubicBezTo>
                  <a:cubicBezTo>
                    <a:pt x="252002" y="0"/>
                    <a:pt x="254780" y="4341"/>
                    <a:pt x="247663" y="9897"/>
                  </a:cubicBezTo>
                  <a:cubicBezTo>
                    <a:pt x="210689" y="46879"/>
                    <a:pt x="149586" y="46879"/>
                    <a:pt x="102718" y="66846"/>
                  </a:cubicBezTo>
                  <a:cubicBezTo>
                    <a:pt x="71472" y="81084"/>
                    <a:pt x="-18098" y="123796"/>
                    <a:pt x="3253" y="217555"/>
                  </a:cubicBezTo>
                  <a:cubicBezTo>
                    <a:pt x="4642" y="221895"/>
                    <a:pt x="7593" y="237522"/>
                    <a:pt x="10370" y="237522"/>
                  </a:cubicBezTo>
                  <a:cubicBezTo>
                    <a:pt x="13147" y="237522"/>
                    <a:pt x="13147" y="229014"/>
                    <a:pt x="13147" y="217555"/>
                  </a:cubicBezTo>
                  <a:cubicBezTo>
                    <a:pt x="13147" y="160605"/>
                    <a:pt x="78589" y="144978"/>
                    <a:pt x="101329" y="107996"/>
                  </a:cubicBezTo>
                  <a:cubicBezTo>
                    <a:pt x="104107" y="103655"/>
                    <a:pt x="108446" y="98099"/>
                    <a:pt x="109835" y="100877"/>
                  </a:cubicBezTo>
                  <a:cubicBezTo>
                    <a:pt x="109835" y="102266"/>
                    <a:pt x="109835" y="103655"/>
                    <a:pt x="109835" y="107996"/>
                  </a:cubicBezTo>
                  <a:cubicBezTo>
                    <a:pt x="102718" y="137860"/>
                    <a:pt x="71472" y="157827"/>
                    <a:pt x="79978" y="179183"/>
                  </a:cubicBezTo>
                  <a:cubicBezTo>
                    <a:pt x="91435" y="207658"/>
                    <a:pt x="125458" y="186302"/>
                    <a:pt x="135352" y="167724"/>
                  </a:cubicBezTo>
                  <a:cubicBezTo>
                    <a:pt x="138130" y="163383"/>
                    <a:pt x="139692" y="159216"/>
                    <a:pt x="141081" y="160605"/>
                  </a:cubicBezTo>
                  <a:cubicBezTo>
                    <a:pt x="142469" y="160605"/>
                    <a:pt x="142469" y="166335"/>
                    <a:pt x="141081" y="172064"/>
                  </a:cubicBezTo>
                  <a:cubicBezTo>
                    <a:pt x="135352" y="204706"/>
                    <a:pt x="128235" y="223284"/>
                    <a:pt x="104107" y="241689"/>
                  </a:cubicBezTo>
                  <a:cubicBezTo>
                    <a:pt x="96990" y="247418"/>
                    <a:pt x="84144" y="248807"/>
                    <a:pt x="85706" y="253148"/>
                  </a:cubicBezTo>
                  <a:cubicBezTo>
                    <a:pt x="85706" y="254537"/>
                    <a:pt x="91435" y="254537"/>
                    <a:pt x="95601" y="253148"/>
                  </a:cubicBezTo>
                  <a:cubicBezTo>
                    <a:pt x="159654" y="248807"/>
                    <a:pt x="212251" y="174842"/>
                    <a:pt x="226485" y="125185"/>
                  </a:cubicBezTo>
                  <a:cubicBezTo>
                    <a:pt x="227874" y="122407"/>
                    <a:pt x="227874" y="118066"/>
                    <a:pt x="226485" y="116677"/>
                  </a:cubicBezTo>
                  <a:cubicBezTo>
                    <a:pt x="225097" y="115288"/>
                    <a:pt x="222146" y="118066"/>
                    <a:pt x="219368" y="121018"/>
                  </a:cubicBezTo>
                  <a:cubicBezTo>
                    <a:pt x="209127" y="128137"/>
                    <a:pt x="200621" y="133866"/>
                    <a:pt x="190726" y="138033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1" name="Vrije vorm: vorm 24"/>
            <p:cNvSpPr/>
            <p:nvPr/>
          </p:nvSpPr>
          <p:spPr>
            <a:xfrm>
              <a:off x="1664640" y="813600"/>
              <a:ext cx="185760" cy="216720"/>
            </a:xfrm>
            <a:custGeom>
              <a:avLst/>
              <a:gdLst>
                <a:gd name="textAreaLeft" fmla="*/ 0 w 185760"/>
                <a:gd name="textAreaRight" fmla="*/ 186120 w 185760"/>
                <a:gd name="textAreaTop" fmla="*/ 0 h 216720"/>
                <a:gd name="textAreaBottom" fmla="*/ 217080 h 216720"/>
              </a:gdLst>
              <a:ahLst/>
              <a:cxnLst/>
              <a:rect l="textAreaLeft" t="textAreaTop" r="textAreaRight" b="textAreaBottom"/>
              <a:pathLst>
                <a:path w="172024" h="200539">
                  <a:moveTo>
                    <a:pt x="38363" y="82299"/>
                  </a:moveTo>
                  <a:cubicBezTo>
                    <a:pt x="38363" y="52435"/>
                    <a:pt x="56763" y="25350"/>
                    <a:pt x="86620" y="25350"/>
                  </a:cubicBezTo>
                  <a:cubicBezTo>
                    <a:pt x="120816" y="25350"/>
                    <a:pt x="134877" y="49484"/>
                    <a:pt x="134877" y="82299"/>
                  </a:cubicBezTo>
                  <a:lnTo>
                    <a:pt x="38363" y="82299"/>
                  </a:lnTo>
                  <a:close/>
                  <a:moveTo>
                    <a:pt x="172024" y="106607"/>
                  </a:moveTo>
                  <a:lnTo>
                    <a:pt x="172024" y="89591"/>
                  </a:lnTo>
                  <a:cubicBezTo>
                    <a:pt x="172024" y="36983"/>
                    <a:pt x="142167" y="0"/>
                    <a:pt x="88182" y="0"/>
                  </a:cubicBezTo>
                  <a:cubicBezTo>
                    <a:pt x="28468" y="0"/>
                    <a:pt x="0" y="46879"/>
                    <a:pt x="0" y="102440"/>
                  </a:cubicBezTo>
                  <a:cubicBezTo>
                    <a:pt x="0" y="158001"/>
                    <a:pt x="24128" y="200539"/>
                    <a:pt x="85231" y="200539"/>
                  </a:cubicBezTo>
                  <a:cubicBezTo>
                    <a:pt x="130711" y="200539"/>
                    <a:pt x="163518" y="179183"/>
                    <a:pt x="169073" y="136471"/>
                  </a:cubicBezTo>
                  <a:lnTo>
                    <a:pt x="130711" y="136471"/>
                  </a:lnTo>
                  <a:cubicBezTo>
                    <a:pt x="126371" y="163557"/>
                    <a:pt x="112310" y="174842"/>
                    <a:pt x="85231" y="174842"/>
                  </a:cubicBezTo>
                  <a:cubicBezTo>
                    <a:pt x="48257" y="174842"/>
                    <a:pt x="36974" y="142200"/>
                    <a:pt x="36974" y="107996"/>
                  </a:cubicBezTo>
                  <a:lnTo>
                    <a:pt x="172024" y="107996"/>
                  </a:lnTo>
                  <a:lnTo>
                    <a:pt x="172024" y="10660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2" name="Vrije vorm: vorm 25"/>
            <p:cNvSpPr/>
            <p:nvPr/>
          </p:nvSpPr>
          <p:spPr>
            <a:xfrm>
              <a:off x="1897200" y="730080"/>
              <a:ext cx="38160" cy="293760"/>
            </a:xfrm>
            <a:custGeom>
              <a:avLst/>
              <a:gdLst>
                <a:gd name="textAreaLeft" fmla="*/ 0 w 38160"/>
                <a:gd name="textAreaRight" fmla="*/ 38520 w 38160"/>
                <a:gd name="textAreaTop" fmla="*/ 0 h 293760"/>
                <a:gd name="textAreaBottom" fmla="*/ 294120 h 293760"/>
              </a:gdLst>
              <a:ahLst/>
              <a:cxnLst/>
              <a:rect l="textAreaLeft" t="textAreaTop" r="textAreaRight" b="textAreaBottom"/>
              <a:pathLst>
                <a:path w="35585" h="271552">
                  <a:moveTo>
                    <a:pt x="0" y="0"/>
                  </a:moveTo>
                  <a:lnTo>
                    <a:pt x="35585" y="0"/>
                  </a:lnTo>
                  <a:lnTo>
                    <a:pt x="35585" y="271552"/>
                  </a:lnTo>
                  <a:lnTo>
                    <a:pt x="0" y="271552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3" name="Vrije vorm: vorm 26"/>
            <p:cNvSpPr/>
            <p:nvPr/>
          </p:nvSpPr>
          <p:spPr>
            <a:xfrm>
              <a:off x="1980360" y="722520"/>
              <a:ext cx="132120" cy="301320"/>
            </a:xfrm>
            <a:custGeom>
              <a:avLst/>
              <a:gdLst>
                <a:gd name="textAreaLeft" fmla="*/ 0 w 132120"/>
                <a:gd name="textAreaRight" fmla="*/ 132480 w 132120"/>
                <a:gd name="textAreaTop" fmla="*/ 0 h 301320"/>
                <a:gd name="textAreaBottom" fmla="*/ 301680 h 301320"/>
              </a:gdLst>
              <a:ahLst/>
              <a:cxnLst/>
              <a:rect l="textAreaLeft" t="textAreaTop" r="textAreaRight" b="textAreaBottom"/>
              <a:pathLst>
                <a:path w="122204" h="278671">
                  <a:moveTo>
                    <a:pt x="72559" y="278671"/>
                  </a:moveTo>
                  <a:lnTo>
                    <a:pt x="72559" y="113726"/>
                  </a:lnTo>
                  <a:lnTo>
                    <a:pt x="116650" y="113726"/>
                  </a:lnTo>
                  <a:lnTo>
                    <a:pt x="116650" y="88202"/>
                  </a:lnTo>
                  <a:lnTo>
                    <a:pt x="72559" y="88202"/>
                  </a:lnTo>
                  <a:lnTo>
                    <a:pt x="72559" y="58339"/>
                  </a:lnTo>
                  <a:cubicBezTo>
                    <a:pt x="72559" y="36983"/>
                    <a:pt x="82454" y="32816"/>
                    <a:pt x="103805" y="32816"/>
                  </a:cubicBezTo>
                  <a:cubicBezTo>
                    <a:pt x="109533" y="32816"/>
                    <a:pt x="115262" y="34205"/>
                    <a:pt x="122205" y="34205"/>
                  </a:cubicBezTo>
                  <a:lnTo>
                    <a:pt x="122205" y="4341"/>
                  </a:lnTo>
                  <a:cubicBezTo>
                    <a:pt x="113699" y="2952"/>
                    <a:pt x="105194" y="0"/>
                    <a:pt x="96688" y="0"/>
                  </a:cubicBezTo>
                  <a:cubicBezTo>
                    <a:pt x="62491" y="0"/>
                    <a:pt x="36974" y="17015"/>
                    <a:pt x="36974" y="52609"/>
                  </a:cubicBezTo>
                  <a:lnTo>
                    <a:pt x="36974" y="88202"/>
                  </a:lnTo>
                  <a:lnTo>
                    <a:pt x="0" y="88202"/>
                  </a:lnTo>
                  <a:lnTo>
                    <a:pt x="0" y="113726"/>
                  </a:lnTo>
                  <a:lnTo>
                    <a:pt x="36974" y="113726"/>
                  </a:lnTo>
                  <a:lnTo>
                    <a:pt x="36974" y="278671"/>
                  </a:lnTo>
                  <a:lnTo>
                    <a:pt x="72559" y="278671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4" name="Vrije vorm: vorm 27"/>
            <p:cNvSpPr/>
            <p:nvPr/>
          </p:nvSpPr>
          <p:spPr>
            <a:xfrm>
              <a:off x="2128320" y="765720"/>
              <a:ext cx="122760" cy="265680"/>
            </a:xfrm>
            <a:custGeom>
              <a:avLst/>
              <a:gdLst>
                <a:gd name="textAreaLeft" fmla="*/ 0 w 122760"/>
                <a:gd name="textAreaRight" fmla="*/ 123120 w 122760"/>
                <a:gd name="textAreaTop" fmla="*/ 0 h 265680"/>
                <a:gd name="textAreaBottom" fmla="*/ 266040 h 265680"/>
              </a:gdLst>
              <a:ahLst/>
              <a:cxnLst/>
              <a:rect l="textAreaLeft" t="textAreaTop" r="textAreaRight" b="textAreaBottom"/>
              <a:pathLst>
                <a:path w="113699" h="245855">
                  <a:moveTo>
                    <a:pt x="0" y="49657"/>
                  </a:moveTo>
                  <a:lnTo>
                    <a:pt x="0" y="75180"/>
                  </a:lnTo>
                  <a:lnTo>
                    <a:pt x="32634" y="75180"/>
                  </a:lnTo>
                  <a:lnTo>
                    <a:pt x="32634" y="196025"/>
                  </a:lnTo>
                  <a:cubicBezTo>
                    <a:pt x="32634" y="221548"/>
                    <a:pt x="32634" y="245856"/>
                    <a:pt x="86620" y="245856"/>
                  </a:cubicBezTo>
                  <a:cubicBezTo>
                    <a:pt x="95125" y="245856"/>
                    <a:pt x="102243" y="244467"/>
                    <a:pt x="110748" y="243078"/>
                  </a:cubicBezTo>
                  <a:lnTo>
                    <a:pt x="110748" y="215992"/>
                  </a:lnTo>
                  <a:cubicBezTo>
                    <a:pt x="105020" y="217381"/>
                    <a:pt x="97903" y="218770"/>
                    <a:pt x="92348" y="218770"/>
                  </a:cubicBezTo>
                  <a:cubicBezTo>
                    <a:pt x="79503" y="218770"/>
                    <a:pt x="69608" y="211651"/>
                    <a:pt x="69608" y="198803"/>
                  </a:cubicBezTo>
                  <a:lnTo>
                    <a:pt x="69608" y="76743"/>
                  </a:lnTo>
                  <a:lnTo>
                    <a:pt x="113699" y="76743"/>
                  </a:lnTo>
                  <a:lnTo>
                    <a:pt x="113699" y="51220"/>
                  </a:lnTo>
                  <a:lnTo>
                    <a:pt x="69608" y="51220"/>
                  </a:lnTo>
                  <a:lnTo>
                    <a:pt x="69608" y="0"/>
                  </a:lnTo>
                  <a:lnTo>
                    <a:pt x="34023" y="11459"/>
                  </a:lnTo>
                  <a:lnTo>
                    <a:pt x="34023" y="51220"/>
                  </a:lnTo>
                  <a:lnTo>
                    <a:pt x="0" y="4965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5" name="Vrije vorm: vorm 28"/>
            <p:cNvSpPr/>
            <p:nvPr/>
          </p:nvSpPr>
          <p:spPr>
            <a:xfrm>
              <a:off x="1387800" y="729000"/>
              <a:ext cx="239760" cy="295200"/>
            </a:xfrm>
            <a:custGeom>
              <a:avLst/>
              <a:gdLst>
                <a:gd name="textAreaLeft" fmla="*/ 0 w 239760"/>
                <a:gd name="textAreaRight" fmla="*/ 240120 w 239760"/>
                <a:gd name="textAreaTop" fmla="*/ 0 h 295200"/>
                <a:gd name="textAreaBottom" fmla="*/ 295560 h 295200"/>
              </a:gdLst>
              <a:ahLst/>
              <a:cxnLst/>
              <a:rect l="textAreaLeft" t="textAreaTop" r="textAreaRight" b="textAreaBottom"/>
              <a:pathLst>
                <a:path w="221843" h="272941">
                  <a:moveTo>
                    <a:pt x="0" y="272941"/>
                  </a:moveTo>
                  <a:lnTo>
                    <a:pt x="93910" y="272941"/>
                  </a:lnTo>
                  <a:cubicBezTo>
                    <a:pt x="210561" y="272941"/>
                    <a:pt x="221844" y="174842"/>
                    <a:pt x="221844" y="136471"/>
                  </a:cubicBezTo>
                  <a:cubicBezTo>
                    <a:pt x="221844" y="99488"/>
                    <a:pt x="208998" y="0"/>
                    <a:pt x="93910" y="0"/>
                  </a:cubicBezTo>
                  <a:lnTo>
                    <a:pt x="0" y="0"/>
                  </a:lnTo>
                  <a:lnTo>
                    <a:pt x="0" y="272941"/>
                  </a:lnTo>
                  <a:close/>
                  <a:moveTo>
                    <a:pt x="38363" y="32468"/>
                  </a:moveTo>
                  <a:lnTo>
                    <a:pt x="93737" y="32468"/>
                  </a:lnTo>
                  <a:cubicBezTo>
                    <a:pt x="156228" y="32468"/>
                    <a:pt x="183307" y="79347"/>
                    <a:pt x="183307" y="136297"/>
                  </a:cubicBezTo>
                  <a:cubicBezTo>
                    <a:pt x="183307" y="193247"/>
                    <a:pt x="157790" y="240126"/>
                    <a:pt x="93737" y="240126"/>
                  </a:cubicBezTo>
                  <a:lnTo>
                    <a:pt x="38363" y="240126"/>
                  </a:lnTo>
                  <a:cubicBezTo>
                    <a:pt x="38363" y="240126"/>
                    <a:pt x="38363" y="32468"/>
                    <a:pt x="38363" y="32468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969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0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1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2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3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4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975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6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977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978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79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0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981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982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983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4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5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6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7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8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89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90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91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92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93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994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995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96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97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98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99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00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01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02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003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004" name="PlaceHolder 2"/>
          <p:cNvSpPr>
            <a:spLocks noGrp="1"/>
          </p:cNvSpPr>
          <p:nvPr>
            <p:ph type="dt" idx="30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05" name="PlaceHolder 3"/>
          <p:cNvSpPr>
            <a:spLocks noGrp="1"/>
          </p:cNvSpPr>
          <p:nvPr>
            <p:ph type="sldNum" idx="31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BC2E8C-237F-45C5-B913-12DAA13C3A8E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0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3600" b="1" u="none" strike="noStrike">
                <a:solidFill>
                  <a:schemeClr val="dk2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712800" algn="l"/>
              </a:tabLst>
            </a:pPr>
            <a:r>
              <a:rPr lang="nl-NL" sz="2400" b="0" u="none" strike="noStrike">
                <a:solidFill>
                  <a:schemeClr val="accent1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accent1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accent1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accent1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01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1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1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1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1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1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01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01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01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02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02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02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2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3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3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3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3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3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03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03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3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3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3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4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4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4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4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044" name="PlaceHolder 1"/>
          <p:cNvSpPr>
            <a:spLocks noGrp="1"/>
          </p:cNvSpPr>
          <p:nvPr>
            <p:ph type="dt" idx="32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45" name="PlaceHolder 2"/>
          <p:cNvSpPr>
            <a:spLocks noGrp="1"/>
          </p:cNvSpPr>
          <p:nvPr>
            <p:ph type="sldNum" idx="33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547154C-286A-428D-A15E-DA279DA72ACB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46" name="PlaceHolder 3"/>
          <p:cNvSpPr>
            <a:spLocks noGrp="1"/>
          </p:cNvSpPr>
          <p:nvPr>
            <p:ph type="body"/>
          </p:nvPr>
        </p:nvSpPr>
        <p:spPr>
          <a:xfrm>
            <a:off x="7210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47" name="PlaceHolder 4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048" name="PlaceHolder 5"/>
          <p:cNvSpPr>
            <a:spLocks noGrp="1"/>
          </p:cNvSpPr>
          <p:nvPr>
            <p:ph type="body"/>
          </p:nvPr>
        </p:nvSpPr>
        <p:spPr>
          <a:xfrm>
            <a:off x="7192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49" name="PlaceHolder 6"/>
          <p:cNvSpPr>
            <a:spLocks noGrp="1"/>
          </p:cNvSpPr>
          <p:nvPr>
            <p:ph type="body"/>
          </p:nvPr>
        </p:nvSpPr>
        <p:spPr>
          <a:xfrm>
            <a:off x="7185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0" name="PlaceHolder 7"/>
          <p:cNvSpPr>
            <a:spLocks noGrp="1"/>
          </p:cNvSpPr>
          <p:nvPr>
            <p:ph type="body"/>
          </p:nvPr>
        </p:nvSpPr>
        <p:spPr>
          <a:xfrm>
            <a:off x="25408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1" name="PlaceHolder 8"/>
          <p:cNvSpPr>
            <a:spLocks noGrp="1"/>
          </p:cNvSpPr>
          <p:nvPr>
            <p:ph type="body"/>
          </p:nvPr>
        </p:nvSpPr>
        <p:spPr>
          <a:xfrm>
            <a:off x="25390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2" name="PlaceHolder 9"/>
          <p:cNvSpPr>
            <a:spLocks noGrp="1"/>
          </p:cNvSpPr>
          <p:nvPr>
            <p:ph type="body"/>
          </p:nvPr>
        </p:nvSpPr>
        <p:spPr>
          <a:xfrm>
            <a:off x="25383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3" name="PlaceHolder 10"/>
          <p:cNvSpPr>
            <a:spLocks noGrp="1"/>
          </p:cNvSpPr>
          <p:nvPr>
            <p:ph type="body"/>
          </p:nvPr>
        </p:nvSpPr>
        <p:spPr>
          <a:xfrm>
            <a:off x="43606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4" name="PlaceHolder 11"/>
          <p:cNvSpPr>
            <a:spLocks noGrp="1"/>
          </p:cNvSpPr>
          <p:nvPr>
            <p:ph type="body"/>
          </p:nvPr>
        </p:nvSpPr>
        <p:spPr>
          <a:xfrm>
            <a:off x="43588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5" name="PlaceHolder 12"/>
          <p:cNvSpPr>
            <a:spLocks noGrp="1"/>
          </p:cNvSpPr>
          <p:nvPr>
            <p:ph type="body"/>
          </p:nvPr>
        </p:nvSpPr>
        <p:spPr>
          <a:xfrm>
            <a:off x="43581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6" name="PlaceHolder 13"/>
          <p:cNvSpPr>
            <a:spLocks noGrp="1"/>
          </p:cNvSpPr>
          <p:nvPr>
            <p:ph type="body"/>
          </p:nvPr>
        </p:nvSpPr>
        <p:spPr>
          <a:xfrm>
            <a:off x="61804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7" name="PlaceHolder 14"/>
          <p:cNvSpPr>
            <a:spLocks noGrp="1"/>
          </p:cNvSpPr>
          <p:nvPr>
            <p:ph type="body"/>
          </p:nvPr>
        </p:nvSpPr>
        <p:spPr>
          <a:xfrm>
            <a:off x="61786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8" name="PlaceHolder 15"/>
          <p:cNvSpPr>
            <a:spLocks noGrp="1"/>
          </p:cNvSpPr>
          <p:nvPr>
            <p:ph type="body"/>
          </p:nvPr>
        </p:nvSpPr>
        <p:spPr>
          <a:xfrm>
            <a:off x="61779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59" name="PlaceHolder 16"/>
          <p:cNvSpPr>
            <a:spLocks noGrp="1"/>
          </p:cNvSpPr>
          <p:nvPr>
            <p:ph type="body"/>
          </p:nvPr>
        </p:nvSpPr>
        <p:spPr>
          <a:xfrm>
            <a:off x="80002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0" name="PlaceHolder 17"/>
          <p:cNvSpPr>
            <a:spLocks noGrp="1"/>
          </p:cNvSpPr>
          <p:nvPr>
            <p:ph type="body"/>
          </p:nvPr>
        </p:nvSpPr>
        <p:spPr>
          <a:xfrm>
            <a:off x="79984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1" name="PlaceHolder 18"/>
          <p:cNvSpPr>
            <a:spLocks noGrp="1"/>
          </p:cNvSpPr>
          <p:nvPr>
            <p:ph type="body"/>
          </p:nvPr>
        </p:nvSpPr>
        <p:spPr>
          <a:xfrm>
            <a:off x="79977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2" name="PlaceHolder 19"/>
          <p:cNvSpPr>
            <a:spLocks noGrp="1"/>
          </p:cNvSpPr>
          <p:nvPr>
            <p:ph type="body"/>
          </p:nvPr>
        </p:nvSpPr>
        <p:spPr>
          <a:xfrm>
            <a:off x="9820080" y="155304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3" name="PlaceHolder 20"/>
          <p:cNvSpPr>
            <a:spLocks noGrp="1"/>
          </p:cNvSpPr>
          <p:nvPr>
            <p:ph type="body"/>
          </p:nvPr>
        </p:nvSpPr>
        <p:spPr>
          <a:xfrm>
            <a:off x="9818280" y="280440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4" name="PlaceHolder 21"/>
          <p:cNvSpPr>
            <a:spLocks noGrp="1"/>
          </p:cNvSpPr>
          <p:nvPr>
            <p:ph type="body"/>
          </p:nvPr>
        </p:nvSpPr>
        <p:spPr>
          <a:xfrm>
            <a:off x="9817560" y="337932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5" name="PlaceHolder 22"/>
          <p:cNvSpPr>
            <a:spLocks noGrp="1"/>
          </p:cNvSpPr>
          <p:nvPr>
            <p:ph type="body"/>
          </p:nvPr>
        </p:nvSpPr>
        <p:spPr>
          <a:xfrm>
            <a:off x="7210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6" name="PlaceHolder 23"/>
          <p:cNvSpPr>
            <a:spLocks noGrp="1"/>
          </p:cNvSpPr>
          <p:nvPr>
            <p:ph type="body"/>
          </p:nvPr>
        </p:nvSpPr>
        <p:spPr>
          <a:xfrm>
            <a:off x="7192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7" name="PlaceHolder 24"/>
          <p:cNvSpPr>
            <a:spLocks noGrp="1"/>
          </p:cNvSpPr>
          <p:nvPr>
            <p:ph type="body"/>
          </p:nvPr>
        </p:nvSpPr>
        <p:spPr>
          <a:xfrm>
            <a:off x="7185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8" name="PlaceHolder 25"/>
          <p:cNvSpPr>
            <a:spLocks noGrp="1"/>
          </p:cNvSpPr>
          <p:nvPr>
            <p:ph type="body"/>
          </p:nvPr>
        </p:nvSpPr>
        <p:spPr>
          <a:xfrm>
            <a:off x="25408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69" name="PlaceHolder 26"/>
          <p:cNvSpPr>
            <a:spLocks noGrp="1"/>
          </p:cNvSpPr>
          <p:nvPr>
            <p:ph type="body"/>
          </p:nvPr>
        </p:nvSpPr>
        <p:spPr>
          <a:xfrm>
            <a:off x="25390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0" name="PlaceHolder 27"/>
          <p:cNvSpPr>
            <a:spLocks noGrp="1"/>
          </p:cNvSpPr>
          <p:nvPr>
            <p:ph type="body"/>
          </p:nvPr>
        </p:nvSpPr>
        <p:spPr>
          <a:xfrm>
            <a:off x="25383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1" name="PlaceHolder 28"/>
          <p:cNvSpPr>
            <a:spLocks noGrp="1"/>
          </p:cNvSpPr>
          <p:nvPr>
            <p:ph type="body"/>
          </p:nvPr>
        </p:nvSpPr>
        <p:spPr>
          <a:xfrm>
            <a:off x="43606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2" name="PlaceHolder 29"/>
          <p:cNvSpPr>
            <a:spLocks noGrp="1"/>
          </p:cNvSpPr>
          <p:nvPr>
            <p:ph type="body"/>
          </p:nvPr>
        </p:nvSpPr>
        <p:spPr>
          <a:xfrm>
            <a:off x="43588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3" name="PlaceHolder 30"/>
          <p:cNvSpPr>
            <a:spLocks noGrp="1"/>
          </p:cNvSpPr>
          <p:nvPr>
            <p:ph type="body"/>
          </p:nvPr>
        </p:nvSpPr>
        <p:spPr>
          <a:xfrm>
            <a:off x="43581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4" name="PlaceHolder 31"/>
          <p:cNvSpPr>
            <a:spLocks noGrp="1"/>
          </p:cNvSpPr>
          <p:nvPr>
            <p:ph type="body"/>
          </p:nvPr>
        </p:nvSpPr>
        <p:spPr>
          <a:xfrm>
            <a:off x="61804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5" name="PlaceHolder 32"/>
          <p:cNvSpPr>
            <a:spLocks noGrp="1"/>
          </p:cNvSpPr>
          <p:nvPr>
            <p:ph type="body"/>
          </p:nvPr>
        </p:nvSpPr>
        <p:spPr>
          <a:xfrm>
            <a:off x="61786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6" name="PlaceHolder 33"/>
          <p:cNvSpPr>
            <a:spLocks noGrp="1"/>
          </p:cNvSpPr>
          <p:nvPr>
            <p:ph type="body"/>
          </p:nvPr>
        </p:nvSpPr>
        <p:spPr>
          <a:xfrm>
            <a:off x="61779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7" name="PlaceHolder 34"/>
          <p:cNvSpPr>
            <a:spLocks noGrp="1"/>
          </p:cNvSpPr>
          <p:nvPr>
            <p:ph type="body"/>
          </p:nvPr>
        </p:nvSpPr>
        <p:spPr>
          <a:xfrm>
            <a:off x="80002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8" name="PlaceHolder 35"/>
          <p:cNvSpPr>
            <a:spLocks noGrp="1"/>
          </p:cNvSpPr>
          <p:nvPr>
            <p:ph type="body"/>
          </p:nvPr>
        </p:nvSpPr>
        <p:spPr>
          <a:xfrm>
            <a:off x="79984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79" name="PlaceHolder 36"/>
          <p:cNvSpPr>
            <a:spLocks noGrp="1"/>
          </p:cNvSpPr>
          <p:nvPr>
            <p:ph type="body"/>
          </p:nvPr>
        </p:nvSpPr>
        <p:spPr>
          <a:xfrm>
            <a:off x="79977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80" name="PlaceHolder 37"/>
          <p:cNvSpPr>
            <a:spLocks noGrp="1"/>
          </p:cNvSpPr>
          <p:nvPr>
            <p:ph type="body"/>
          </p:nvPr>
        </p:nvSpPr>
        <p:spPr>
          <a:xfrm>
            <a:off x="9820080" y="3926160"/>
            <a:ext cx="1642680" cy="11448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81" name="PlaceHolder 38"/>
          <p:cNvSpPr>
            <a:spLocks noGrp="1"/>
          </p:cNvSpPr>
          <p:nvPr>
            <p:ph type="body"/>
          </p:nvPr>
        </p:nvSpPr>
        <p:spPr>
          <a:xfrm>
            <a:off x="9818280" y="5177160"/>
            <a:ext cx="1642680" cy="56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defTabSz="914400">
              <a:lnSpc>
                <a:spcPts val="2200"/>
              </a:lnSpc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Name</a:t>
            </a:r>
            <a:br>
              <a:rPr sz="1600"/>
            </a:br>
            <a:r>
              <a:rPr lang="en-GB" sz="1600" b="0" u="none" strike="noStrike">
                <a:solidFill>
                  <a:schemeClr val="accent1"/>
                </a:solidFill>
                <a:uFillTx/>
                <a:latin typeface="Arial"/>
              </a:rPr>
              <a:t>+ Surname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82" name="PlaceHolder 39"/>
          <p:cNvSpPr>
            <a:spLocks noGrp="1"/>
          </p:cNvSpPr>
          <p:nvPr>
            <p:ph type="body"/>
          </p:nvPr>
        </p:nvSpPr>
        <p:spPr>
          <a:xfrm>
            <a:off x="9817560" y="5752440"/>
            <a:ext cx="1642680" cy="2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chemeClr val="dk2"/>
                </a:solidFill>
                <a:uFillTx/>
                <a:latin typeface="Arial"/>
              </a:rPr>
              <a:t>Job function</a:t>
            </a:r>
            <a:endParaRPr lang="nl-NL" sz="1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083" name="Rechthoek 51"/>
          <p:cNvSpPr/>
          <p:nvPr/>
        </p:nvSpPr>
        <p:spPr>
          <a:xfrm>
            <a:off x="8280" y="-439560"/>
            <a:ext cx="190656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Introduction | 12x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084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085" name="Rechthoek 5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86" name="Rechthoek 6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87" name="Ovaal 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88" name="Rechthoek 8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89" name="Ovaal 9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90" name="Rechthoek 10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91" name="Rechthoek 11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92" name="Ovaal 12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93" name="Rechthoek 13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094" name="Groep 14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095" name="Groep 68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096" name="Groep 71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097" name="Groep 78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098" name="Rechthoek 81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099" name="Rechthoek 82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100" name="Ovaal 83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101" name="Afbeelding 79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102" name="Afbeelding 80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103" name="Groep 72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104" name="Rechthoek 76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105" name="Rechthoek 77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106" name="Groep 73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107" name="Rechthoek 74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108" name="Rechthoek 75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109" name="Rechthoek 69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10" name="Gelijkbenige driehoek 70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111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112" name="Ovaal 66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13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114" name="Groep 53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115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116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117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118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119" name="Tekstvak 62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120" name="Groep 54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121" name="Groep 55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122" name="Vrije vorm: vorm 57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123" name="Groep 58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124" name="Vrije vorm: vorm 59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125" name="Vrije vorm: vorm 60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126" name="Tekstvak 56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13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3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3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3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3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3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13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13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13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14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14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14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4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5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5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5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5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15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15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15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5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5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5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6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6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6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6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164" name="Rechthoek 20"/>
          <p:cNvSpPr/>
          <p:nvPr/>
        </p:nvSpPr>
        <p:spPr>
          <a:xfrm>
            <a:off x="7560" y="-439560"/>
            <a:ext cx="182052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Text + image | 3x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65" name="PlaceHolder 1"/>
          <p:cNvSpPr>
            <a:spLocks noGrp="1"/>
          </p:cNvSpPr>
          <p:nvPr>
            <p:ph type="dt" idx="34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66" name="PlaceHolder 2"/>
          <p:cNvSpPr>
            <a:spLocks noGrp="1"/>
          </p:cNvSpPr>
          <p:nvPr>
            <p:ph type="sldNum" idx="35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B3E52B-63D9-493D-AF56-14B37C50873F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67" name="PlaceHolder 3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168" name="PlaceHolder 4"/>
          <p:cNvSpPr>
            <a:spLocks noGrp="1"/>
          </p:cNvSpPr>
          <p:nvPr>
            <p:ph type="body"/>
          </p:nvPr>
        </p:nvSpPr>
        <p:spPr>
          <a:xfrm>
            <a:off x="719280" y="1565280"/>
            <a:ext cx="346464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169" name="PlaceHolder 5"/>
          <p:cNvSpPr>
            <a:spLocks noGrp="1"/>
          </p:cNvSpPr>
          <p:nvPr>
            <p:ph type="body"/>
          </p:nvPr>
        </p:nvSpPr>
        <p:spPr>
          <a:xfrm>
            <a:off x="4363200" y="1565280"/>
            <a:ext cx="346464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170" name="PlaceHolder 6"/>
          <p:cNvSpPr>
            <a:spLocks noGrp="1"/>
          </p:cNvSpPr>
          <p:nvPr>
            <p:ph type="body"/>
          </p:nvPr>
        </p:nvSpPr>
        <p:spPr>
          <a:xfrm>
            <a:off x="8007120" y="1565280"/>
            <a:ext cx="346464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171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172" name="Rechthoek 5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3" name="Rechthoek 6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4" name="Ovaal 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75" name="Rechthoek 8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6" name="Ovaal 12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77" name="Rechthoek 13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8" name="Rechthoek 14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9" name="Ovaal 15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80" name="Rechthoek 16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181" name="Groep 17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182" name="Groep 35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183" name="Groep 38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184" name="Groep 45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185" name="Rechthoek 48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186" name="Rechthoek 49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187" name="Ovaal 50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188" name="Afbeelding 46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189" name="Afbeelding 47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190" name="Groep 39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191" name="Rechthoek 43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192" name="Rechthoek 44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193" name="Groep 40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194" name="Rechthoek 41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195" name="Rechthoek 42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196" name="Rechthoek 36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97" name="Gelijkbenige driehoek 37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198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199" name="Ovaal 33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00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201" name="Groep 19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202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203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204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205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206" name="Tekstvak 29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207" name="Groep 21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208" name="Groep 22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209" name="Vrije vorm: vorm 24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210" name="Groep 25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211" name="Vrije vorm: vorm 26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212" name="Vrije vorm: vorm 27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213" name="Tekstvak 23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2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2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2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2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2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3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3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3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3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4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4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4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4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4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4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4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13720" y="1569240"/>
            <a:ext cx="4655520" cy="44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712800" lvl="1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3600" b="1" u="none" strike="noStrike">
                <a:solidFill>
                  <a:schemeClr val="lt1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lt1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361800" lvl="6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61800" lvl="7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56" name="Rechthoek 7"/>
          <p:cNvSpPr/>
          <p:nvPr/>
        </p:nvSpPr>
        <p:spPr>
          <a:xfrm>
            <a:off x="13680" y="-439560"/>
            <a:ext cx="308196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accent1"/>
                </a:solidFill>
                <a:uFillTx/>
                <a:latin typeface="Arial"/>
              </a:rPr>
              <a:t>Image (M) + text | dark mode</a:t>
            </a:r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dt" idx="2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sldNum" idx="3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CE27795-0B47-4420-A457-F2D6A1889A85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title"/>
          </p:nvPr>
        </p:nvSpPr>
        <p:spPr>
          <a:xfrm>
            <a:off x="6814080" y="722520"/>
            <a:ext cx="4655160" cy="323280"/>
          </a:xfrm>
          <a:prstGeom prst="rect">
            <a:avLst/>
          </a:prstGeom>
          <a:noFill/>
          <a:ln w="0">
            <a:noFill/>
          </a:ln>
        </p:spPr>
        <p:txBody>
          <a:bodyPr lIns="0" tIns="-2736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lt1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609552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162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163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4" name="Rechthoek 9"/>
            <p:cNvSpPr/>
            <p:nvPr/>
          </p:nvSpPr>
          <p:spPr>
            <a:xfrm>
              <a:off x="1237788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5" name="Ovaal 10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6" name="Rechthoek 11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7" name="Ovaal 12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8" name="Rechthoek 13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9" name="Rechthoek 14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0" name="Ovaal 15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1" name="Rechthoek 16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2" name="Ovaal 17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3" name="Rechthoek 20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2400" b="1" u="none" strike="noStrik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lang="en-US" sz="2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4" name="Ovaal 21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5" name="Rechthoek 22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800" b="0" u="none" strike="noStrik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6" name="Ovaal 23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7" name="Rechthoek 24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8" name="Ovaal 25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9" name="Rechthoek 26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0" name="Ovaal 27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1" name="Rechthoek 28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i="1" u="none" strike="noStrik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2" name="Ovaal 29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3" name="Rechthoek 30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4" name="Rechthoek 31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85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186" name="Ovaal 80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7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88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189" name="Rechthoek 40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numCol="1" spcCol="0" anchor="t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GB" sz="900" b="1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90" name="Rechthoek 41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191" name="Groep 42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192" name="Groep 73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193" name="Rechte verbindingslijn 75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94" name="Rechte verbindingslijn 76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95" name="Rechte verbindingslijn 77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96" name="Rechte verbindingslijn 78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97" name="Rechte verbindingslijn 79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98" name="Pijl: rechts 74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99" name="Groep 43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200" name="Groep 66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201" name="Rechte verbindingslijn 68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02" name="Rechte verbindingslijn 69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03" name="Rechte verbindingslijn 70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04" name="Rechte verbindingslijn 71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05" name="Rechte verbindingslijn 72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206" name="Pijl: rechts 67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207" name="Rechte verbindingslijn 44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cxnSp>
            <p:nvCxnSpPr>
              <p:cNvPr id="208" name="Rechte verbindingslijn 45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sp>
            <p:nvSpPr>
              <p:cNvPr id="209" name="Rechthoek 46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lang="en-US" sz="11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10" name="Rechthoek 47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lang="en-US" sz="11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211" name="Groep 48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212" name="Rechthoek 58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213" name="Groep 59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214" name="Rechte verbindingslijn 61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15" name="Rechte verbindingslijn 62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16" name="Rechte verbindingslijn 63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17" name="Rechte verbindingslijn 64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18" name="Rechte verbindingslijn 65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219" name="Pijl: rechts 60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20" name="Groep 49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221" name="Rechthoek 50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222" name="Groep 51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223" name="Rechte verbindingslijn 53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24" name="Rechte verbindingslijn 54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25" name="Rechte verbindingslijn 55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26" name="Rechte verbindingslijn 56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227" name="Rechte verbindingslijn 57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228" name="Pijl: rechts 52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229" name="Groep 34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230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231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32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33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34" name="Tekstvak 36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235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236" name="Rechthoek 83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7" name="Ovaal 84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8" name="Rechthoek 85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9" name="Ovaal 86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0" name="Rechthoek 87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1" name="Ovaal 88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2" name="Rechthoek 89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3" name="Rechthoek 90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244" name="Groep 91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245" name="Rechthoek 130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6" name="Rechthoek 131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247" name="Groep 132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248" name="Rechthoek: afgeronde hoeken 145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9" name="Rechthoek 146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0" name="Rechthoek 147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1" name="Rechthoek 148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2" name="Rechthoek 149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3" name="Rechthoek 150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54" name="Groep 133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255" name="Groep 137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256" name="Rechthoek: afgeronde hoeken 139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7" name="Rechthoek 140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" name="Rechthoek 141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9" name="Rechthoek 142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0" name="Rechthoek 143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1" name="Rechthoek 144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262" name="Boog 138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263" name="Tekstvak 134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4" name="Tekstvak 135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5" name="Vrije vorm: vorm 136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66" name="Groep 92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267" name="Rechthoek 120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268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269" name="Ovaal 128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70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71" name="Groep 122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272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273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74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75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76" name="Tekstvak 124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77" name="Groep 93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278" name="Groep 104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279" name="Groep 107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280" name="Groep 114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281" name="Rechthoek 117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82" name="Rechthoek 118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83" name="Ovaal 119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84" name="Afbeelding 115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85" name="Afbeelding 116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86" name="Groep 108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287" name="Rechthoek 112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88" name="Rechthoek 113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89" name="Groep 109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290" name="Rechthoek 110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91" name="Rechthoek 111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92" name="Rechthoek 105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93" name="Gelijkbenige driehoek 106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94" name="Ovaal 94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5" name="Rechthoek 95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6" name="Rechthoek 96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97" name="Groep 97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98" name="Groep 98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99" name="Vrije vorm: vorm 100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00" name="Groep 101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301" name="Vrije vorm: vorm 102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02" name="Vrije vorm: vorm 103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03" name="Tekstvak 99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6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217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18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19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20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21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22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223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24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25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226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27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28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229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30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231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2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3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4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5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6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7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8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39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40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41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242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243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4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5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6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7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8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9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50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251" name="Rechthoek 20"/>
          <p:cNvSpPr/>
          <p:nvPr/>
        </p:nvSpPr>
        <p:spPr>
          <a:xfrm>
            <a:off x="7560" y="-439560"/>
            <a:ext cx="182052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Text + image | 5x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2" name="PlaceHolder 1"/>
          <p:cNvSpPr>
            <a:spLocks noGrp="1"/>
          </p:cNvSpPr>
          <p:nvPr>
            <p:ph type="dt" idx="36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53" name="PlaceHolder 2"/>
          <p:cNvSpPr>
            <a:spLocks noGrp="1"/>
          </p:cNvSpPr>
          <p:nvPr>
            <p:ph type="sldNum" idx="37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1D86CDB-4057-42E5-8D8D-AE17D4D999D5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54" name="PlaceHolder 3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55" name="PlaceHolder 4"/>
          <p:cNvSpPr>
            <a:spLocks noGrp="1"/>
          </p:cNvSpPr>
          <p:nvPr>
            <p:ph type="body"/>
          </p:nvPr>
        </p:nvSpPr>
        <p:spPr>
          <a:xfrm>
            <a:off x="719280" y="1565280"/>
            <a:ext cx="200772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332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256" name="PlaceHolder 5"/>
          <p:cNvSpPr>
            <a:spLocks noGrp="1"/>
          </p:cNvSpPr>
          <p:nvPr>
            <p:ph type="body"/>
          </p:nvPr>
        </p:nvSpPr>
        <p:spPr>
          <a:xfrm>
            <a:off x="2904840" y="1565280"/>
            <a:ext cx="200772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332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257" name="PlaceHolder 6"/>
          <p:cNvSpPr>
            <a:spLocks noGrp="1"/>
          </p:cNvSpPr>
          <p:nvPr>
            <p:ph type="body"/>
          </p:nvPr>
        </p:nvSpPr>
        <p:spPr>
          <a:xfrm>
            <a:off x="5090400" y="1565280"/>
            <a:ext cx="200772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332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258" name="PlaceHolder 7"/>
          <p:cNvSpPr>
            <a:spLocks noGrp="1"/>
          </p:cNvSpPr>
          <p:nvPr>
            <p:ph type="body"/>
          </p:nvPr>
        </p:nvSpPr>
        <p:spPr>
          <a:xfrm>
            <a:off x="7275960" y="1565280"/>
            <a:ext cx="200772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332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259" name="PlaceHolder 8"/>
          <p:cNvSpPr>
            <a:spLocks noGrp="1"/>
          </p:cNvSpPr>
          <p:nvPr>
            <p:ph type="body"/>
          </p:nvPr>
        </p:nvSpPr>
        <p:spPr>
          <a:xfrm>
            <a:off x="9461880" y="1565280"/>
            <a:ext cx="2007720" cy="2400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332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260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261" name="Rechthoek 5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62" name="Rechthoek 6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63" name="Ovaal 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264" name="Rechthoek 8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65" name="Ovaal 12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266" name="Rechthoek 15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67" name="Rechthoek 16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68" name="Ovaal 17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269" name="Rechthoek 18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270" name="Groep 19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271" name="Groep 37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272" name="Groep 40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273" name="Groep 47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274" name="Rechthoek 50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275" name="Rechthoek 51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276" name="Ovaal 52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277" name="Afbeelding 48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278" name="Afbeelding 49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279" name="Groep 41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280" name="Rechthoek 45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281" name="Rechthoek 46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282" name="Groep 42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283" name="Rechthoek 43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284" name="Rechthoek 44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285" name="Rechthoek 38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286" name="Gelijkbenige driehoek 39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287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288" name="Ovaal 35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89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290" name="Groep 22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291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292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293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294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295" name="Tekstvak 31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296" name="Groep 23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297" name="Groep 24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298" name="Vrije vorm: vorm 26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299" name="Groep 27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300" name="Vrije vorm: vorm 28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301" name="Vrije vorm: vorm 29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302" name="Tekstvak 25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5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306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07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08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09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10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11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312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13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314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315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16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17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318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319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320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1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2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3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4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5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6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7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8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29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30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331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332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3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4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5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6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7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8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9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340" name="Rechthoek 20"/>
          <p:cNvSpPr/>
          <p:nvPr/>
        </p:nvSpPr>
        <p:spPr>
          <a:xfrm>
            <a:off x="7560" y="-439560"/>
            <a:ext cx="182052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Text + image | 8x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1" name="PlaceHolder 1"/>
          <p:cNvSpPr>
            <a:spLocks noGrp="1"/>
          </p:cNvSpPr>
          <p:nvPr>
            <p:ph type="dt" idx="38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42" name="PlaceHolder 2"/>
          <p:cNvSpPr>
            <a:spLocks noGrp="1"/>
          </p:cNvSpPr>
          <p:nvPr>
            <p:ph type="sldNum" idx="39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29D6DD-1EE8-492D-80DA-63B556F99952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43" name="PlaceHolder 3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44" name="PlaceHolder 4"/>
          <p:cNvSpPr>
            <a:spLocks noGrp="1"/>
          </p:cNvSpPr>
          <p:nvPr>
            <p:ph type="body"/>
          </p:nvPr>
        </p:nvSpPr>
        <p:spPr>
          <a:xfrm>
            <a:off x="719280" y="156528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45" name="PlaceHolder 5"/>
          <p:cNvSpPr>
            <a:spLocks noGrp="1"/>
          </p:cNvSpPr>
          <p:nvPr>
            <p:ph type="body"/>
          </p:nvPr>
        </p:nvSpPr>
        <p:spPr>
          <a:xfrm>
            <a:off x="3452040" y="156528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46" name="PlaceHolder 6"/>
          <p:cNvSpPr>
            <a:spLocks noGrp="1"/>
          </p:cNvSpPr>
          <p:nvPr>
            <p:ph type="body"/>
          </p:nvPr>
        </p:nvSpPr>
        <p:spPr>
          <a:xfrm>
            <a:off x="6184800" y="156528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47" name="PlaceHolder 7"/>
          <p:cNvSpPr>
            <a:spLocks noGrp="1"/>
          </p:cNvSpPr>
          <p:nvPr>
            <p:ph type="body"/>
          </p:nvPr>
        </p:nvSpPr>
        <p:spPr>
          <a:xfrm>
            <a:off x="8917920" y="156528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48" name="PlaceHolder 8"/>
          <p:cNvSpPr>
            <a:spLocks noGrp="1"/>
          </p:cNvSpPr>
          <p:nvPr>
            <p:ph type="body"/>
          </p:nvPr>
        </p:nvSpPr>
        <p:spPr>
          <a:xfrm>
            <a:off x="719280" y="387396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49" name="PlaceHolder 9"/>
          <p:cNvSpPr>
            <a:spLocks noGrp="1"/>
          </p:cNvSpPr>
          <p:nvPr>
            <p:ph type="body"/>
          </p:nvPr>
        </p:nvSpPr>
        <p:spPr>
          <a:xfrm>
            <a:off x="3452040" y="387396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50" name="PlaceHolder 10"/>
          <p:cNvSpPr>
            <a:spLocks noGrp="1"/>
          </p:cNvSpPr>
          <p:nvPr>
            <p:ph type="body"/>
          </p:nvPr>
        </p:nvSpPr>
        <p:spPr>
          <a:xfrm>
            <a:off x="6184800" y="387396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51" name="PlaceHolder 11"/>
          <p:cNvSpPr>
            <a:spLocks noGrp="1"/>
          </p:cNvSpPr>
          <p:nvPr>
            <p:ph type="body"/>
          </p:nvPr>
        </p:nvSpPr>
        <p:spPr>
          <a:xfrm>
            <a:off x="8917920" y="3873960"/>
            <a:ext cx="2553120" cy="21294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tab ‘Slidebuilder’, click on ‘Images’, 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352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353" name="Rechthoek 5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54" name="Rechthoek 6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55" name="Ovaal 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56" name="Rechthoek 8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57" name="Ovaal 12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58" name="Rechthoek 13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59" name="Rechthoek 14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60" name="Ovaal 21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61" name="Rechthoek 22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362" name="Groep 23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363" name="Groep 40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364" name="Groep 43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365" name="Groep 50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366" name="Rechthoek 53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367" name="Rechthoek 54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368" name="Ovaal 55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369" name="Afbeelding 51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370" name="Afbeelding 52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371" name="Groep 44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372" name="Rechthoek 48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373" name="Rechthoek 49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374" name="Groep 45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375" name="Rechthoek 46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376" name="Rechthoek 47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377" name="Rechthoek 41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378" name="Gelijkbenige driehoek 42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379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380" name="Ovaal 38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81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382" name="Groep 25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383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384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385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386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387" name="Tekstvak 34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388" name="Groep 26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389" name="Groep 27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390" name="Vrije vorm: vorm 29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391" name="Groep 30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392" name="Vrije vorm: vorm 31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393" name="Vrije vorm: vorm 32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394" name="Tekstvak 28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39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39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40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0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40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40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0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41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41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41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1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2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2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42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42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42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2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2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2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2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2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3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3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432" name="Vrije vorm: vorm 4"/>
          <p:cNvSpPr/>
          <p:nvPr/>
        </p:nvSpPr>
        <p:spPr>
          <a:xfrm>
            <a:off x="-10800" y="0"/>
            <a:ext cx="12202560" cy="6857640"/>
          </a:xfrm>
          <a:custGeom>
            <a:avLst/>
            <a:gdLst>
              <a:gd name="textAreaLeft" fmla="*/ 0 w 12202560"/>
              <a:gd name="textAreaRight" fmla="*/ 12202920 w 122025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201"/>
              </a:spcBef>
              <a:spcAft>
                <a:spcPts val="201"/>
              </a:spcAft>
            </a:pPr>
            <a:r>
              <a:rPr lang="en-GB" sz="1600" b="0" u="none" strike="noStrike">
                <a:solidFill>
                  <a:schemeClr val="lt1"/>
                </a:solidFill>
                <a:uFillTx/>
                <a:latin typeface="Arial"/>
              </a:rPr>
              <a:t> </a:t>
            </a:r>
            <a:endParaRPr lang="en-US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33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17936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Custom #1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34" name="PlaceHolder 2"/>
          <p:cNvSpPr>
            <a:spLocks noGrp="1"/>
          </p:cNvSpPr>
          <p:nvPr>
            <p:ph type="dt" idx="40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435" name="PlaceHolder 3"/>
          <p:cNvSpPr>
            <a:spLocks noGrp="1"/>
          </p:cNvSpPr>
          <p:nvPr>
            <p:ph type="sldNum" idx="41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A14BA7-269A-49A5-87A2-8A6B90E21AD7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436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488340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‘Images’, 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437" name="PlaceHolder 5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438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2439" name="Rechthoek 8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40" name="Ovaal 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1" name="Rechthoek 10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2" name="Ovaal 11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3" name="Rechthoek 12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4" name="Ovaal 13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5" name="Rechthoek 14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46" name="Rechthoek 15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2447" name="Groep 16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2448" name="Rechthoek 55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49" name="Rechthoek 56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2450" name="Groep 57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2451" name="Rechthoek: afgeronde hoeken 70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52" name="Rechthoek 71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53" name="Rechthoek 72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54" name="Rechthoek 73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55" name="Rechthoek 74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56" name="Rechthoek 75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457" name="Groep 58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2458" name="Groep 62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2459" name="Rechthoek: afgeronde hoeken 64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60" name="Rechthoek 65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61" name="Rechthoek 66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62" name="Rechthoek 67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63" name="Rechthoek 68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64" name="Rechthoek 69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2465" name="Boog 63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2466" name="Tekstvak 59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467" name="Tekstvak 60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468" name="Vrije vorm: vorm 61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469" name="Groep 17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2470" name="Rechthoek 45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2471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2472" name="Ovaal 53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473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474" name="Groep 47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2475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2476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477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478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479" name="Tekstvak 49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480" name="Groep 18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2481" name="Groep 29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2482" name="Groep 32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2483" name="Groep 39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2484" name="Rechthoek 42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485" name="Rechthoek 43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486" name="Ovaal 44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487" name="Afbeelding 40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488" name="Afbeelding 41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489" name="Groep 33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2490" name="Rechthoek 37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91" name="Rechthoek 38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492" name="Groep 34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2493" name="Rechthoek 35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494" name="Rechthoek 36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495" name="Rechthoek 30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496" name="Gelijkbenige driehoek 31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497" name="Ovaal 19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98" name="Rechthoek 20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99" name="Rechthoek 21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500" name="Groep 22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501" name="Groep 23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502" name="Vrije vorm: vorm 25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503" name="Groep 26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504" name="Vrije vorm: vorm 27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05" name="Vrije vorm: vorm 28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506" name="Tekstvak 24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51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1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1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1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1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1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51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1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51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51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52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52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52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2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3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3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3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3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53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53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53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3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3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3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544" name="Vrije vorm: vorm 19"/>
          <p:cNvSpPr/>
          <p:nvPr/>
        </p:nvSpPr>
        <p:spPr>
          <a:xfrm>
            <a:off x="-10800" y="0"/>
            <a:ext cx="12202560" cy="6857640"/>
          </a:xfrm>
          <a:custGeom>
            <a:avLst/>
            <a:gdLst>
              <a:gd name="textAreaLeft" fmla="*/ 0 w 12202560"/>
              <a:gd name="textAreaRight" fmla="*/ 12202920 w 122025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201"/>
              </a:spcBef>
              <a:spcAft>
                <a:spcPts val="201"/>
              </a:spcAft>
            </a:pPr>
            <a:r>
              <a:rPr lang="en-GB" sz="1600" b="0" u="none" strike="noStrike">
                <a:solidFill>
                  <a:schemeClr val="lt1"/>
                </a:solidFill>
                <a:uFillTx/>
                <a:latin typeface="Arial"/>
              </a:rPr>
              <a:t> </a:t>
            </a:r>
            <a:endParaRPr lang="en-US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45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98972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Title slide + image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grpSp>
        <p:nvGrpSpPr>
          <p:cNvPr id="2546" name="Graphic 4"/>
          <p:cNvGrpSpPr/>
          <p:nvPr/>
        </p:nvGrpSpPr>
        <p:grpSpPr>
          <a:xfrm>
            <a:off x="721080" y="437400"/>
            <a:ext cx="1530000" cy="594000"/>
            <a:chOff x="721080" y="437400"/>
            <a:chExt cx="1530000" cy="594000"/>
          </a:xfrm>
        </p:grpSpPr>
        <p:sp>
          <p:nvSpPr>
            <p:cNvPr id="2547" name="Vrije vorm: vorm 8"/>
            <p:cNvSpPr/>
            <p:nvPr/>
          </p:nvSpPr>
          <p:spPr>
            <a:xfrm>
              <a:off x="1026000" y="730080"/>
              <a:ext cx="279720" cy="299880"/>
            </a:xfrm>
            <a:custGeom>
              <a:avLst/>
              <a:gdLst>
                <a:gd name="textAreaLeft" fmla="*/ 0 w 279720"/>
                <a:gd name="textAreaRight" fmla="*/ 280080 w 279720"/>
                <a:gd name="textAreaTop" fmla="*/ 0 h 299880"/>
                <a:gd name="textAreaBottom" fmla="*/ 300240 h 299880"/>
              </a:gdLst>
              <a:ahLst/>
              <a:cxnLst/>
              <a:rect l="textAreaLeft" t="textAreaTop" r="textAreaRight" b="textAreaBottom"/>
              <a:pathLst>
                <a:path w="258644" h="277455">
                  <a:moveTo>
                    <a:pt x="129322" y="224847"/>
                  </a:moveTo>
                  <a:cubicBezTo>
                    <a:pt x="164907" y="224847"/>
                    <a:pt x="183307" y="200713"/>
                    <a:pt x="183307" y="167897"/>
                  </a:cubicBezTo>
                  <a:lnTo>
                    <a:pt x="183307" y="0"/>
                  </a:lnTo>
                  <a:lnTo>
                    <a:pt x="258644" y="0"/>
                  </a:lnTo>
                  <a:lnTo>
                    <a:pt x="258644" y="172238"/>
                  </a:lnTo>
                  <a:cubicBezTo>
                    <a:pt x="257255" y="247592"/>
                    <a:pt x="197542" y="277456"/>
                    <a:pt x="129322" y="277456"/>
                  </a:cubicBezTo>
                  <a:cubicBezTo>
                    <a:pt x="61102" y="277456"/>
                    <a:pt x="0" y="247592"/>
                    <a:pt x="0" y="172238"/>
                  </a:cubicBezTo>
                  <a:lnTo>
                    <a:pt x="0" y="174"/>
                  </a:lnTo>
                  <a:lnTo>
                    <a:pt x="75337" y="174"/>
                  </a:lnTo>
                  <a:lnTo>
                    <a:pt x="75337" y="168071"/>
                  </a:lnTo>
                  <a:cubicBezTo>
                    <a:pt x="73948" y="200713"/>
                    <a:pt x="93910" y="224847"/>
                    <a:pt x="129322" y="224847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8" name="Vrije vorm: vorm 9"/>
            <p:cNvSpPr/>
            <p:nvPr/>
          </p:nvSpPr>
          <p:spPr>
            <a:xfrm>
              <a:off x="721080" y="730080"/>
              <a:ext cx="264600" cy="293760"/>
            </a:xfrm>
            <a:custGeom>
              <a:avLst/>
              <a:gdLst>
                <a:gd name="textAreaLeft" fmla="*/ 0 w 264600"/>
                <a:gd name="textAreaRight" fmla="*/ 264960 w 264600"/>
                <a:gd name="textAreaTop" fmla="*/ 0 h 293760"/>
                <a:gd name="textAreaBottom" fmla="*/ 294120 h 293760"/>
              </a:gdLst>
              <a:ahLst/>
              <a:cxnLst/>
              <a:rect l="textAreaLeft" t="textAreaTop" r="textAreaRight" b="textAreaBottom"/>
              <a:pathLst>
                <a:path w="244583" h="271726">
                  <a:moveTo>
                    <a:pt x="85405" y="271726"/>
                  </a:moveTo>
                  <a:lnTo>
                    <a:pt x="160741" y="271726"/>
                  </a:lnTo>
                  <a:lnTo>
                    <a:pt x="160741" y="52609"/>
                  </a:lnTo>
                  <a:lnTo>
                    <a:pt x="244583" y="52609"/>
                  </a:lnTo>
                  <a:lnTo>
                    <a:pt x="244583" y="0"/>
                  </a:lnTo>
                  <a:lnTo>
                    <a:pt x="0" y="0"/>
                  </a:lnTo>
                  <a:lnTo>
                    <a:pt x="0" y="52609"/>
                  </a:lnTo>
                  <a:lnTo>
                    <a:pt x="85405" y="52609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9" name="Vrije vorm: vorm 10"/>
            <p:cNvSpPr/>
            <p:nvPr/>
          </p:nvSpPr>
          <p:spPr>
            <a:xfrm>
              <a:off x="802440" y="437400"/>
              <a:ext cx="277920" cy="274680"/>
            </a:xfrm>
            <a:custGeom>
              <a:avLst/>
              <a:gdLst>
                <a:gd name="textAreaLeft" fmla="*/ 0 w 277920"/>
                <a:gd name="textAreaRight" fmla="*/ 278280 w 277920"/>
                <a:gd name="textAreaTop" fmla="*/ 0 h 274680"/>
                <a:gd name="textAreaBottom" fmla="*/ 275040 h 274680"/>
              </a:gdLst>
              <a:ahLst/>
              <a:cxnLst/>
              <a:rect l="textAreaLeft" t="textAreaTop" r="textAreaRight" b="textAreaBottom"/>
              <a:pathLst>
                <a:path w="256862" h="254189">
                  <a:moveTo>
                    <a:pt x="190726" y="138033"/>
                  </a:moveTo>
                  <a:cubicBezTo>
                    <a:pt x="172326" y="143763"/>
                    <a:pt x="153752" y="139422"/>
                    <a:pt x="153752" y="115288"/>
                  </a:cubicBezTo>
                  <a:cubicBezTo>
                    <a:pt x="153752" y="78306"/>
                    <a:pt x="241934" y="47053"/>
                    <a:pt x="254780" y="14237"/>
                  </a:cubicBezTo>
                  <a:cubicBezTo>
                    <a:pt x="257557" y="5730"/>
                    <a:pt x="257557" y="0"/>
                    <a:pt x="254780" y="0"/>
                  </a:cubicBezTo>
                  <a:cubicBezTo>
                    <a:pt x="252002" y="0"/>
                    <a:pt x="254780" y="4341"/>
                    <a:pt x="247663" y="9897"/>
                  </a:cubicBezTo>
                  <a:cubicBezTo>
                    <a:pt x="210689" y="46879"/>
                    <a:pt x="149586" y="46879"/>
                    <a:pt x="102718" y="66846"/>
                  </a:cubicBezTo>
                  <a:cubicBezTo>
                    <a:pt x="71472" y="81084"/>
                    <a:pt x="-18098" y="123796"/>
                    <a:pt x="3253" y="217555"/>
                  </a:cubicBezTo>
                  <a:cubicBezTo>
                    <a:pt x="4642" y="221895"/>
                    <a:pt x="7593" y="237522"/>
                    <a:pt x="10370" y="237522"/>
                  </a:cubicBezTo>
                  <a:cubicBezTo>
                    <a:pt x="13147" y="237522"/>
                    <a:pt x="13147" y="229014"/>
                    <a:pt x="13147" y="217555"/>
                  </a:cubicBezTo>
                  <a:cubicBezTo>
                    <a:pt x="13147" y="160605"/>
                    <a:pt x="78589" y="144978"/>
                    <a:pt x="101329" y="107996"/>
                  </a:cubicBezTo>
                  <a:cubicBezTo>
                    <a:pt x="104107" y="103655"/>
                    <a:pt x="108446" y="98099"/>
                    <a:pt x="109835" y="100877"/>
                  </a:cubicBezTo>
                  <a:cubicBezTo>
                    <a:pt x="109835" y="102266"/>
                    <a:pt x="109835" y="103655"/>
                    <a:pt x="109835" y="107996"/>
                  </a:cubicBezTo>
                  <a:cubicBezTo>
                    <a:pt x="102718" y="137860"/>
                    <a:pt x="71472" y="157827"/>
                    <a:pt x="79978" y="179183"/>
                  </a:cubicBezTo>
                  <a:cubicBezTo>
                    <a:pt x="91435" y="207658"/>
                    <a:pt x="125458" y="186302"/>
                    <a:pt x="135352" y="167724"/>
                  </a:cubicBezTo>
                  <a:cubicBezTo>
                    <a:pt x="138130" y="163383"/>
                    <a:pt x="139692" y="159216"/>
                    <a:pt x="141081" y="160605"/>
                  </a:cubicBezTo>
                  <a:cubicBezTo>
                    <a:pt x="142469" y="160605"/>
                    <a:pt x="142469" y="166335"/>
                    <a:pt x="141081" y="172064"/>
                  </a:cubicBezTo>
                  <a:cubicBezTo>
                    <a:pt x="135352" y="204706"/>
                    <a:pt x="128235" y="223284"/>
                    <a:pt x="104107" y="241689"/>
                  </a:cubicBezTo>
                  <a:cubicBezTo>
                    <a:pt x="96990" y="247418"/>
                    <a:pt x="84144" y="248807"/>
                    <a:pt x="85706" y="253148"/>
                  </a:cubicBezTo>
                  <a:cubicBezTo>
                    <a:pt x="85706" y="254537"/>
                    <a:pt x="91435" y="254537"/>
                    <a:pt x="95601" y="253148"/>
                  </a:cubicBezTo>
                  <a:cubicBezTo>
                    <a:pt x="159654" y="248807"/>
                    <a:pt x="212251" y="174842"/>
                    <a:pt x="226485" y="125185"/>
                  </a:cubicBezTo>
                  <a:cubicBezTo>
                    <a:pt x="227874" y="122407"/>
                    <a:pt x="227874" y="118066"/>
                    <a:pt x="226485" y="116677"/>
                  </a:cubicBezTo>
                  <a:cubicBezTo>
                    <a:pt x="225097" y="115288"/>
                    <a:pt x="222146" y="118066"/>
                    <a:pt x="219368" y="121018"/>
                  </a:cubicBezTo>
                  <a:cubicBezTo>
                    <a:pt x="209127" y="128137"/>
                    <a:pt x="200621" y="133866"/>
                    <a:pt x="190726" y="138033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50" name="Vrije vorm: vorm 11"/>
            <p:cNvSpPr/>
            <p:nvPr/>
          </p:nvSpPr>
          <p:spPr>
            <a:xfrm>
              <a:off x="1664640" y="813600"/>
              <a:ext cx="185760" cy="216720"/>
            </a:xfrm>
            <a:custGeom>
              <a:avLst/>
              <a:gdLst>
                <a:gd name="textAreaLeft" fmla="*/ 0 w 185760"/>
                <a:gd name="textAreaRight" fmla="*/ 186120 w 185760"/>
                <a:gd name="textAreaTop" fmla="*/ 0 h 216720"/>
                <a:gd name="textAreaBottom" fmla="*/ 217080 h 216720"/>
              </a:gdLst>
              <a:ahLst/>
              <a:cxnLst/>
              <a:rect l="textAreaLeft" t="textAreaTop" r="textAreaRight" b="textAreaBottom"/>
              <a:pathLst>
                <a:path w="172024" h="200539">
                  <a:moveTo>
                    <a:pt x="38363" y="82299"/>
                  </a:moveTo>
                  <a:cubicBezTo>
                    <a:pt x="38363" y="52435"/>
                    <a:pt x="56763" y="25350"/>
                    <a:pt x="86620" y="25350"/>
                  </a:cubicBezTo>
                  <a:cubicBezTo>
                    <a:pt x="120816" y="25350"/>
                    <a:pt x="134877" y="49484"/>
                    <a:pt x="134877" y="82299"/>
                  </a:cubicBezTo>
                  <a:lnTo>
                    <a:pt x="38363" y="82299"/>
                  </a:lnTo>
                  <a:close/>
                  <a:moveTo>
                    <a:pt x="172024" y="106607"/>
                  </a:moveTo>
                  <a:lnTo>
                    <a:pt x="172024" y="89591"/>
                  </a:lnTo>
                  <a:cubicBezTo>
                    <a:pt x="172024" y="36983"/>
                    <a:pt x="142167" y="0"/>
                    <a:pt x="88182" y="0"/>
                  </a:cubicBezTo>
                  <a:cubicBezTo>
                    <a:pt x="28468" y="0"/>
                    <a:pt x="0" y="46879"/>
                    <a:pt x="0" y="102440"/>
                  </a:cubicBezTo>
                  <a:cubicBezTo>
                    <a:pt x="0" y="158001"/>
                    <a:pt x="24128" y="200539"/>
                    <a:pt x="85231" y="200539"/>
                  </a:cubicBezTo>
                  <a:cubicBezTo>
                    <a:pt x="130711" y="200539"/>
                    <a:pt x="163518" y="179183"/>
                    <a:pt x="169073" y="136471"/>
                  </a:cubicBezTo>
                  <a:lnTo>
                    <a:pt x="130711" y="136471"/>
                  </a:lnTo>
                  <a:cubicBezTo>
                    <a:pt x="126371" y="163557"/>
                    <a:pt x="112310" y="174842"/>
                    <a:pt x="85231" y="174842"/>
                  </a:cubicBezTo>
                  <a:cubicBezTo>
                    <a:pt x="48257" y="174842"/>
                    <a:pt x="36974" y="142200"/>
                    <a:pt x="36974" y="107996"/>
                  </a:cubicBezTo>
                  <a:lnTo>
                    <a:pt x="172024" y="107996"/>
                  </a:lnTo>
                  <a:lnTo>
                    <a:pt x="172024" y="10660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51" name="Vrije vorm: vorm 12"/>
            <p:cNvSpPr/>
            <p:nvPr/>
          </p:nvSpPr>
          <p:spPr>
            <a:xfrm>
              <a:off x="1897200" y="730080"/>
              <a:ext cx="38160" cy="293760"/>
            </a:xfrm>
            <a:custGeom>
              <a:avLst/>
              <a:gdLst>
                <a:gd name="textAreaLeft" fmla="*/ 0 w 38160"/>
                <a:gd name="textAreaRight" fmla="*/ 38520 w 38160"/>
                <a:gd name="textAreaTop" fmla="*/ 0 h 293760"/>
                <a:gd name="textAreaBottom" fmla="*/ 294120 h 293760"/>
              </a:gdLst>
              <a:ahLst/>
              <a:cxnLst/>
              <a:rect l="textAreaLeft" t="textAreaTop" r="textAreaRight" b="textAreaBottom"/>
              <a:pathLst>
                <a:path w="35585" h="271552">
                  <a:moveTo>
                    <a:pt x="0" y="0"/>
                  </a:moveTo>
                  <a:lnTo>
                    <a:pt x="35585" y="0"/>
                  </a:lnTo>
                  <a:lnTo>
                    <a:pt x="35585" y="271552"/>
                  </a:lnTo>
                  <a:lnTo>
                    <a:pt x="0" y="271552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52" name="Vrije vorm: vorm 13"/>
            <p:cNvSpPr/>
            <p:nvPr/>
          </p:nvSpPr>
          <p:spPr>
            <a:xfrm>
              <a:off x="1980360" y="722520"/>
              <a:ext cx="132120" cy="301320"/>
            </a:xfrm>
            <a:custGeom>
              <a:avLst/>
              <a:gdLst>
                <a:gd name="textAreaLeft" fmla="*/ 0 w 132120"/>
                <a:gd name="textAreaRight" fmla="*/ 132480 w 132120"/>
                <a:gd name="textAreaTop" fmla="*/ 0 h 301320"/>
                <a:gd name="textAreaBottom" fmla="*/ 301680 h 301320"/>
              </a:gdLst>
              <a:ahLst/>
              <a:cxnLst/>
              <a:rect l="textAreaLeft" t="textAreaTop" r="textAreaRight" b="textAreaBottom"/>
              <a:pathLst>
                <a:path w="122204" h="278671">
                  <a:moveTo>
                    <a:pt x="72559" y="278671"/>
                  </a:moveTo>
                  <a:lnTo>
                    <a:pt x="72559" y="113726"/>
                  </a:lnTo>
                  <a:lnTo>
                    <a:pt x="116650" y="113726"/>
                  </a:lnTo>
                  <a:lnTo>
                    <a:pt x="116650" y="88202"/>
                  </a:lnTo>
                  <a:lnTo>
                    <a:pt x="72559" y="88202"/>
                  </a:lnTo>
                  <a:lnTo>
                    <a:pt x="72559" y="58339"/>
                  </a:lnTo>
                  <a:cubicBezTo>
                    <a:pt x="72559" y="36983"/>
                    <a:pt x="82454" y="32816"/>
                    <a:pt x="103805" y="32816"/>
                  </a:cubicBezTo>
                  <a:cubicBezTo>
                    <a:pt x="109533" y="32816"/>
                    <a:pt x="115262" y="34205"/>
                    <a:pt x="122205" y="34205"/>
                  </a:cubicBezTo>
                  <a:lnTo>
                    <a:pt x="122205" y="4341"/>
                  </a:lnTo>
                  <a:cubicBezTo>
                    <a:pt x="113699" y="2952"/>
                    <a:pt x="105194" y="0"/>
                    <a:pt x="96688" y="0"/>
                  </a:cubicBezTo>
                  <a:cubicBezTo>
                    <a:pt x="62491" y="0"/>
                    <a:pt x="36974" y="17015"/>
                    <a:pt x="36974" y="52609"/>
                  </a:cubicBezTo>
                  <a:lnTo>
                    <a:pt x="36974" y="88202"/>
                  </a:lnTo>
                  <a:lnTo>
                    <a:pt x="0" y="88202"/>
                  </a:lnTo>
                  <a:lnTo>
                    <a:pt x="0" y="113726"/>
                  </a:lnTo>
                  <a:lnTo>
                    <a:pt x="36974" y="113726"/>
                  </a:lnTo>
                  <a:lnTo>
                    <a:pt x="36974" y="278671"/>
                  </a:lnTo>
                  <a:lnTo>
                    <a:pt x="72559" y="278671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53" name="Vrije vorm: vorm 14"/>
            <p:cNvSpPr/>
            <p:nvPr/>
          </p:nvSpPr>
          <p:spPr>
            <a:xfrm>
              <a:off x="2128320" y="765720"/>
              <a:ext cx="122760" cy="265680"/>
            </a:xfrm>
            <a:custGeom>
              <a:avLst/>
              <a:gdLst>
                <a:gd name="textAreaLeft" fmla="*/ 0 w 122760"/>
                <a:gd name="textAreaRight" fmla="*/ 123120 w 122760"/>
                <a:gd name="textAreaTop" fmla="*/ 0 h 265680"/>
                <a:gd name="textAreaBottom" fmla="*/ 266040 h 265680"/>
              </a:gdLst>
              <a:ahLst/>
              <a:cxnLst/>
              <a:rect l="textAreaLeft" t="textAreaTop" r="textAreaRight" b="textAreaBottom"/>
              <a:pathLst>
                <a:path w="113699" h="245855">
                  <a:moveTo>
                    <a:pt x="0" y="49657"/>
                  </a:moveTo>
                  <a:lnTo>
                    <a:pt x="0" y="75180"/>
                  </a:lnTo>
                  <a:lnTo>
                    <a:pt x="32634" y="75180"/>
                  </a:lnTo>
                  <a:lnTo>
                    <a:pt x="32634" y="196025"/>
                  </a:lnTo>
                  <a:cubicBezTo>
                    <a:pt x="32634" y="221548"/>
                    <a:pt x="32634" y="245856"/>
                    <a:pt x="86620" y="245856"/>
                  </a:cubicBezTo>
                  <a:cubicBezTo>
                    <a:pt x="95125" y="245856"/>
                    <a:pt x="102243" y="244467"/>
                    <a:pt x="110748" y="243078"/>
                  </a:cubicBezTo>
                  <a:lnTo>
                    <a:pt x="110748" y="215992"/>
                  </a:lnTo>
                  <a:cubicBezTo>
                    <a:pt x="105020" y="217381"/>
                    <a:pt x="97903" y="218770"/>
                    <a:pt x="92348" y="218770"/>
                  </a:cubicBezTo>
                  <a:cubicBezTo>
                    <a:pt x="79503" y="218770"/>
                    <a:pt x="69608" y="211651"/>
                    <a:pt x="69608" y="198803"/>
                  </a:cubicBezTo>
                  <a:lnTo>
                    <a:pt x="69608" y="76743"/>
                  </a:lnTo>
                  <a:lnTo>
                    <a:pt x="113699" y="76743"/>
                  </a:lnTo>
                  <a:lnTo>
                    <a:pt x="113699" y="51220"/>
                  </a:lnTo>
                  <a:lnTo>
                    <a:pt x="69608" y="51220"/>
                  </a:lnTo>
                  <a:lnTo>
                    <a:pt x="69608" y="0"/>
                  </a:lnTo>
                  <a:lnTo>
                    <a:pt x="34023" y="11459"/>
                  </a:lnTo>
                  <a:lnTo>
                    <a:pt x="34023" y="51220"/>
                  </a:lnTo>
                  <a:lnTo>
                    <a:pt x="0" y="49657"/>
                  </a:ln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54" name="Vrije vorm: vorm 15"/>
            <p:cNvSpPr/>
            <p:nvPr/>
          </p:nvSpPr>
          <p:spPr>
            <a:xfrm>
              <a:off x="1387800" y="729000"/>
              <a:ext cx="239760" cy="295200"/>
            </a:xfrm>
            <a:custGeom>
              <a:avLst/>
              <a:gdLst>
                <a:gd name="textAreaLeft" fmla="*/ 0 w 239760"/>
                <a:gd name="textAreaRight" fmla="*/ 240120 w 239760"/>
                <a:gd name="textAreaTop" fmla="*/ 0 h 295200"/>
                <a:gd name="textAreaBottom" fmla="*/ 295560 h 295200"/>
              </a:gdLst>
              <a:ahLst/>
              <a:cxnLst/>
              <a:rect l="textAreaLeft" t="textAreaTop" r="textAreaRight" b="textAreaBottom"/>
              <a:pathLst>
                <a:path w="221843" h="272941">
                  <a:moveTo>
                    <a:pt x="0" y="272941"/>
                  </a:moveTo>
                  <a:lnTo>
                    <a:pt x="93910" y="272941"/>
                  </a:lnTo>
                  <a:cubicBezTo>
                    <a:pt x="210561" y="272941"/>
                    <a:pt x="221844" y="174842"/>
                    <a:pt x="221844" y="136471"/>
                  </a:cubicBezTo>
                  <a:cubicBezTo>
                    <a:pt x="221844" y="99488"/>
                    <a:pt x="208998" y="0"/>
                    <a:pt x="93910" y="0"/>
                  </a:cubicBezTo>
                  <a:lnTo>
                    <a:pt x="0" y="0"/>
                  </a:lnTo>
                  <a:lnTo>
                    <a:pt x="0" y="272941"/>
                  </a:lnTo>
                  <a:close/>
                  <a:moveTo>
                    <a:pt x="38363" y="32468"/>
                  </a:moveTo>
                  <a:lnTo>
                    <a:pt x="93737" y="32468"/>
                  </a:lnTo>
                  <a:cubicBezTo>
                    <a:pt x="156228" y="32468"/>
                    <a:pt x="183307" y="79347"/>
                    <a:pt x="183307" y="136297"/>
                  </a:cubicBezTo>
                  <a:cubicBezTo>
                    <a:pt x="183307" y="193247"/>
                    <a:pt x="157790" y="240126"/>
                    <a:pt x="93737" y="240126"/>
                  </a:cubicBezTo>
                  <a:lnTo>
                    <a:pt x="38363" y="240126"/>
                  </a:lnTo>
                  <a:cubicBezTo>
                    <a:pt x="38363" y="240126"/>
                    <a:pt x="38363" y="32468"/>
                    <a:pt x="38363" y="32468"/>
                  </a:cubicBezTo>
                  <a:close/>
                </a:path>
              </a:pathLst>
            </a:custGeom>
            <a:solidFill>
              <a:srgbClr val="FFFFFF"/>
            </a:solidFill>
            <a:ln w="18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555" name="PlaceHolder 2"/>
          <p:cNvSpPr>
            <a:spLocks noGrp="1"/>
          </p:cNvSpPr>
          <p:nvPr>
            <p:ph type="body"/>
          </p:nvPr>
        </p:nvSpPr>
        <p:spPr>
          <a:xfrm>
            <a:off x="719280" y="3962880"/>
            <a:ext cx="5865120" cy="132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432000" indent="-324000" defTabSz="914400">
              <a:lnSpc>
                <a:spcPts val="5199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4800" b="1" u="none" strike="noStrike">
                <a:solidFill>
                  <a:schemeClr val="lt1"/>
                </a:solidFill>
                <a:uFillTx/>
                <a:latin typeface="Arial"/>
              </a:rPr>
              <a:t>Title slide</a:t>
            </a:r>
            <a:br>
              <a:rPr sz="4800"/>
            </a:br>
            <a:r>
              <a:rPr lang="en-GB" sz="4800" b="1" u="none" strike="noStrike">
                <a:solidFill>
                  <a:schemeClr val="lt1"/>
                </a:solidFill>
                <a:uFillTx/>
                <a:latin typeface="Arial"/>
              </a:rPr>
              <a:t>max. 3 lines</a:t>
            </a:r>
            <a:endParaRPr lang="nl-NL" sz="48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556" name="PlaceHolder 3"/>
          <p:cNvSpPr>
            <a:spLocks noGrp="1"/>
          </p:cNvSpPr>
          <p:nvPr>
            <p:ph type="body"/>
          </p:nvPr>
        </p:nvSpPr>
        <p:spPr>
          <a:xfrm>
            <a:off x="719280" y="5404320"/>
            <a:ext cx="5871240" cy="32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2"/>
                </a:solidFill>
                <a:uFillTx/>
                <a:latin typeface="Arial"/>
              </a:rPr>
              <a:t>Subtitle | Name speaker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557" name="PlaceHolder 4"/>
          <p:cNvSpPr>
            <a:spLocks noGrp="1"/>
          </p:cNvSpPr>
          <p:nvPr>
            <p:ph type="dt" idx="42"/>
          </p:nvPr>
        </p:nvSpPr>
        <p:spPr>
          <a:xfrm>
            <a:off x="719280" y="58136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558" name="PlaceHolder 5"/>
          <p:cNvSpPr>
            <a:spLocks noGrp="1"/>
          </p:cNvSpPr>
          <p:nvPr>
            <p:ph type="body"/>
          </p:nvPr>
        </p:nvSpPr>
        <p:spPr>
          <a:xfrm>
            <a:off x="7308360" y="0"/>
            <a:ext cx="488340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‘Images’, 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559" name="INSTRUCTION"/>
          <p:cNvGrpSpPr/>
          <p:nvPr/>
        </p:nvGrpSpPr>
        <p:grpSpPr>
          <a:xfrm>
            <a:off x="12377520" y="0"/>
            <a:ext cx="3693240" cy="6639840"/>
            <a:chOff x="12377520" y="0"/>
            <a:chExt cx="3693240" cy="6639840"/>
          </a:xfrm>
        </p:grpSpPr>
        <p:sp>
          <p:nvSpPr>
            <p:cNvPr id="2560" name="Rechthoek 6"/>
            <p:cNvSpPr/>
            <p:nvPr/>
          </p:nvSpPr>
          <p:spPr>
            <a:xfrm>
              <a:off x="123775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61" name="Ovaal 17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2" name="Rechthoek 18"/>
            <p:cNvSpPr/>
            <p:nvPr/>
          </p:nvSpPr>
          <p:spPr>
            <a:xfrm>
              <a:off x="1284444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3" name="Ovaal 20"/>
            <p:cNvSpPr/>
            <p:nvPr/>
          </p:nvSpPr>
          <p:spPr>
            <a:xfrm>
              <a:off x="1256004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4" name="Rechthoek 21"/>
            <p:cNvSpPr/>
            <p:nvPr/>
          </p:nvSpPr>
          <p:spPr>
            <a:xfrm>
              <a:off x="1284444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5" name="Ovaal 22"/>
            <p:cNvSpPr/>
            <p:nvPr/>
          </p:nvSpPr>
          <p:spPr>
            <a:xfrm>
              <a:off x="1256004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6" name="Rechthoek 23"/>
            <p:cNvSpPr/>
            <p:nvPr/>
          </p:nvSpPr>
          <p:spPr>
            <a:xfrm>
              <a:off x="1284444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67" name="Rechthoek 24"/>
            <p:cNvSpPr/>
            <p:nvPr/>
          </p:nvSpPr>
          <p:spPr>
            <a:xfrm>
              <a:off x="1284696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2568" name="Groep 25"/>
            <p:cNvGrpSpPr/>
            <p:nvPr/>
          </p:nvGrpSpPr>
          <p:grpSpPr>
            <a:xfrm>
              <a:off x="13677840" y="3479760"/>
              <a:ext cx="1222560" cy="563760"/>
              <a:chOff x="13677840" y="3479760"/>
              <a:chExt cx="1222560" cy="563760"/>
            </a:xfrm>
          </p:grpSpPr>
          <p:sp>
            <p:nvSpPr>
              <p:cNvPr id="2569" name="Rechthoek 64"/>
              <p:cNvSpPr/>
              <p:nvPr/>
            </p:nvSpPr>
            <p:spPr>
              <a:xfrm>
                <a:off x="1367784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70" name="Rechthoek 65"/>
              <p:cNvSpPr/>
              <p:nvPr/>
            </p:nvSpPr>
            <p:spPr>
              <a:xfrm>
                <a:off x="1368432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2571" name="Groep 66"/>
              <p:cNvGrpSpPr/>
              <p:nvPr/>
            </p:nvGrpSpPr>
            <p:grpSpPr>
              <a:xfrm>
                <a:off x="13759920" y="3540960"/>
                <a:ext cx="155520" cy="131400"/>
                <a:chOff x="13759920" y="3540960"/>
                <a:chExt cx="155520" cy="131400"/>
              </a:xfrm>
            </p:grpSpPr>
            <p:sp>
              <p:nvSpPr>
                <p:cNvPr id="2572" name="Rechthoek: afgeronde hoeken 79"/>
                <p:cNvSpPr/>
                <p:nvPr/>
              </p:nvSpPr>
              <p:spPr>
                <a:xfrm>
                  <a:off x="137599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73" name="Rechthoek 80"/>
                <p:cNvSpPr/>
                <p:nvPr/>
              </p:nvSpPr>
              <p:spPr>
                <a:xfrm>
                  <a:off x="137815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74" name="Rechthoek 81"/>
                <p:cNvSpPr/>
                <p:nvPr/>
              </p:nvSpPr>
              <p:spPr>
                <a:xfrm>
                  <a:off x="137815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75" name="Rechthoek 82"/>
                <p:cNvSpPr/>
                <p:nvPr/>
              </p:nvSpPr>
              <p:spPr>
                <a:xfrm>
                  <a:off x="1384164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76" name="Rechthoek 83"/>
                <p:cNvSpPr/>
                <p:nvPr/>
              </p:nvSpPr>
              <p:spPr>
                <a:xfrm>
                  <a:off x="1384164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77" name="Rechthoek 84"/>
                <p:cNvSpPr/>
                <p:nvPr/>
              </p:nvSpPr>
              <p:spPr>
                <a:xfrm>
                  <a:off x="1384164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578" name="Groep 67"/>
              <p:cNvGrpSpPr/>
              <p:nvPr/>
            </p:nvGrpSpPr>
            <p:grpSpPr>
              <a:xfrm>
                <a:off x="13699800" y="3762000"/>
                <a:ext cx="206640" cy="237240"/>
                <a:chOff x="13699800" y="3762000"/>
                <a:chExt cx="206640" cy="237240"/>
              </a:xfrm>
            </p:grpSpPr>
            <p:grpSp>
              <p:nvGrpSpPr>
                <p:cNvPr id="2579" name="Groep 71"/>
                <p:cNvGrpSpPr/>
                <p:nvPr/>
              </p:nvGrpSpPr>
              <p:grpSpPr>
                <a:xfrm>
                  <a:off x="13763160" y="3792600"/>
                  <a:ext cx="143280" cy="121320"/>
                  <a:chOff x="13763160" y="3792600"/>
                  <a:chExt cx="143280" cy="121320"/>
                </a:xfrm>
              </p:grpSpPr>
              <p:sp>
                <p:nvSpPr>
                  <p:cNvPr id="2580" name="Rechthoek: afgeronde hoeken 73"/>
                  <p:cNvSpPr/>
                  <p:nvPr/>
                </p:nvSpPr>
                <p:spPr>
                  <a:xfrm>
                    <a:off x="1376316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1" name="Rechthoek 74"/>
                  <p:cNvSpPr/>
                  <p:nvPr/>
                </p:nvSpPr>
                <p:spPr>
                  <a:xfrm>
                    <a:off x="13783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2" name="Rechthoek 75"/>
                  <p:cNvSpPr/>
                  <p:nvPr/>
                </p:nvSpPr>
                <p:spPr>
                  <a:xfrm>
                    <a:off x="13783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3" name="Rechthoek 76"/>
                  <p:cNvSpPr/>
                  <p:nvPr/>
                </p:nvSpPr>
                <p:spPr>
                  <a:xfrm>
                    <a:off x="1383840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4" name="Rechthoek 77"/>
                  <p:cNvSpPr/>
                  <p:nvPr/>
                </p:nvSpPr>
                <p:spPr>
                  <a:xfrm>
                    <a:off x="1383840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585" name="Rechthoek 78"/>
                  <p:cNvSpPr/>
                  <p:nvPr/>
                </p:nvSpPr>
                <p:spPr>
                  <a:xfrm>
                    <a:off x="1383840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2586" name="Boog 72"/>
                <p:cNvSpPr/>
                <p:nvPr/>
              </p:nvSpPr>
              <p:spPr>
                <a:xfrm rot="17637000">
                  <a:off x="1367676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2587" name="Tekstvak 68"/>
              <p:cNvSpPr/>
              <p:nvPr/>
            </p:nvSpPr>
            <p:spPr>
              <a:xfrm>
                <a:off x="13918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588" name="Tekstvak 69"/>
              <p:cNvSpPr/>
              <p:nvPr/>
            </p:nvSpPr>
            <p:spPr>
              <a:xfrm>
                <a:off x="13905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589" name="Vrije vorm: vorm 70"/>
              <p:cNvSpPr/>
              <p:nvPr/>
            </p:nvSpPr>
            <p:spPr>
              <a:xfrm>
                <a:off x="1480320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590" name="Groep 26"/>
            <p:cNvGrpSpPr/>
            <p:nvPr/>
          </p:nvGrpSpPr>
          <p:grpSpPr>
            <a:xfrm>
              <a:off x="12377520" y="5680800"/>
              <a:ext cx="3693240" cy="959040"/>
              <a:chOff x="12377520" y="5680800"/>
              <a:chExt cx="3693240" cy="959040"/>
            </a:xfrm>
          </p:grpSpPr>
          <p:sp>
            <p:nvSpPr>
              <p:cNvPr id="2591" name="Rechthoek 54"/>
              <p:cNvSpPr/>
              <p:nvPr/>
            </p:nvSpPr>
            <p:spPr>
              <a:xfrm>
                <a:off x="123775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2592" name="ICOON_info"/>
              <p:cNvGrpSpPr/>
              <p:nvPr/>
            </p:nvGrpSpPr>
            <p:grpSpPr>
              <a:xfrm>
                <a:off x="15787440" y="5680800"/>
                <a:ext cx="283320" cy="283320"/>
                <a:chOff x="15787440" y="5680800"/>
                <a:chExt cx="283320" cy="283320"/>
              </a:xfrm>
            </p:grpSpPr>
            <p:sp>
              <p:nvSpPr>
                <p:cNvPr id="2593" name="Ovaal 62"/>
                <p:cNvSpPr/>
                <p:nvPr/>
              </p:nvSpPr>
              <p:spPr>
                <a:xfrm>
                  <a:off x="1580724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594" name="Graphic 163"/>
                <p:cNvSpPr/>
                <p:nvPr/>
              </p:nvSpPr>
              <p:spPr>
                <a:xfrm>
                  <a:off x="1578744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2595" name="Groep 56"/>
              <p:cNvGrpSpPr/>
              <p:nvPr/>
            </p:nvGrpSpPr>
            <p:grpSpPr>
              <a:xfrm>
                <a:off x="15225480" y="5937840"/>
                <a:ext cx="627480" cy="576360"/>
                <a:chOff x="15225480" y="5937840"/>
                <a:chExt cx="627480" cy="576360"/>
              </a:xfrm>
            </p:grpSpPr>
            <p:grpSp>
              <p:nvGrpSpPr>
                <p:cNvPr id="2596" name="Inspireren"/>
                <p:cNvGrpSpPr/>
                <p:nvPr/>
              </p:nvGrpSpPr>
              <p:grpSpPr>
                <a:xfrm>
                  <a:off x="15447960" y="5937840"/>
                  <a:ext cx="169560" cy="242280"/>
                  <a:chOff x="15447960" y="5937840"/>
                  <a:chExt cx="169560" cy="242280"/>
                </a:xfrm>
              </p:grpSpPr>
              <p:sp>
                <p:nvSpPr>
                  <p:cNvPr id="2597" name="Freeform 12"/>
                  <p:cNvSpPr/>
                  <p:nvPr/>
                </p:nvSpPr>
                <p:spPr>
                  <a:xfrm>
                    <a:off x="1549800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8" name="Freeform 13"/>
                  <p:cNvSpPr/>
                  <p:nvPr/>
                </p:nvSpPr>
                <p:spPr>
                  <a:xfrm>
                    <a:off x="1550268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599" name="Freeform 14"/>
                  <p:cNvSpPr/>
                  <p:nvPr/>
                </p:nvSpPr>
                <p:spPr>
                  <a:xfrm>
                    <a:off x="1544796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600" name="Tekstvak 58"/>
                <p:cNvSpPr/>
                <p:nvPr/>
              </p:nvSpPr>
              <p:spPr>
                <a:xfrm>
                  <a:off x="1522548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601" name="Groep 27"/>
            <p:cNvGrpSpPr/>
            <p:nvPr/>
          </p:nvGrpSpPr>
          <p:grpSpPr>
            <a:xfrm>
              <a:off x="12736800" y="5129640"/>
              <a:ext cx="514080" cy="506520"/>
              <a:chOff x="12736800" y="5129640"/>
              <a:chExt cx="514080" cy="506520"/>
            </a:xfrm>
          </p:grpSpPr>
          <p:grpSp>
            <p:nvGrpSpPr>
              <p:cNvPr id="2602" name="Groep 38"/>
              <p:cNvGrpSpPr/>
              <p:nvPr/>
            </p:nvGrpSpPr>
            <p:grpSpPr>
              <a:xfrm>
                <a:off x="12841920" y="5129640"/>
                <a:ext cx="318960" cy="306000"/>
                <a:chOff x="12841920" y="5129640"/>
                <a:chExt cx="318960" cy="306000"/>
              </a:xfrm>
            </p:grpSpPr>
            <p:grpSp>
              <p:nvGrpSpPr>
                <p:cNvPr id="2603" name="Groep 41"/>
                <p:cNvGrpSpPr/>
                <p:nvPr/>
              </p:nvGrpSpPr>
              <p:grpSpPr>
                <a:xfrm>
                  <a:off x="12841920" y="5129640"/>
                  <a:ext cx="281880" cy="270360"/>
                  <a:chOff x="12841920" y="5129640"/>
                  <a:chExt cx="281880" cy="270360"/>
                </a:xfrm>
              </p:grpSpPr>
              <p:grpSp>
                <p:nvGrpSpPr>
                  <p:cNvPr id="2604" name="Groep 48"/>
                  <p:cNvGrpSpPr/>
                  <p:nvPr/>
                </p:nvGrpSpPr>
                <p:grpSpPr>
                  <a:xfrm>
                    <a:off x="12841920" y="5129640"/>
                    <a:ext cx="281880" cy="270360"/>
                    <a:chOff x="12841920" y="5129640"/>
                    <a:chExt cx="281880" cy="270360"/>
                  </a:xfrm>
                </p:grpSpPr>
                <p:sp>
                  <p:nvSpPr>
                    <p:cNvPr id="2605" name="Rechthoek 51"/>
                    <p:cNvSpPr/>
                    <p:nvPr/>
                  </p:nvSpPr>
                  <p:spPr>
                    <a:xfrm>
                      <a:off x="128419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606" name="Rechthoek 52"/>
                    <p:cNvSpPr/>
                    <p:nvPr/>
                  </p:nvSpPr>
                  <p:spPr>
                    <a:xfrm>
                      <a:off x="128419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607" name="Ovaal 53"/>
                    <p:cNvSpPr/>
                    <p:nvPr/>
                  </p:nvSpPr>
                  <p:spPr>
                    <a:xfrm>
                      <a:off x="1294344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608" name="Afbeelding 49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84984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609" name="Afbeelding 50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1289376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610" name="Groep 42"/>
                <p:cNvGrpSpPr/>
                <p:nvPr/>
              </p:nvGrpSpPr>
              <p:grpSpPr>
                <a:xfrm>
                  <a:off x="13061520" y="5335920"/>
                  <a:ext cx="99360" cy="99720"/>
                  <a:chOff x="13061520" y="5335920"/>
                  <a:chExt cx="99360" cy="99720"/>
                </a:xfrm>
              </p:grpSpPr>
              <p:sp>
                <p:nvSpPr>
                  <p:cNvPr id="2611" name="Rechthoek 46"/>
                  <p:cNvSpPr/>
                  <p:nvPr/>
                </p:nvSpPr>
                <p:spPr>
                  <a:xfrm>
                    <a:off x="130615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12" name="Rechthoek 47"/>
                  <p:cNvSpPr/>
                  <p:nvPr/>
                </p:nvSpPr>
                <p:spPr>
                  <a:xfrm rot="5400000">
                    <a:off x="1302156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613" name="Groep 43"/>
                <p:cNvGrpSpPr/>
                <p:nvPr/>
              </p:nvGrpSpPr>
              <p:grpSpPr>
                <a:xfrm>
                  <a:off x="13033080" y="5308920"/>
                  <a:ext cx="99360" cy="100080"/>
                  <a:chOff x="13033080" y="5308920"/>
                  <a:chExt cx="99360" cy="100080"/>
                </a:xfrm>
              </p:grpSpPr>
              <p:sp>
                <p:nvSpPr>
                  <p:cNvPr id="2614" name="Rechthoek 44"/>
                  <p:cNvSpPr/>
                  <p:nvPr/>
                </p:nvSpPr>
                <p:spPr>
                  <a:xfrm rot="10800000">
                    <a:off x="1303308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15" name="Rechthoek 45"/>
                  <p:cNvSpPr/>
                  <p:nvPr/>
                </p:nvSpPr>
                <p:spPr>
                  <a:xfrm rot="16200000">
                    <a:off x="1307268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616" name="Rechthoek 39"/>
              <p:cNvSpPr/>
              <p:nvPr/>
            </p:nvSpPr>
            <p:spPr>
              <a:xfrm>
                <a:off x="1273680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17" name="Gelijkbenige driehoek 40"/>
              <p:cNvSpPr/>
              <p:nvPr/>
            </p:nvSpPr>
            <p:spPr>
              <a:xfrm rot="10800000">
                <a:off x="1296468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618" name="Ovaal 28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19" name="Rechthoek 29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20" name="Rechthoek 30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621" name="Groep 31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2622" name="Groep 32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2623" name="Vrije vorm: vorm 34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624" name="Groep 35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2625" name="Vrije vorm: vorm 36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626" name="Vrije vorm: vorm 37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627" name="Tekstvak 33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0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631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32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33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34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35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36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637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38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639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640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1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2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643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644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645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6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7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8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49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0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1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2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3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4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655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656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657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58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59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60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61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62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63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64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665" name="Vrije vorm: vorm 4"/>
          <p:cNvSpPr/>
          <p:nvPr/>
        </p:nvSpPr>
        <p:spPr>
          <a:xfrm>
            <a:off x="-10800" y="0"/>
            <a:ext cx="12202560" cy="6857640"/>
          </a:xfrm>
          <a:custGeom>
            <a:avLst/>
            <a:gdLst>
              <a:gd name="textAreaLeft" fmla="*/ 0 w 12202560"/>
              <a:gd name="textAreaRight" fmla="*/ 12202920 w 122025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12202751" h="6858000">
                <a:moveTo>
                  <a:pt x="9196825" y="6253791"/>
                </a:moveTo>
                <a:cubicBezTo>
                  <a:pt x="9207202" y="6254820"/>
                  <a:pt x="9217676" y="6257130"/>
                  <a:pt x="9228283" y="6260764"/>
                </a:cubicBezTo>
                <a:cubicBezTo>
                  <a:pt x="9307834" y="6289395"/>
                  <a:pt x="9333091" y="6516346"/>
                  <a:pt x="9319129" y="6797771"/>
                </a:cubicBezTo>
                <a:lnTo>
                  <a:pt x="9315062" y="6858000"/>
                </a:lnTo>
                <a:lnTo>
                  <a:pt x="8712780" y="6858000"/>
                </a:lnTo>
                <a:lnTo>
                  <a:pt x="8752852" y="6786092"/>
                </a:lnTo>
                <a:cubicBezTo>
                  <a:pt x="8924836" y="6476801"/>
                  <a:pt x="9040774" y="6272774"/>
                  <a:pt x="9165949" y="6254507"/>
                </a:cubicBezTo>
                <a:cubicBezTo>
                  <a:pt x="9176167" y="6253017"/>
                  <a:pt x="9186447" y="6252763"/>
                  <a:pt x="9196825" y="6253791"/>
                </a:cubicBezTo>
                <a:close/>
                <a:moveTo>
                  <a:pt x="6322661" y="860036"/>
                </a:moveTo>
                <a:cubicBezTo>
                  <a:pt x="6359190" y="857387"/>
                  <a:pt x="6388114" y="876530"/>
                  <a:pt x="6406295" y="923793"/>
                </a:cubicBezTo>
                <a:cubicBezTo>
                  <a:pt x="6454783" y="1049825"/>
                  <a:pt x="6420842" y="1229178"/>
                  <a:pt x="6343263" y="1578190"/>
                </a:cubicBezTo>
                <a:cubicBezTo>
                  <a:pt x="5856638" y="3709453"/>
                  <a:pt x="3958041" y="5234882"/>
                  <a:pt x="3612233" y="6735009"/>
                </a:cubicBezTo>
                <a:lnTo>
                  <a:pt x="3592717" y="6858000"/>
                </a:lnTo>
                <a:lnTo>
                  <a:pt x="0" y="6858000"/>
                </a:lnTo>
                <a:lnTo>
                  <a:pt x="0" y="6632489"/>
                </a:lnTo>
                <a:lnTo>
                  <a:pt x="339610" y="6322172"/>
                </a:lnTo>
                <a:cubicBezTo>
                  <a:pt x="2196386" y="4691797"/>
                  <a:pt x="4577580" y="3447091"/>
                  <a:pt x="5674132" y="1607274"/>
                </a:cubicBezTo>
                <a:cubicBezTo>
                  <a:pt x="5863234" y="1292194"/>
                  <a:pt x="6164370" y="871513"/>
                  <a:pt x="6322661" y="860036"/>
                </a:cubicBezTo>
                <a:close/>
                <a:moveTo>
                  <a:pt x="11650950" y="0"/>
                </a:moveTo>
                <a:lnTo>
                  <a:pt x="12202751" y="0"/>
                </a:lnTo>
                <a:lnTo>
                  <a:pt x="12202751" y="4442690"/>
                </a:lnTo>
                <a:lnTo>
                  <a:pt x="12090669" y="4422014"/>
                </a:lnTo>
                <a:cubicBezTo>
                  <a:pt x="11211465" y="4223417"/>
                  <a:pt x="10568413" y="3552240"/>
                  <a:pt x="10571396" y="2213198"/>
                </a:cubicBezTo>
                <a:cubicBezTo>
                  <a:pt x="10572439" y="1498198"/>
                  <a:pt x="10939503" y="807920"/>
                  <a:pt x="11525799" y="135882"/>
                </a:cubicBezTo>
                <a:close/>
                <a:moveTo>
                  <a:pt x="0" y="0"/>
                </a:moveTo>
                <a:lnTo>
                  <a:pt x="2054194" y="0"/>
                </a:lnTo>
                <a:lnTo>
                  <a:pt x="1941123" y="75811"/>
                </a:lnTo>
                <a:cubicBezTo>
                  <a:pt x="1355823" y="476321"/>
                  <a:pt x="767225" y="928929"/>
                  <a:pt x="206525" y="1437904"/>
                </a:cubicBezTo>
                <a:lnTo>
                  <a:pt x="0" y="1632346"/>
                </a:lnTo>
                <a:close/>
              </a:path>
            </a:pathLst>
          </a:custGeom>
          <a:solidFill>
            <a:srgbClr val="00B8C8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201"/>
              </a:spcBef>
              <a:spcAft>
                <a:spcPts val="201"/>
              </a:spcAft>
            </a:pPr>
            <a:r>
              <a:rPr lang="en-GB" sz="1600" b="0" u="none" strike="noStrike">
                <a:solidFill>
                  <a:schemeClr val="lt1"/>
                </a:solidFill>
                <a:uFillTx/>
                <a:latin typeface="Arial"/>
              </a:rPr>
              <a:t> </a:t>
            </a:r>
            <a:endParaRPr lang="en-US" sz="16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66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17936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Custom #2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67" name="PlaceHolder 2"/>
          <p:cNvSpPr>
            <a:spLocks noGrp="1"/>
          </p:cNvSpPr>
          <p:nvPr>
            <p:ph type="dt" idx="43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668" name="PlaceHolder 3"/>
          <p:cNvSpPr>
            <a:spLocks noGrp="1"/>
          </p:cNvSpPr>
          <p:nvPr>
            <p:ph type="sldNum" idx="44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B528C3-5E17-4EBE-89EA-150184A6CBDD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669" name="Rechthoek 2"/>
          <p:cNvSpPr/>
          <p:nvPr/>
        </p:nvSpPr>
        <p:spPr>
          <a:xfrm>
            <a:off x="-10800" y="3282840"/>
            <a:ext cx="12191760" cy="3574800"/>
          </a:xfrm>
          <a:prstGeom prst="rect">
            <a:avLst/>
          </a:prstGeom>
          <a:solidFill>
            <a:schemeClr val="l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endParaRPr lang="en-GB" sz="1600" b="0" u="none" strike="noStrik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670" name="PlaceHolder 4"/>
          <p:cNvSpPr>
            <a:spLocks noGrp="1"/>
          </p:cNvSpPr>
          <p:nvPr>
            <p:ph type="body"/>
          </p:nvPr>
        </p:nvSpPr>
        <p:spPr>
          <a:xfrm>
            <a:off x="721080" y="719280"/>
            <a:ext cx="3318480" cy="52812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671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672" name="Rechthoek 77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73" name="Rechthoek 78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74" name="Ovaal 7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75" name="Rechthoek 80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76" name="Ovaal 8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77" name="Rechthoek 8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78" name="Rechthoek 8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79" name="Ovaal 84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80" name="Rechthoek 85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2681" name="Groep 86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682" name="Groep 103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683" name="Groep 106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684" name="Groep 113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685" name="Rechthoek 116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686" name="Rechthoek 117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687" name="Ovaal 118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688" name="Afbeelding 11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689" name="Afbeelding 115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690" name="Groep 107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691" name="Rechthoek 111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92" name="Rechthoek 112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693" name="Groep 108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694" name="Rechthoek 109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695" name="Rechthoek 110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696" name="Rechthoek 104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97" name="Gelijkbenige driehoek 105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698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699" name="Ovaal 101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00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701" name="Groep 88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702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703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704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705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706" name="Tekstvak 97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707" name="Groep 89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708" name="Groep 90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709" name="Vrije vorm: vorm 92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710" name="Groep 93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711" name="Vrije vorm: vorm 94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712" name="Vrije vorm: vorm 95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713" name="Tekstvak 91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4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715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16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17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18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19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20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721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2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723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724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25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26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727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728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729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0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1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2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3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4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5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6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7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8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39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740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741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2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3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4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5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6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7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8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749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17936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Custom #3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750" name="PlaceHolder 2"/>
          <p:cNvSpPr>
            <a:spLocks noGrp="1"/>
          </p:cNvSpPr>
          <p:nvPr>
            <p:ph type="dt" idx="45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51" name="PlaceHolder 3"/>
          <p:cNvSpPr>
            <a:spLocks noGrp="1"/>
          </p:cNvSpPr>
          <p:nvPr>
            <p:ph type="sldNum" idx="46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AC9F595-8437-493A-BEF7-FD94B8E5E005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52" name="PlaceHolder 4"/>
          <p:cNvSpPr>
            <a:spLocks noGrp="1"/>
          </p:cNvSpPr>
          <p:nvPr>
            <p:ph type="body"/>
          </p:nvPr>
        </p:nvSpPr>
        <p:spPr>
          <a:xfrm>
            <a:off x="3818160" y="719280"/>
            <a:ext cx="7651080" cy="528120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753" name="INSTRUCTION"/>
          <p:cNvGrpSpPr/>
          <p:nvPr/>
        </p:nvGrpSpPr>
        <p:grpSpPr>
          <a:xfrm>
            <a:off x="12377520" y="0"/>
            <a:ext cx="3692880" cy="5054400"/>
            <a:chOff x="12377520" y="0"/>
            <a:chExt cx="3692880" cy="5054400"/>
          </a:xfrm>
        </p:grpSpPr>
        <p:sp>
          <p:nvSpPr>
            <p:cNvPr id="2754" name="Rechthoek 5"/>
            <p:cNvSpPr/>
            <p:nvPr/>
          </p:nvSpPr>
          <p:spPr>
            <a:xfrm>
              <a:off x="123775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55" name="Rechthoek 7"/>
            <p:cNvSpPr/>
            <p:nvPr/>
          </p:nvSpPr>
          <p:spPr>
            <a:xfrm>
              <a:off x="123775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56" name="Ovaal 8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57" name="Rechthoek 9"/>
            <p:cNvSpPr/>
            <p:nvPr/>
          </p:nvSpPr>
          <p:spPr>
            <a:xfrm>
              <a:off x="1284444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58" name="Ovaal 10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59" name="Rechthoek 11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60" name="Rechthoek 12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61" name="Ovaal 13"/>
            <p:cNvSpPr/>
            <p:nvPr/>
          </p:nvSpPr>
          <p:spPr>
            <a:xfrm>
              <a:off x="1256004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62" name="Rechthoek 14"/>
            <p:cNvSpPr/>
            <p:nvPr/>
          </p:nvSpPr>
          <p:spPr>
            <a:xfrm>
              <a:off x="1284444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763" name="Groep 15"/>
            <p:cNvGrpSpPr/>
            <p:nvPr/>
          </p:nvGrpSpPr>
          <p:grpSpPr>
            <a:xfrm>
              <a:off x="12749400" y="3534480"/>
              <a:ext cx="514080" cy="506520"/>
              <a:chOff x="12749400" y="3534480"/>
              <a:chExt cx="514080" cy="506520"/>
            </a:xfrm>
          </p:grpSpPr>
          <p:grpSp>
            <p:nvGrpSpPr>
              <p:cNvPr id="2764" name="Groep 32"/>
              <p:cNvGrpSpPr/>
              <p:nvPr/>
            </p:nvGrpSpPr>
            <p:grpSpPr>
              <a:xfrm>
                <a:off x="12854520" y="3534480"/>
                <a:ext cx="318600" cy="306000"/>
                <a:chOff x="12854520" y="3534480"/>
                <a:chExt cx="318600" cy="306000"/>
              </a:xfrm>
            </p:grpSpPr>
            <p:grpSp>
              <p:nvGrpSpPr>
                <p:cNvPr id="2765" name="Groep 35"/>
                <p:cNvGrpSpPr/>
                <p:nvPr/>
              </p:nvGrpSpPr>
              <p:grpSpPr>
                <a:xfrm>
                  <a:off x="12854520" y="3534480"/>
                  <a:ext cx="281880" cy="270360"/>
                  <a:chOff x="12854520" y="3534480"/>
                  <a:chExt cx="281880" cy="270360"/>
                </a:xfrm>
              </p:grpSpPr>
              <p:grpSp>
                <p:nvGrpSpPr>
                  <p:cNvPr id="2766" name="Groep 42"/>
                  <p:cNvGrpSpPr/>
                  <p:nvPr/>
                </p:nvGrpSpPr>
                <p:grpSpPr>
                  <a:xfrm>
                    <a:off x="12854520" y="3534480"/>
                    <a:ext cx="281880" cy="270360"/>
                    <a:chOff x="12854520" y="3534480"/>
                    <a:chExt cx="281880" cy="270360"/>
                  </a:xfrm>
                </p:grpSpPr>
                <p:sp>
                  <p:nvSpPr>
                    <p:cNvPr id="2767" name="Rechthoek 45"/>
                    <p:cNvSpPr/>
                    <p:nvPr/>
                  </p:nvSpPr>
                  <p:spPr>
                    <a:xfrm>
                      <a:off x="1285452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768" name="Rechthoek 46"/>
                    <p:cNvSpPr/>
                    <p:nvPr/>
                  </p:nvSpPr>
                  <p:spPr>
                    <a:xfrm>
                      <a:off x="1285452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769" name="Ovaal 47"/>
                    <p:cNvSpPr/>
                    <p:nvPr/>
                  </p:nvSpPr>
                  <p:spPr>
                    <a:xfrm>
                      <a:off x="1295568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770" name="Afbeelding 43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86244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771" name="Afbeelding 44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1290600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772" name="Groep 36"/>
                <p:cNvGrpSpPr/>
                <p:nvPr/>
              </p:nvGrpSpPr>
              <p:grpSpPr>
                <a:xfrm>
                  <a:off x="13073760" y="3740760"/>
                  <a:ext cx="99360" cy="99720"/>
                  <a:chOff x="13073760" y="3740760"/>
                  <a:chExt cx="99360" cy="99720"/>
                </a:xfrm>
              </p:grpSpPr>
              <p:sp>
                <p:nvSpPr>
                  <p:cNvPr id="2773" name="Rechthoek 40"/>
                  <p:cNvSpPr/>
                  <p:nvPr/>
                </p:nvSpPr>
                <p:spPr>
                  <a:xfrm>
                    <a:off x="1307376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774" name="Rechthoek 41"/>
                  <p:cNvSpPr/>
                  <p:nvPr/>
                </p:nvSpPr>
                <p:spPr>
                  <a:xfrm rot="5400000">
                    <a:off x="1303380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775" name="Groep 37"/>
                <p:cNvGrpSpPr/>
                <p:nvPr/>
              </p:nvGrpSpPr>
              <p:grpSpPr>
                <a:xfrm>
                  <a:off x="13045320" y="3713760"/>
                  <a:ext cx="99360" cy="99720"/>
                  <a:chOff x="13045320" y="3713760"/>
                  <a:chExt cx="99360" cy="99720"/>
                </a:xfrm>
              </p:grpSpPr>
              <p:sp>
                <p:nvSpPr>
                  <p:cNvPr id="2776" name="Rechthoek 38"/>
                  <p:cNvSpPr/>
                  <p:nvPr/>
                </p:nvSpPr>
                <p:spPr>
                  <a:xfrm rot="10800000">
                    <a:off x="13045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777" name="Rechthoek 39"/>
                  <p:cNvSpPr/>
                  <p:nvPr/>
                </p:nvSpPr>
                <p:spPr>
                  <a:xfrm rot="16200000">
                    <a:off x="1308492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778" name="Rechthoek 33"/>
              <p:cNvSpPr/>
              <p:nvPr/>
            </p:nvSpPr>
            <p:spPr>
              <a:xfrm>
                <a:off x="127494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779" name="Gelijkbenige driehoek 34"/>
              <p:cNvSpPr/>
              <p:nvPr/>
            </p:nvSpPr>
            <p:spPr>
              <a:xfrm rot="10800000">
                <a:off x="129769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780" name="ICOON_info"/>
            <p:cNvGrpSpPr/>
            <p:nvPr/>
          </p:nvGrpSpPr>
          <p:grpSpPr>
            <a:xfrm>
              <a:off x="15787080" y="4055760"/>
              <a:ext cx="283320" cy="283320"/>
              <a:chOff x="15787080" y="4055760"/>
              <a:chExt cx="283320" cy="283320"/>
            </a:xfrm>
          </p:grpSpPr>
          <p:sp>
            <p:nvSpPr>
              <p:cNvPr id="2781" name="Ovaal 30"/>
              <p:cNvSpPr/>
              <p:nvPr/>
            </p:nvSpPr>
            <p:spPr>
              <a:xfrm>
                <a:off x="1580688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82" name="Graphic 163"/>
              <p:cNvSpPr/>
              <p:nvPr/>
            </p:nvSpPr>
            <p:spPr>
              <a:xfrm>
                <a:off x="1578708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783" name="Groep 17"/>
            <p:cNvGrpSpPr/>
            <p:nvPr/>
          </p:nvGrpSpPr>
          <p:grpSpPr>
            <a:xfrm>
              <a:off x="15225480" y="4363920"/>
              <a:ext cx="627480" cy="576360"/>
              <a:chOff x="15225480" y="4363920"/>
              <a:chExt cx="627480" cy="576360"/>
            </a:xfrm>
          </p:grpSpPr>
          <p:grpSp>
            <p:nvGrpSpPr>
              <p:cNvPr id="2784" name="Inspireren"/>
              <p:cNvGrpSpPr/>
              <p:nvPr/>
            </p:nvGrpSpPr>
            <p:grpSpPr>
              <a:xfrm>
                <a:off x="15447600" y="4363920"/>
                <a:ext cx="169560" cy="242280"/>
                <a:chOff x="15447600" y="4363920"/>
                <a:chExt cx="169560" cy="242280"/>
              </a:xfrm>
            </p:grpSpPr>
            <p:sp>
              <p:nvSpPr>
                <p:cNvPr id="2785" name="Freeform 12"/>
                <p:cNvSpPr/>
                <p:nvPr/>
              </p:nvSpPr>
              <p:spPr>
                <a:xfrm>
                  <a:off x="15498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786" name="Freeform 13"/>
                <p:cNvSpPr/>
                <p:nvPr/>
              </p:nvSpPr>
              <p:spPr>
                <a:xfrm>
                  <a:off x="15502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787" name="Freeform 14"/>
                <p:cNvSpPr/>
                <p:nvPr/>
              </p:nvSpPr>
              <p:spPr>
                <a:xfrm>
                  <a:off x="1544760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788" name="Tekstvak 26"/>
              <p:cNvSpPr/>
              <p:nvPr/>
            </p:nvSpPr>
            <p:spPr>
              <a:xfrm>
                <a:off x="1522548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789" name="Groep 18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2790" name="Groep 19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2791" name="Vrije vorm: vorm 21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792" name="Groep 22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2793" name="Vrije vorm: vorm 23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794" name="Vrije vorm: vorm 24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795" name="Tekstvak 20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6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797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98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799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00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01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02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803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4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05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806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07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08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809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10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811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2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3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4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5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6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7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8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19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20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21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822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823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4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5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6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7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8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9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30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831" name="PlaceHolder 1"/>
          <p:cNvSpPr>
            <a:spLocks noGrp="1"/>
          </p:cNvSpPr>
          <p:nvPr>
            <p:ph type="body"/>
          </p:nvPr>
        </p:nvSpPr>
        <p:spPr>
          <a:xfrm>
            <a:off x="1204560" y="1814400"/>
            <a:ext cx="5863320" cy="3642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832" name="PlaceHolder 2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nl-NL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833" name="PlaceHolder 3"/>
          <p:cNvSpPr>
            <a:spLocks noGrp="1"/>
          </p:cNvSpPr>
          <p:nvPr>
            <p:ph type="dt" idx="47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34" name="PlaceHolder 4"/>
          <p:cNvSpPr>
            <a:spLocks noGrp="1"/>
          </p:cNvSpPr>
          <p:nvPr>
            <p:ph type="sldNum" idx="48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9218D19-855C-4A56-B8E7-F74594E01486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35" name="Rechthoek 10"/>
          <p:cNvSpPr/>
          <p:nvPr/>
        </p:nvSpPr>
        <p:spPr>
          <a:xfrm>
            <a:off x="4680" y="-439560"/>
            <a:ext cx="116964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Custom #4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36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2837" name="Rechthoek 5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38" name="Rechthoek 7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39" name="Ovaal 8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840" name="Rechthoek 9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41" name="Ovaal 1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842" name="Rechthoek 1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43" name="Rechthoek 1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44" name="Ovaal 14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845" name="Rechthoek 15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846" name="Groep 16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2847" name="Groep 33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2848" name="Groep 36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2849" name="Groep 43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2850" name="Rechthoek 46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851" name="Rechthoek 47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852" name="Ovaal 48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853" name="Afbeelding 4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854" name="Afbeelding 45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855" name="Groep 37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2856" name="Rechthoek 41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857" name="Rechthoek 42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858" name="Groep 38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2859" name="Rechthoek 39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860" name="Rechthoek 40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861" name="Rechthoek 34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862" name="Gelijkbenige driehoek 35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863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2864" name="Ovaal 31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65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866" name="Groep 18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2867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2868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869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870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871" name="Tekstvak 27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872" name="Groep 19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2873" name="Groep 20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2874" name="Vrije vorm: vorm 22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875" name="Groep 23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2876" name="Vrije vorm: vorm 24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877" name="Vrije vorm: vorm 25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878" name="Tekstvak 21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88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8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8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8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8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8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88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8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8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88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89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9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89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89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0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0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0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0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0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90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90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0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0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0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1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1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1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1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914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nl-NL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915" name="PlaceHolder 2"/>
          <p:cNvSpPr>
            <a:spLocks noGrp="1"/>
          </p:cNvSpPr>
          <p:nvPr>
            <p:ph type="dt" idx="49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16" name="PlaceHolder 3"/>
          <p:cNvSpPr>
            <a:spLocks noGrp="1"/>
          </p:cNvSpPr>
          <p:nvPr>
            <p:ph type="sldNum" idx="50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D6485B-4EE2-48C3-907F-C370D0E4579C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17" name="Rechthoek 10"/>
          <p:cNvSpPr/>
          <p:nvPr/>
        </p:nvSpPr>
        <p:spPr>
          <a:xfrm>
            <a:off x="4680" y="-439560"/>
            <a:ext cx="116964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Custom #5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18" name="PlaceHolder 4"/>
          <p:cNvSpPr>
            <a:spLocks noGrp="1"/>
          </p:cNvSpPr>
          <p:nvPr>
            <p:ph type="body"/>
          </p:nvPr>
        </p:nvSpPr>
        <p:spPr>
          <a:xfrm>
            <a:off x="5123520" y="1814400"/>
            <a:ext cx="5863320" cy="36428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2919" name="INSTRUCTION"/>
          <p:cNvGrpSpPr/>
          <p:nvPr/>
        </p:nvGrpSpPr>
        <p:grpSpPr>
          <a:xfrm>
            <a:off x="12377520" y="0"/>
            <a:ext cx="3692880" cy="5054400"/>
            <a:chOff x="12377520" y="0"/>
            <a:chExt cx="3692880" cy="5054400"/>
          </a:xfrm>
        </p:grpSpPr>
        <p:sp>
          <p:nvSpPr>
            <p:cNvPr id="2920" name="Rechthoek 6"/>
            <p:cNvSpPr/>
            <p:nvPr/>
          </p:nvSpPr>
          <p:spPr>
            <a:xfrm>
              <a:off x="123775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21" name="Rechthoek 7"/>
            <p:cNvSpPr/>
            <p:nvPr/>
          </p:nvSpPr>
          <p:spPr>
            <a:xfrm>
              <a:off x="123775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22" name="Ovaal 8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23" name="Rechthoek 9"/>
            <p:cNvSpPr/>
            <p:nvPr/>
          </p:nvSpPr>
          <p:spPr>
            <a:xfrm>
              <a:off x="1284444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24" name="Ovaal 11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25" name="Rechthoek 12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26" name="Rechthoek 13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27" name="Ovaal 14"/>
            <p:cNvSpPr/>
            <p:nvPr/>
          </p:nvSpPr>
          <p:spPr>
            <a:xfrm>
              <a:off x="1256004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28" name="Rechthoek 15"/>
            <p:cNvSpPr/>
            <p:nvPr/>
          </p:nvSpPr>
          <p:spPr>
            <a:xfrm>
              <a:off x="1284444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929" name="Groep 16"/>
            <p:cNvGrpSpPr/>
            <p:nvPr/>
          </p:nvGrpSpPr>
          <p:grpSpPr>
            <a:xfrm>
              <a:off x="12749400" y="3534480"/>
              <a:ext cx="514080" cy="506520"/>
              <a:chOff x="12749400" y="3534480"/>
              <a:chExt cx="514080" cy="506520"/>
            </a:xfrm>
          </p:grpSpPr>
          <p:grpSp>
            <p:nvGrpSpPr>
              <p:cNvPr id="2930" name="Groep 33"/>
              <p:cNvGrpSpPr/>
              <p:nvPr/>
            </p:nvGrpSpPr>
            <p:grpSpPr>
              <a:xfrm>
                <a:off x="12854520" y="3534480"/>
                <a:ext cx="318600" cy="306000"/>
                <a:chOff x="12854520" y="3534480"/>
                <a:chExt cx="318600" cy="306000"/>
              </a:xfrm>
            </p:grpSpPr>
            <p:grpSp>
              <p:nvGrpSpPr>
                <p:cNvPr id="2931" name="Groep 36"/>
                <p:cNvGrpSpPr/>
                <p:nvPr/>
              </p:nvGrpSpPr>
              <p:grpSpPr>
                <a:xfrm>
                  <a:off x="12854520" y="3534480"/>
                  <a:ext cx="281880" cy="270360"/>
                  <a:chOff x="12854520" y="3534480"/>
                  <a:chExt cx="281880" cy="270360"/>
                </a:xfrm>
              </p:grpSpPr>
              <p:grpSp>
                <p:nvGrpSpPr>
                  <p:cNvPr id="2932" name="Groep 43"/>
                  <p:cNvGrpSpPr/>
                  <p:nvPr/>
                </p:nvGrpSpPr>
                <p:grpSpPr>
                  <a:xfrm>
                    <a:off x="12854520" y="3534480"/>
                    <a:ext cx="281880" cy="270360"/>
                    <a:chOff x="12854520" y="3534480"/>
                    <a:chExt cx="281880" cy="270360"/>
                  </a:xfrm>
                </p:grpSpPr>
                <p:sp>
                  <p:nvSpPr>
                    <p:cNvPr id="2933" name="Rechthoek 46"/>
                    <p:cNvSpPr/>
                    <p:nvPr/>
                  </p:nvSpPr>
                  <p:spPr>
                    <a:xfrm>
                      <a:off x="1285452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934" name="Rechthoek 47"/>
                    <p:cNvSpPr/>
                    <p:nvPr/>
                  </p:nvSpPr>
                  <p:spPr>
                    <a:xfrm>
                      <a:off x="1285452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935" name="Ovaal 48"/>
                    <p:cNvSpPr/>
                    <p:nvPr/>
                  </p:nvSpPr>
                  <p:spPr>
                    <a:xfrm>
                      <a:off x="1295568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2936" name="Afbeelding 4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86244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2937" name="Afbeelding 45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1290600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2938" name="Groep 37"/>
                <p:cNvGrpSpPr/>
                <p:nvPr/>
              </p:nvGrpSpPr>
              <p:grpSpPr>
                <a:xfrm>
                  <a:off x="13073760" y="3740760"/>
                  <a:ext cx="99360" cy="99720"/>
                  <a:chOff x="13073760" y="3740760"/>
                  <a:chExt cx="99360" cy="99720"/>
                </a:xfrm>
              </p:grpSpPr>
              <p:sp>
                <p:nvSpPr>
                  <p:cNvPr id="2939" name="Rechthoek 41"/>
                  <p:cNvSpPr/>
                  <p:nvPr/>
                </p:nvSpPr>
                <p:spPr>
                  <a:xfrm>
                    <a:off x="1307376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940" name="Rechthoek 42"/>
                  <p:cNvSpPr/>
                  <p:nvPr/>
                </p:nvSpPr>
                <p:spPr>
                  <a:xfrm rot="5400000">
                    <a:off x="1303380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2941" name="Groep 38"/>
                <p:cNvGrpSpPr/>
                <p:nvPr/>
              </p:nvGrpSpPr>
              <p:grpSpPr>
                <a:xfrm>
                  <a:off x="13045320" y="3713760"/>
                  <a:ext cx="99360" cy="99720"/>
                  <a:chOff x="13045320" y="3713760"/>
                  <a:chExt cx="99360" cy="99720"/>
                </a:xfrm>
              </p:grpSpPr>
              <p:sp>
                <p:nvSpPr>
                  <p:cNvPr id="2942" name="Rechthoek 39"/>
                  <p:cNvSpPr/>
                  <p:nvPr/>
                </p:nvSpPr>
                <p:spPr>
                  <a:xfrm rot="10800000">
                    <a:off x="13045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943" name="Rechthoek 40"/>
                  <p:cNvSpPr/>
                  <p:nvPr/>
                </p:nvSpPr>
                <p:spPr>
                  <a:xfrm rot="16200000">
                    <a:off x="1308492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2944" name="Rechthoek 34"/>
              <p:cNvSpPr/>
              <p:nvPr/>
            </p:nvSpPr>
            <p:spPr>
              <a:xfrm>
                <a:off x="127494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945" name="Gelijkbenige driehoek 35"/>
              <p:cNvSpPr/>
              <p:nvPr/>
            </p:nvSpPr>
            <p:spPr>
              <a:xfrm rot="10800000">
                <a:off x="129769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946" name="ICOON_info"/>
            <p:cNvGrpSpPr/>
            <p:nvPr/>
          </p:nvGrpSpPr>
          <p:grpSpPr>
            <a:xfrm>
              <a:off x="15787080" y="4055760"/>
              <a:ext cx="283320" cy="283320"/>
              <a:chOff x="15787080" y="4055760"/>
              <a:chExt cx="283320" cy="283320"/>
            </a:xfrm>
          </p:grpSpPr>
          <p:sp>
            <p:nvSpPr>
              <p:cNvPr id="2947" name="Ovaal 31"/>
              <p:cNvSpPr/>
              <p:nvPr/>
            </p:nvSpPr>
            <p:spPr>
              <a:xfrm>
                <a:off x="1580688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48" name="Graphic 163"/>
              <p:cNvSpPr/>
              <p:nvPr/>
            </p:nvSpPr>
            <p:spPr>
              <a:xfrm>
                <a:off x="1578708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949" name="Groep 18"/>
            <p:cNvGrpSpPr/>
            <p:nvPr/>
          </p:nvGrpSpPr>
          <p:grpSpPr>
            <a:xfrm>
              <a:off x="15225480" y="4363920"/>
              <a:ext cx="627480" cy="576360"/>
              <a:chOff x="15225480" y="4363920"/>
              <a:chExt cx="627480" cy="576360"/>
            </a:xfrm>
          </p:grpSpPr>
          <p:grpSp>
            <p:nvGrpSpPr>
              <p:cNvPr id="2950" name="Inspireren"/>
              <p:cNvGrpSpPr/>
              <p:nvPr/>
            </p:nvGrpSpPr>
            <p:grpSpPr>
              <a:xfrm>
                <a:off x="15447600" y="4363920"/>
                <a:ext cx="169560" cy="242280"/>
                <a:chOff x="15447600" y="4363920"/>
                <a:chExt cx="169560" cy="242280"/>
              </a:xfrm>
            </p:grpSpPr>
            <p:sp>
              <p:nvSpPr>
                <p:cNvPr id="2951" name="Freeform 12"/>
                <p:cNvSpPr/>
                <p:nvPr/>
              </p:nvSpPr>
              <p:spPr>
                <a:xfrm>
                  <a:off x="15498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952" name="Freeform 13"/>
                <p:cNvSpPr/>
                <p:nvPr/>
              </p:nvSpPr>
              <p:spPr>
                <a:xfrm>
                  <a:off x="15502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2953" name="Freeform 14"/>
                <p:cNvSpPr/>
                <p:nvPr/>
              </p:nvSpPr>
              <p:spPr>
                <a:xfrm>
                  <a:off x="1544760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2954" name="Tekstvak 27"/>
              <p:cNvSpPr/>
              <p:nvPr/>
            </p:nvSpPr>
            <p:spPr>
              <a:xfrm>
                <a:off x="1522548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2955" name="Groep 19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2956" name="Groep 20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2957" name="Vrije vorm: vorm 22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2958" name="Groep 23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2959" name="Vrije vorm: vorm 24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2960" name="Vrije vorm: vorm 25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2961" name="Tekstvak 21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2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2963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64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65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66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67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68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969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0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971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2972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73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74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975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976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2977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78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79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0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1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2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3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4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5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6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87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2988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2989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0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1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2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3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4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5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96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pic>
        <p:nvPicPr>
          <p:cNvPr id="2997" name="Afbeelding 75"/>
          <p:cNvPicPr/>
          <p:nvPr/>
        </p:nvPicPr>
        <p:blipFill>
          <a:blip r:embed="rId3"/>
          <a:stretch/>
        </p:blipFill>
        <p:spPr>
          <a:xfrm>
            <a:off x="7035120" y="591480"/>
            <a:ext cx="4964040" cy="626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9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nl-NL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999" name="PlaceHolder 2"/>
          <p:cNvSpPr>
            <a:spLocks noGrp="1"/>
          </p:cNvSpPr>
          <p:nvPr>
            <p:ph type="dt" idx="51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00" name="PlaceHolder 3"/>
          <p:cNvSpPr>
            <a:spLocks noGrp="1"/>
          </p:cNvSpPr>
          <p:nvPr>
            <p:ph type="sldNum" idx="52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A709D5-21DC-4973-B4B0-D0E53940E521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01" name="Rechthoek 10"/>
          <p:cNvSpPr/>
          <p:nvPr/>
        </p:nvSpPr>
        <p:spPr>
          <a:xfrm>
            <a:off x="4680" y="-439560"/>
            <a:ext cx="116964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Custom #6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002" name="INSTRUCTION"/>
          <p:cNvGrpSpPr/>
          <p:nvPr/>
        </p:nvGrpSpPr>
        <p:grpSpPr>
          <a:xfrm>
            <a:off x="12377520" y="0"/>
            <a:ext cx="3693240" cy="6639840"/>
            <a:chOff x="12377520" y="0"/>
            <a:chExt cx="3693240" cy="6639840"/>
          </a:xfrm>
        </p:grpSpPr>
        <p:sp>
          <p:nvSpPr>
            <p:cNvPr id="3003" name="Rechthoek 5"/>
            <p:cNvSpPr/>
            <p:nvPr/>
          </p:nvSpPr>
          <p:spPr>
            <a:xfrm>
              <a:off x="123775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04" name="Ovaal 6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05" name="Rechthoek 7"/>
            <p:cNvSpPr/>
            <p:nvPr/>
          </p:nvSpPr>
          <p:spPr>
            <a:xfrm>
              <a:off x="1284444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06" name="Ovaal 8"/>
            <p:cNvSpPr/>
            <p:nvPr/>
          </p:nvSpPr>
          <p:spPr>
            <a:xfrm>
              <a:off x="1256004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07" name="Rechthoek 9"/>
            <p:cNvSpPr/>
            <p:nvPr/>
          </p:nvSpPr>
          <p:spPr>
            <a:xfrm>
              <a:off x="1284444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08" name="Ovaal 11"/>
            <p:cNvSpPr/>
            <p:nvPr/>
          </p:nvSpPr>
          <p:spPr>
            <a:xfrm>
              <a:off x="1256004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09" name="Rechthoek 12"/>
            <p:cNvSpPr/>
            <p:nvPr/>
          </p:nvSpPr>
          <p:spPr>
            <a:xfrm>
              <a:off x="1284444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10" name="Rechthoek 13"/>
            <p:cNvSpPr/>
            <p:nvPr/>
          </p:nvSpPr>
          <p:spPr>
            <a:xfrm>
              <a:off x="1284696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3011" name="Groep 14"/>
            <p:cNvGrpSpPr/>
            <p:nvPr/>
          </p:nvGrpSpPr>
          <p:grpSpPr>
            <a:xfrm>
              <a:off x="13677840" y="3479760"/>
              <a:ext cx="1222560" cy="563760"/>
              <a:chOff x="13677840" y="3479760"/>
              <a:chExt cx="1222560" cy="563760"/>
            </a:xfrm>
          </p:grpSpPr>
          <p:sp>
            <p:nvSpPr>
              <p:cNvPr id="3012" name="Rechthoek 54"/>
              <p:cNvSpPr/>
              <p:nvPr/>
            </p:nvSpPr>
            <p:spPr>
              <a:xfrm>
                <a:off x="1367784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13" name="Rechthoek 55"/>
              <p:cNvSpPr/>
              <p:nvPr/>
            </p:nvSpPr>
            <p:spPr>
              <a:xfrm>
                <a:off x="1368432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014" name="Groep 56"/>
              <p:cNvGrpSpPr/>
              <p:nvPr/>
            </p:nvGrpSpPr>
            <p:grpSpPr>
              <a:xfrm>
                <a:off x="13759920" y="3540960"/>
                <a:ext cx="155520" cy="131400"/>
                <a:chOff x="13759920" y="3540960"/>
                <a:chExt cx="155520" cy="131400"/>
              </a:xfrm>
            </p:grpSpPr>
            <p:sp>
              <p:nvSpPr>
                <p:cNvPr id="3015" name="Rechthoek: afgeronde hoeken 69"/>
                <p:cNvSpPr/>
                <p:nvPr/>
              </p:nvSpPr>
              <p:spPr>
                <a:xfrm>
                  <a:off x="137599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16" name="Rechthoek 70"/>
                <p:cNvSpPr/>
                <p:nvPr/>
              </p:nvSpPr>
              <p:spPr>
                <a:xfrm>
                  <a:off x="137815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17" name="Rechthoek 71"/>
                <p:cNvSpPr/>
                <p:nvPr/>
              </p:nvSpPr>
              <p:spPr>
                <a:xfrm>
                  <a:off x="137815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18" name="Rechthoek 72"/>
                <p:cNvSpPr/>
                <p:nvPr/>
              </p:nvSpPr>
              <p:spPr>
                <a:xfrm>
                  <a:off x="1384164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19" name="Rechthoek 73"/>
                <p:cNvSpPr/>
                <p:nvPr/>
              </p:nvSpPr>
              <p:spPr>
                <a:xfrm>
                  <a:off x="1384164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20" name="Rechthoek 74"/>
                <p:cNvSpPr/>
                <p:nvPr/>
              </p:nvSpPr>
              <p:spPr>
                <a:xfrm>
                  <a:off x="1384164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021" name="Groep 57"/>
              <p:cNvGrpSpPr/>
              <p:nvPr/>
            </p:nvGrpSpPr>
            <p:grpSpPr>
              <a:xfrm>
                <a:off x="13699800" y="3762000"/>
                <a:ext cx="206640" cy="237240"/>
                <a:chOff x="13699800" y="3762000"/>
                <a:chExt cx="206640" cy="237240"/>
              </a:xfrm>
            </p:grpSpPr>
            <p:grpSp>
              <p:nvGrpSpPr>
                <p:cNvPr id="3022" name="Groep 61"/>
                <p:cNvGrpSpPr/>
                <p:nvPr/>
              </p:nvGrpSpPr>
              <p:grpSpPr>
                <a:xfrm>
                  <a:off x="13763160" y="3792600"/>
                  <a:ext cx="143280" cy="121320"/>
                  <a:chOff x="13763160" y="3792600"/>
                  <a:chExt cx="143280" cy="121320"/>
                </a:xfrm>
              </p:grpSpPr>
              <p:sp>
                <p:nvSpPr>
                  <p:cNvPr id="3023" name="Rechthoek: afgeronde hoeken 63"/>
                  <p:cNvSpPr/>
                  <p:nvPr/>
                </p:nvSpPr>
                <p:spPr>
                  <a:xfrm>
                    <a:off x="1376316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24" name="Rechthoek 64"/>
                  <p:cNvSpPr/>
                  <p:nvPr/>
                </p:nvSpPr>
                <p:spPr>
                  <a:xfrm>
                    <a:off x="13783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25" name="Rechthoek 65"/>
                  <p:cNvSpPr/>
                  <p:nvPr/>
                </p:nvSpPr>
                <p:spPr>
                  <a:xfrm>
                    <a:off x="13783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26" name="Rechthoek 66"/>
                  <p:cNvSpPr/>
                  <p:nvPr/>
                </p:nvSpPr>
                <p:spPr>
                  <a:xfrm>
                    <a:off x="1383840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27" name="Rechthoek 67"/>
                  <p:cNvSpPr/>
                  <p:nvPr/>
                </p:nvSpPr>
                <p:spPr>
                  <a:xfrm>
                    <a:off x="1383840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28" name="Rechthoek 68"/>
                  <p:cNvSpPr/>
                  <p:nvPr/>
                </p:nvSpPr>
                <p:spPr>
                  <a:xfrm>
                    <a:off x="1383840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029" name="Boog 62"/>
                <p:cNvSpPr/>
                <p:nvPr/>
              </p:nvSpPr>
              <p:spPr>
                <a:xfrm rot="17637000">
                  <a:off x="1367676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030" name="Tekstvak 58"/>
              <p:cNvSpPr/>
              <p:nvPr/>
            </p:nvSpPr>
            <p:spPr>
              <a:xfrm>
                <a:off x="13918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31" name="Tekstvak 59"/>
              <p:cNvSpPr/>
              <p:nvPr/>
            </p:nvSpPr>
            <p:spPr>
              <a:xfrm>
                <a:off x="13905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32" name="Vrije vorm: vorm 60"/>
              <p:cNvSpPr/>
              <p:nvPr/>
            </p:nvSpPr>
            <p:spPr>
              <a:xfrm>
                <a:off x="1480320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033" name="Groep 16"/>
            <p:cNvGrpSpPr/>
            <p:nvPr/>
          </p:nvGrpSpPr>
          <p:grpSpPr>
            <a:xfrm>
              <a:off x="12377520" y="5680800"/>
              <a:ext cx="3693240" cy="959040"/>
              <a:chOff x="12377520" y="5680800"/>
              <a:chExt cx="3693240" cy="959040"/>
            </a:xfrm>
          </p:grpSpPr>
          <p:sp>
            <p:nvSpPr>
              <p:cNvPr id="3034" name="Rechthoek 44"/>
              <p:cNvSpPr/>
              <p:nvPr/>
            </p:nvSpPr>
            <p:spPr>
              <a:xfrm>
                <a:off x="123775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035" name="ICOON_info"/>
              <p:cNvGrpSpPr/>
              <p:nvPr/>
            </p:nvGrpSpPr>
            <p:grpSpPr>
              <a:xfrm>
                <a:off x="15787440" y="5680800"/>
                <a:ext cx="283320" cy="283320"/>
                <a:chOff x="15787440" y="5680800"/>
                <a:chExt cx="283320" cy="283320"/>
              </a:xfrm>
            </p:grpSpPr>
            <p:sp>
              <p:nvSpPr>
                <p:cNvPr id="3036" name="Ovaal 52"/>
                <p:cNvSpPr/>
                <p:nvPr/>
              </p:nvSpPr>
              <p:spPr>
                <a:xfrm>
                  <a:off x="1580724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037" name="Graphic 163"/>
                <p:cNvSpPr/>
                <p:nvPr/>
              </p:nvSpPr>
              <p:spPr>
                <a:xfrm>
                  <a:off x="1578744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038" name="Groep 46"/>
              <p:cNvGrpSpPr/>
              <p:nvPr/>
            </p:nvGrpSpPr>
            <p:grpSpPr>
              <a:xfrm>
                <a:off x="15225480" y="5937840"/>
                <a:ext cx="627480" cy="576360"/>
                <a:chOff x="15225480" y="5937840"/>
                <a:chExt cx="627480" cy="576360"/>
              </a:xfrm>
            </p:grpSpPr>
            <p:grpSp>
              <p:nvGrpSpPr>
                <p:cNvPr id="3039" name="Inspireren"/>
                <p:cNvGrpSpPr/>
                <p:nvPr/>
              </p:nvGrpSpPr>
              <p:grpSpPr>
                <a:xfrm>
                  <a:off x="15447960" y="5937840"/>
                  <a:ext cx="169560" cy="242280"/>
                  <a:chOff x="15447960" y="5937840"/>
                  <a:chExt cx="169560" cy="242280"/>
                </a:xfrm>
              </p:grpSpPr>
              <p:sp>
                <p:nvSpPr>
                  <p:cNvPr id="3040" name="Freeform 12"/>
                  <p:cNvSpPr/>
                  <p:nvPr/>
                </p:nvSpPr>
                <p:spPr>
                  <a:xfrm>
                    <a:off x="1549800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041" name="Freeform 13"/>
                  <p:cNvSpPr/>
                  <p:nvPr/>
                </p:nvSpPr>
                <p:spPr>
                  <a:xfrm>
                    <a:off x="1550268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042" name="Freeform 14"/>
                  <p:cNvSpPr/>
                  <p:nvPr/>
                </p:nvSpPr>
                <p:spPr>
                  <a:xfrm>
                    <a:off x="1544796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3043" name="Tekstvak 48"/>
                <p:cNvSpPr/>
                <p:nvPr/>
              </p:nvSpPr>
              <p:spPr>
                <a:xfrm>
                  <a:off x="1522548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044" name="Groep 17"/>
            <p:cNvGrpSpPr/>
            <p:nvPr/>
          </p:nvGrpSpPr>
          <p:grpSpPr>
            <a:xfrm>
              <a:off x="12736800" y="5129640"/>
              <a:ext cx="514080" cy="506520"/>
              <a:chOff x="12736800" y="5129640"/>
              <a:chExt cx="514080" cy="506520"/>
            </a:xfrm>
          </p:grpSpPr>
          <p:grpSp>
            <p:nvGrpSpPr>
              <p:cNvPr id="3045" name="Groep 28"/>
              <p:cNvGrpSpPr/>
              <p:nvPr/>
            </p:nvGrpSpPr>
            <p:grpSpPr>
              <a:xfrm>
                <a:off x="12841920" y="5129640"/>
                <a:ext cx="318960" cy="306000"/>
                <a:chOff x="12841920" y="5129640"/>
                <a:chExt cx="318960" cy="306000"/>
              </a:xfrm>
            </p:grpSpPr>
            <p:grpSp>
              <p:nvGrpSpPr>
                <p:cNvPr id="3046" name="Groep 31"/>
                <p:cNvGrpSpPr/>
                <p:nvPr/>
              </p:nvGrpSpPr>
              <p:grpSpPr>
                <a:xfrm>
                  <a:off x="12841920" y="5129640"/>
                  <a:ext cx="281880" cy="270360"/>
                  <a:chOff x="12841920" y="5129640"/>
                  <a:chExt cx="281880" cy="270360"/>
                </a:xfrm>
              </p:grpSpPr>
              <p:grpSp>
                <p:nvGrpSpPr>
                  <p:cNvPr id="3047" name="Groep 38"/>
                  <p:cNvGrpSpPr/>
                  <p:nvPr/>
                </p:nvGrpSpPr>
                <p:grpSpPr>
                  <a:xfrm>
                    <a:off x="12841920" y="5129640"/>
                    <a:ext cx="281880" cy="270360"/>
                    <a:chOff x="12841920" y="5129640"/>
                    <a:chExt cx="281880" cy="270360"/>
                  </a:xfrm>
                </p:grpSpPr>
                <p:sp>
                  <p:nvSpPr>
                    <p:cNvPr id="3048" name="Rechthoek 41"/>
                    <p:cNvSpPr/>
                    <p:nvPr/>
                  </p:nvSpPr>
                  <p:spPr>
                    <a:xfrm>
                      <a:off x="128419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049" name="Rechthoek 42"/>
                    <p:cNvSpPr/>
                    <p:nvPr/>
                  </p:nvSpPr>
                  <p:spPr>
                    <a:xfrm>
                      <a:off x="128419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050" name="Ovaal 43"/>
                    <p:cNvSpPr/>
                    <p:nvPr/>
                  </p:nvSpPr>
                  <p:spPr>
                    <a:xfrm>
                      <a:off x="1294344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3051" name="Afbeelding 39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284984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3052" name="Afbeelding 40"/>
                  <p:cNvPicPr/>
                  <p:nvPr/>
                </p:nvPicPr>
                <p:blipFill>
                  <a:blip r:embed="rId4"/>
                  <a:stretch/>
                </p:blipFill>
                <p:spPr>
                  <a:xfrm flipH="1">
                    <a:off x="1289376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3053" name="Groep 32"/>
                <p:cNvGrpSpPr/>
                <p:nvPr/>
              </p:nvGrpSpPr>
              <p:grpSpPr>
                <a:xfrm>
                  <a:off x="13061520" y="5335920"/>
                  <a:ext cx="99360" cy="99720"/>
                  <a:chOff x="13061520" y="5335920"/>
                  <a:chExt cx="99360" cy="99720"/>
                </a:xfrm>
              </p:grpSpPr>
              <p:sp>
                <p:nvSpPr>
                  <p:cNvPr id="3054" name="Rechthoek 36"/>
                  <p:cNvSpPr/>
                  <p:nvPr/>
                </p:nvSpPr>
                <p:spPr>
                  <a:xfrm>
                    <a:off x="130615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55" name="Rechthoek 37"/>
                  <p:cNvSpPr/>
                  <p:nvPr/>
                </p:nvSpPr>
                <p:spPr>
                  <a:xfrm rot="5400000">
                    <a:off x="1302156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3056" name="Groep 33"/>
                <p:cNvGrpSpPr/>
                <p:nvPr/>
              </p:nvGrpSpPr>
              <p:grpSpPr>
                <a:xfrm>
                  <a:off x="13033080" y="5308920"/>
                  <a:ext cx="99360" cy="100080"/>
                  <a:chOff x="13033080" y="5308920"/>
                  <a:chExt cx="99360" cy="100080"/>
                </a:xfrm>
              </p:grpSpPr>
              <p:sp>
                <p:nvSpPr>
                  <p:cNvPr id="3057" name="Rechthoek 34"/>
                  <p:cNvSpPr/>
                  <p:nvPr/>
                </p:nvSpPr>
                <p:spPr>
                  <a:xfrm rot="10800000">
                    <a:off x="1303308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058" name="Rechthoek 35"/>
                  <p:cNvSpPr/>
                  <p:nvPr/>
                </p:nvSpPr>
                <p:spPr>
                  <a:xfrm rot="16200000">
                    <a:off x="1307268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3059" name="Rechthoek 29"/>
              <p:cNvSpPr/>
              <p:nvPr/>
            </p:nvSpPr>
            <p:spPr>
              <a:xfrm>
                <a:off x="1273680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60" name="Gelijkbenige driehoek 30"/>
              <p:cNvSpPr/>
              <p:nvPr/>
            </p:nvSpPr>
            <p:spPr>
              <a:xfrm rot="10800000">
                <a:off x="1296468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061" name="Ovaal 18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62" name="Rechthoek 19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63" name="Rechthoek 20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064" name="Groep 21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3065" name="Groep 22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3066" name="Vrije vorm: vorm 24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067" name="Groep 25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3068" name="Vrije vorm: vorm 26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069" name="Vrije vorm: vorm 27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070" name="Tekstvak 23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3071" name="PlaceHolder 4"/>
          <p:cNvSpPr>
            <a:spLocks noGrp="1"/>
          </p:cNvSpPr>
          <p:nvPr>
            <p:ph type="body"/>
          </p:nvPr>
        </p:nvSpPr>
        <p:spPr>
          <a:xfrm>
            <a:off x="7841160" y="904680"/>
            <a:ext cx="2425680" cy="526716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073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74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75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76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77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78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079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80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081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082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83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84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085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086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087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88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89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0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1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2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3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4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5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6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7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098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099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0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1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2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3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4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5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6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107" name="Rechthoek 20"/>
          <p:cNvSpPr/>
          <p:nvPr/>
        </p:nvSpPr>
        <p:spPr>
          <a:xfrm>
            <a:off x="1080" y="-439560"/>
            <a:ext cx="45432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Text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8" name="PlaceHolder 1"/>
          <p:cNvSpPr>
            <a:spLocks noGrp="1"/>
          </p:cNvSpPr>
          <p:nvPr>
            <p:ph type="dt" idx="53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09" name="PlaceHolder 2"/>
          <p:cNvSpPr>
            <a:spLocks noGrp="1"/>
          </p:cNvSpPr>
          <p:nvPr>
            <p:ph type="sldNum" idx="54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975BEF7-8CA3-4A7F-A6EC-6E8395A56ACE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10" name="PlaceHolder 3"/>
          <p:cNvSpPr>
            <a:spLocks noGrp="1"/>
          </p:cNvSpPr>
          <p:nvPr>
            <p:ph type="body"/>
          </p:nvPr>
        </p:nvSpPr>
        <p:spPr>
          <a:xfrm>
            <a:off x="719280" y="1565280"/>
            <a:ext cx="10751760" cy="443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Default text</a:t>
            </a:r>
            <a:br>
              <a:rPr sz="2000"/>
            </a:b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 </a:t>
            </a:r>
            <a:endParaRPr lang="nl-NL" sz="2000" b="1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400" b="0" u="none" strike="noStrike">
                <a:solidFill>
                  <a:schemeClr val="accent1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Default text</a:t>
            </a:r>
            <a:br>
              <a:rPr sz="2000"/>
            </a:b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 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456000" lvl="7" indent="-216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888000" lvl="8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dk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4320000" lvl="0"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dk1"/>
                </a:solidFill>
                <a:uFillTx/>
                <a:latin typeface="Arial"/>
              </a:rPr>
              <a:t> 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111" name="PlaceHolder 4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grpSp>
        <p:nvGrpSpPr>
          <p:cNvPr id="3112" name="INSTRUCTION"/>
          <p:cNvGrpSpPr/>
          <p:nvPr/>
        </p:nvGrpSpPr>
        <p:grpSpPr>
          <a:xfrm>
            <a:off x="-3786480" y="0"/>
            <a:ext cx="3693240" cy="5358960"/>
            <a:chOff x="-3786480" y="0"/>
            <a:chExt cx="3693240" cy="5358960"/>
          </a:xfrm>
        </p:grpSpPr>
        <p:sp>
          <p:nvSpPr>
            <p:cNvPr id="3113" name="Rechthoek 5"/>
            <p:cNvSpPr/>
            <p:nvPr/>
          </p:nvSpPr>
          <p:spPr>
            <a:xfrm>
              <a:off x="-378612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14" name="Ovaal 7"/>
            <p:cNvSpPr/>
            <p:nvPr/>
          </p:nvSpPr>
          <p:spPr>
            <a:xfrm>
              <a:off x="-3604320" y="1837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15" name="Rechthoek 8"/>
            <p:cNvSpPr/>
            <p:nvPr/>
          </p:nvSpPr>
          <p:spPr>
            <a:xfrm>
              <a:off x="-331956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16" name="Ovaal 9"/>
            <p:cNvSpPr/>
            <p:nvPr/>
          </p:nvSpPr>
          <p:spPr>
            <a:xfrm>
              <a:off x="-3604320" y="21286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17" name="Rechthoek 10"/>
            <p:cNvSpPr/>
            <p:nvPr/>
          </p:nvSpPr>
          <p:spPr>
            <a:xfrm>
              <a:off x="-360432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18" name="Rechthoek 11"/>
            <p:cNvSpPr/>
            <p:nvPr/>
          </p:nvSpPr>
          <p:spPr>
            <a:xfrm>
              <a:off x="-331956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Sub-bullet 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19" name="Ovaal 12"/>
            <p:cNvSpPr/>
            <p:nvPr/>
          </p:nvSpPr>
          <p:spPr>
            <a:xfrm>
              <a:off x="-3604320" y="241992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20" name="Rechthoek 13"/>
            <p:cNvSpPr/>
            <p:nvPr/>
          </p:nvSpPr>
          <p:spPr>
            <a:xfrm>
              <a:off x="-331956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21" name="Ovaal 14"/>
            <p:cNvSpPr/>
            <p:nvPr/>
          </p:nvSpPr>
          <p:spPr>
            <a:xfrm>
              <a:off x="-3604320" y="27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22" name="Rechthoek 15"/>
            <p:cNvSpPr/>
            <p:nvPr/>
          </p:nvSpPr>
          <p:spPr>
            <a:xfrm>
              <a:off x="-331956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2400" b="1" u="none" strike="noStrik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lang="en-US" sz="2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23" name="Ovaal 16"/>
            <p:cNvSpPr/>
            <p:nvPr/>
          </p:nvSpPr>
          <p:spPr>
            <a:xfrm>
              <a:off x="-3604320" y="3002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24" name="Rechthoek 17"/>
            <p:cNvSpPr/>
            <p:nvPr/>
          </p:nvSpPr>
          <p:spPr>
            <a:xfrm>
              <a:off x="-331956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800" b="0" u="none" strike="noStrike">
                  <a:solidFill>
                    <a:schemeClr val="accent1"/>
                  </a:solidFill>
                  <a:uFillTx/>
                  <a:latin typeface="Arial"/>
                </a:rPr>
                <a:t>Subtitle</a:t>
              </a: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25" name="Ovaal 18"/>
            <p:cNvSpPr/>
            <p:nvPr/>
          </p:nvSpPr>
          <p:spPr>
            <a:xfrm>
              <a:off x="-3604320" y="32940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26" name="Rechthoek 19"/>
            <p:cNvSpPr/>
            <p:nvPr/>
          </p:nvSpPr>
          <p:spPr>
            <a:xfrm>
              <a:off x="-331956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rabicPeriod"/>
              </a:pPr>
              <a:r>
                <a:rPr lang="en-GB" sz="1400" b="0" u="none" strike="noStrike">
                  <a:solidFill>
                    <a:schemeClr val="dk1"/>
                  </a:solidFill>
                  <a:uFillTx/>
                  <a:latin typeface="Arial"/>
                </a:rPr>
                <a:t>Numerical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27" name="Ovaal 21"/>
            <p:cNvSpPr/>
            <p:nvPr/>
          </p:nvSpPr>
          <p:spPr>
            <a:xfrm>
              <a:off x="-3604320" y="35852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28" name="Rechthoek 22"/>
            <p:cNvSpPr/>
            <p:nvPr/>
          </p:nvSpPr>
          <p:spPr>
            <a:xfrm>
              <a:off x="-332568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lphaLcPeriod"/>
              </a:pPr>
              <a:r>
                <a:rPr lang="en-GB" sz="1400" b="0" u="none" strike="noStrike">
                  <a:solidFill>
                    <a:schemeClr val="dk1"/>
                  </a:solidFill>
                  <a:uFillTx/>
                  <a:latin typeface="Arial"/>
                </a:rPr>
                <a:t>Alphabetical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29" name="Ovaal 23"/>
            <p:cNvSpPr/>
            <p:nvPr/>
          </p:nvSpPr>
          <p:spPr>
            <a:xfrm>
              <a:off x="-3604320" y="3876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30" name="Rechthoek 24"/>
            <p:cNvSpPr/>
            <p:nvPr/>
          </p:nvSpPr>
          <p:spPr>
            <a:xfrm>
              <a:off x="-331956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i="1" u="none" strike="noStrike">
                  <a:solidFill>
                    <a:srgbClr val="000000"/>
                  </a:solidFill>
                  <a:uFillTx/>
                  <a:latin typeface="Arial"/>
                </a:rPr>
                <a:t>Source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31" name="Ovaal 25"/>
            <p:cNvSpPr/>
            <p:nvPr/>
          </p:nvSpPr>
          <p:spPr>
            <a:xfrm>
              <a:off x="-3604320" y="4168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32" name="Rechthoek 26"/>
            <p:cNvSpPr/>
            <p:nvPr/>
          </p:nvSpPr>
          <p:spPr>
            <a:xfrm>
              <a:off x="-331956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33" name="Rechthoek 27"/>
            <p:cNvSpPr/>
            <p:nvPr/>
          </p:nvSpPr>
          <p:spPr>
            <a:xfrm>
              <a:off x="-378648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134" name="ICOON_info"/>
            <p:cNvGrpSpPr/>
            <p:nvPr/>
          </p:nvGrpSpPr>
          <p:grpSpPr>
            <a:xfrm>
              <a:off x="-376560" y="4400280"/>
              <a:ext cx="283320" cy="283320"/>
              <a:chOff x="-376560" y="4400280"/>
              <a:chExt cx="283320" cy="283320"/>
            </a:xfrm>
          </p:grpSpPr>
          <p:sp>
            <p:nvSpPr>
              <p:cNvPr id="3135" name="Ovaal 76"/>
              <p:cNvSpPr/>
              <p:nvPr/>
            </p:nvSpPr>
            <p:spPr>
              <a:xfrm>
                <a:off x="-35676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36" name="Graphic 163"/>
              <p:cNvSpPr/>
              <p:nvPr/>
            </p:nvSpPr>
            <p:spPr>
              <a:xfrm>
                <a:off x="-37656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137" name="VOORBEELD"/>
            <p:cNvGrpSpPr/>
            <p:nvPr/>
          </p:nvGrpSpPr>
          <p:grpSpPr>
            <a:xfrm>
              <a:off x="-3613320" y="458640"/>
              <a:ext cx="3242160" cy="558720"/>
              <a:chOff x="-3613320" y="458640"/>
              <a:chExt cx="3242160" cy="558720"/>
            </a:xfrm>
          </p:grpSpPr>
          <p:sp>
            <p:nvSpPr>
              <p:cNvPr id="3138" name="Rechthoek 36"/>
              <p:cNvSpPr/>
              <p:nvPr/>
            </p:nvSpPr>
            <p:spPr>
              <a:xfrm>
                <a:off x="-360432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numCol="1" spcCol="0" anchor="t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GB" sz="900" b="1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139" name="Rechthoek 37"/>
              <p:cNvSpPr/>
              <p:nvPr/>
            </p:nvSpPr>
            <p:spPr>
              <a:xfrm>
                <a:off x="-359928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140" name="Groep 38"/>
              <p:cNvGrpSpPr/>
              <p:nvPr/>
            </p:nvGrpSpPr>
            <p:grpSpPr>
              <a:xfrm>
                <a:off x="-3386160" y="830520"/>
                <a:ext cx="139680" cy="109800"/>
                <a:chOff x="-3386160" y="830520"/>
                <a:chExt cx="139680" cy="109800"/>
              </a:xfrm>
            </p:grpSpPr>
            <p:grpSp>
              <p:nvGrpSpPr>
                <p:cNvPr id="3141" name="Groep 69"/>
                <p:cNvGrpSpPr/>
                <p:nvPr/>
              </p:nvGrpSpPr>
              <p:grpSpPr>
                <a:xfrm>
                  <a:off x="-3386160" y="830520"/>
                  <a:ext cx="139680" cy="109800"/>
                  <a:chOff x="-3386160" y="830520"/>
                  <a:chExt cx="139680" cy="109800"/>
                </a:xfrm>
              </p:grpSpPr>
              <p:cxnSp>
                <p:nvCxnSpPr>
                  <p:cNvPr id="3142" name="Rechte verbindingslijn 71"/>
                  <p:cNvCxnSpPr/>
                  <p:nvPr/>
                </p:nvCxnSpPr>
                <p:spPr>
                  <a:xfrm>
                    <a:off x="-338616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43" name="Rechte verbindingslijn 72"/>
                  <p:cNvCxnSpPr/>
                  <p:nvPr/>
                </p:nvCxnSpPr>
                <p:spPr>
                  <a:xfrm>
                    <a:off x="-338616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44" name="Rechte verbindingslijn 73"/>
                  <p:cNvCxnSpPr/>
                  <p:nvPr/>
                </p:nvCxnSpPr>
                <p:spPr>
                  <a:xfrm>
                    <a:off x="-33094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45" name="Rechte verbindingslijn 74"/>
                  <p:cNvCxnSpPr/>
                  <p:nvPr/>
                </p:nvCxnSpPr>
                <p:spPr>
                  <a:xfrm>
                    <a:off x="-33094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46" name="Rechte verbindingslijn 75"/>
                  <p:cNvCxnSpPr/>
                  <p:nvPr/>
                </p:nvCxnSpPr>
                <p:spPr>
                  <a:xfrm>
                    <a:off x="-33094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147" name="Pijl: rechts 70"/>
                <p:cNvSpPr/>
                <p:nvPr/>
              </p:nvSpPr>
              <p:spPr>
                <a:xfrm>
                  <a:off x="-338616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148" name="Groep 39"/>
              <p:cNvGrpSpPr/>
              <p:nvPr/>
            </p:nvGrpSpPr>
            <p:grpSpPr>
              <a:xfrm>
                <a:off x="-3613320" y="830520"/>
                <a:ext cx="147600" cy="109800"/>
                <a:chOff x="-3613320" y="830520"/>
                <a:chExt cx="147600" cy="109800"/>
              </a:xfrm>
            </p:grpSpPr>
            <p:grpSp>
              <p:nvGrpSpPr>
                <p:cNvPr id="3149" name="Groep 62"/>
                <p:cNvGrpSpPr/>
                <p:nvPr/>
              </p:nvGrpSpPr>
              <p:grpSpPr>
                <a:xfrm>
                  <a:off x="-3605040" y="830520"/>
                  <a:ext cx="139320" cy="109800"/>
                  <a:chOff x="-3605040" y="830520"/>
                  <a:chExt cx="139320" cy="109800"/>
                </a:xfrm>
              </p:grpSpPr>
              <p:cxnSp>
                <p:nvCxnSpPr>
                  <p:cNvPr id="3150" name="Rechte verbindingslijn 64"/>
                  <p:cNvCxnSpPr/>
                  <p:nvPr/>
                </p:nvCxnSpPr>
                <p:spPr>
                  <a:xfrm>
                    <a:off x="-3605040" y="8305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51" name="Rechte verbindingslijn 65"/>
                  <p:cNvCxnSpPr/>
                  <p:nvPr/>
                </p:nvCxnSpPr>
                <p:spPr>
                  <a:xfrm>
                    <a:off x="-3605040" y="9403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52" name="Rechte verbindingslijn 66"/>
                  <p:cNvCxnSpPr/>
                  <p:nvPr/>
                </p:nvCxnSpPr>
                <p:spPr>
                  <a:xfrm>
                    <a:off x="-3528360" y="91296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53" name="Rechte verbindingslijn 67"/>
                  <p:cNvCxnSpPr/>
                  <p:nvPr/>
                </p:nvCxnSpPr>
                <p:spPr>
                  <a:xfrm>
                    <a:off x="-3528360" y="88560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54" name="Rechte verbindingslijn 68"/>
                  <p:cNvCxnSpPr/>
                  <p:nvPr/>
                </p:nvCxnSpPr>
                <p:spPr>
                  <a:xfrm>
                    <a:off x="-3528360" y="85824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155" name="Pijl: rechts 63"/>
                <p:cNvSpPr/>
                <p:nvPr/>
              </p:nvSpPr>
              <p:spPr>
                <a:xfrm flipH="1">
                  <a:off x="-361368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156" name="Rechte verbindingslijn 40"/>
              <p:cNvCxnSpPr/>
              <p:nvPr/>
            </p:nvCxnSpPr>
            <p:spPr>
              <a:xfrm flipV="1">
                <a:off x="-3459600" y="587880"/>
                <a:ext cx="547920" cy="21960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cxnSp>
            <p:nvCxnSpPr>
              <p:cNvPr id="3157" name="Rechte verbindingslijn 41"/>
              <p:cNvCxnSpPr/>
              <p:nvPr/>
            </p:nvCxnSpPr>
            <p:spPr>
              <a:xfrm>
                <a:off x="-3224160" y="828360"/>
                <a:ext cx="319680" cy="36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sp>
            <p:nvSpPr>
              <p:cNvPr id="3158" name="Rechthoek 42"/>
              <p:cNvSpPr/>
              <p:nvPr/>
            </p:nvSpPr>
            <p:spPr>
              <a:xfrm>
                <a:off x="-255996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159" name="Rechthoek 43"/>
              <p:cNvSpPr/>
              <p:nvPr/>
            </p:nvSpPr>
            <p:spPr>
              <a:xfrm>
                <a:off x="-255996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160" name="Groep 44"/>
              <p:cNvGrpSpPr/>
              <p:nvPr/>
            </p:nvGrpSpPr>
            <p:grpSpPr>
              <a:xfrm>
                <a:off x="-2916720" y="769320"/>
                <a:ext cx="268200" cy="248040"/>
                <a:chOff x="-2916720" y="769320"/>
                <a:chExt cx="268200" cy="248040"/>
              </a:xfrm>
            </p:grpSpPr>
            <p:sp>
              <p:nvSpPr>
                <p:cNvPr id="3161" name="Rechthoek 54"/>
                <p:cNvSpPr/>
                <p:nvPr/>
              </p:nvSpPr>
              <p:spPr>
                <a:xfrm>
                  <a:off x="-291672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162" name="Groep 55"/>
                <p:cNvGrpSpPr/>
                <p:nvPr/>
              </p:nvGrpSpPr>
              <p:grpSpPr>
                <a:xfrm>
                  <a:off x="-2866680" y="826920"/>
                  <a:ext cx="168840" cy="132480"/>
                  <a:chOff x="-2866680" y="826920"/>
                  <a:chExt cx="168840" cy="132480"/>
                </a:xfrm>
              </p:grpSpPr>
              <p:cxnSp>
                <p:nvCxnSpPr>
                  <p:cNvPr id="3163" name="Rechte verbindingslijn 57"/>
                  <p:cNvCxnSpPr/>
                  <p:nvPr/>
                </p:nvCxnSpPr>
                <p:spPr>
                  <a:xfrm>
                    <a:off x="-286668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64" name="Rechte verbindingslijn 58"/>
                  <p:cNvCxnSpPr/>
                  <p:nvPr/>
                </p:nvCxnSpPr>
                <p:spPr>
                  <a:xfrm>
                    <a:off x="-286668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65" name="Rechte verbindingslijn 59"/>
                  <p:cNvCxnSpPr/>
                  <p:nvPr/>
                </p:nvCxnSpPr>
                <p:spPr>
                  <a:xfrm>
                    <a:off x="-277380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66" name="Rechte verbindingslijn 60"/>
                  <p:cNvCxnSpPr/>
                  <p:nvPr/>
                </p:nvCxnSpPr>
                <p:spPr>
                  <a:xfrm>
                    <a:off x="-277380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67" name="Rechte verbindingslijn 61"/>
                  <p:cNvCxnSpPr/>
                  <p:nvPr/>
                </p:nvCxnSpPr>
                <p:spPr>
                  <a:xfrm>
                    <a:off x="-277380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168" name="Pijl: rechts 56"/>
                <p:cNvSpPr/>
                <p:nvPr/>
              </p:nvSpPr>
              <p:spPr>
                <a:xfrm>
                  <a:off x="-286668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169" name="Groep 45"/>
              <p:cNvGrpSpPr/>
              <p:nvPr/>
            </p:nvGrpSpPr>
            <p:grpSpPr>
              <a:xfrm>
                <a:off x="-2916720" y="460080"/>
                <a:ext cx="268200" cy="248040"/>
                <a:chOff x="-2916720" y="460080"/>
                <a:chExt cx="268200" cy="248040"/>
              </a:xfrm>
            </p:grpSpPr>
            <p:sp>
              <p:nvSpPr>
                <p:cNvPr id="3170" name="Rechthoek 46"/>
                <p:cNvSpPr/>
                <p:nvPr/>
              </p:nvSpPr>
              <p:spPr>
                <a:xfrm>
                  <a:off x="-291672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171" name="Groep 47"/>
                <p:cNvGrpSpPr/>
                <p:nvPr/>
              </p:nvGrpSpPr>
              <p:grpSpPr>
                <a:xfrm>
                  <a:off x="-2866680" y="518040"/>
                  <a:ext cx="168840" cy="132480"/>
                  <a:chOff x="-2866680" y="518040"/>
                  <a:chExt cx="168840" cy="132480"/>
                </a:xfrm>
              </p:grpSpPr>
              <p:cxnSp>
                <p:nvCxnSpPr>
                  <p:cNvPr id="3172" name="Rechte verbindingslijn 49"/>
                  <p:cNvCxnSpPr/>
                  <p:nvPr/>
                </p:nvCxnSpPr>
                <p:spPr>
                  <a:xfrm>
                    <a:off x="-286668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73" name="Rechte verbindingslijn 50"/>
                  <p:cNvCxnSpPr/>
                  <p:nvPr/>
                </p:nvCxnSpPr>
                <p:spPr>
                  <a:xfrm>
                    <a:off x="-286668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74" name="Rechte verbindingslijn 51"/>
                  <p:cNvCxnSpPr/>
                  <p:nvPr/>
                </p:nvCxnSpPr>
                <p:spPr>
                  <a:xfrm>
                    <a:off x="-277380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75" name="Rechte verbindingslijn 52"/>
                  <p:cNvCxnSpPr/>
                  <p:nvPr/>
                </p:nvCxnSpPr>
                <p:spPr>
                  <a:xfrm>
                    <a:off x="-277380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176" name="Rechte verbindingslijn 53"/>
                  <p:cNvCxnSpPr/>
                  <p:nvPr/>
                </p:nvCxnSpPr>
                <p:spPr>
                  <a:xfrm>
                    <a:off x="-277380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177" name="Pijl: rechts 48"/>
                <p:cNvSpPr/>
                <p:nvPr/>
              </p:nvSpPr>
              <p:spPr>
                <a:xfrm flipH="1">
                  <a:off x="-287532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3178" name="Groep 30"/>
            <p:cNvGrpSpPr/>
            <p:nvPr/>
          </p:nvGrpSpPr>
          <p:grpSpPr>
            <a:xfrm>
              <a:off x="-938520" y="4663080"/>
              <a:ext cx="627480" cy="576360"/>
              <a:chOff x="-938520" y="4663080"/>
              <a:chExt cx="627480" cy="576360"/>
            </a:xfrm>
          </p:grpSpPr>
          <p:grpSp>
            <p:nvGrpSpPr>
              <p:cNvPr id="3179" name="Inspireren"/>
              <p:cNvGrpSpPr/>
              <p:nvPr/>
            </p:nvGrpSpPr>
            <p:grpSpPr>
              <a:xfrm>
                <a:off x="-716040" y="4663080"/>
                <a:ext cx="169560" cy="241920"/>
                <a:chOff x="-716040" y="4663080"/>
                <a:chExt cx="169560" cy="241920"/>
              </a:xfrm>
            </p:grpSpPr>
            <p:sp>
              <p:nvSpPr>
                <p:cNvPr id="3180" name="Freeform 12"/>
                <p:cNvSpPr/>
                <p:nvPr/>
              </p:nvSpPr>
              <p:spPr>
                <a:xfrm>
                  <a:off x="-666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181" name="Freeform 13"/>
                <p:cNvSpPr/>
                <p:nvPr/>
              </p:nvSpPr>
              <p:spPr>
                <a:xfrm>
                  <a:off x="-66132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182" name="Freeform 14"/>
                <p:cNvSpPr/>
                <p:nvPr/>
              </p:nvSpPr>
              <p:spPr>
                <a:xfrm>
                  <a:off x="-71604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3183" name="Tekstvak 32"/>
              <p:cNvSpPr/>
              <p:nvPr/>
            </p:nvSpPr>
            <p:spPr>
              <a:xfrm>
                <a:off x="-93852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0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0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1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1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1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2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2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2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3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3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70347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7752960" y="1569240"/>
            <a:ext cx="3718080" cy="44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712800" lvl="1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accent1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361800" lvl="6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61800" lvl="7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lphaL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dk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4" name="Rechthoek 7"/>
          <p:cNvSpPr/>
          <p:nvPr/>
        </p:nvSpPr>
        <p:spPr>
          <a:xfrm>
            <a:off x="39240" y="-439560"/>
            <a:ext cx="303084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Image (L) + text | light mode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dt" idx="4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sldNum" idx="5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314485B-481C-446C-AB02-54D5D63BBA4E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title"/>
          </p:nvPr>
        </p:nvSpPr>
        <p:spPr>
          <a:xfrm>
            <a:off x="7753320" y="722520"/>
            <a:ext cx="3717720" cy="323280"/>
          </a:xfrm>
          <a:prstGeom prst="rect">
            <a:avLst/>
          </a:prstGeom>
          <a:noFill/>
          <a:ln w="0">
            <a:noFill/>
          </a:ln>
        </p:spPr>
        <p:txBody>
          <a:bodyPr lIns="0" tIns="-2736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70347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50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51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2" name="Ovaal 9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3" name="Rechthoek 10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4" name="Ovaal 11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5" name="Rechthoek 12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6" name="Rechthoek 13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Sub-bullet 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7" name="Ovaal 14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8" name="Rechthoek 15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9" name="Ovaal 16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" name="Rechthoek 17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2400" b="1" u="none" strike="noStrik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lang="en-US" sz="2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1" name="Ovaal 20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2" name="Rechthoek 21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800" b="0" u="none" strike="noStrike">
                  <a:solidFill>
                    <a:schemeClr val="accent1"/>
                  </a:solidFill>
                  <a:uFillTx/>
                  <a:latin typeface="Arial"/>
                </a:rPr>
                <a:t>Subtitle</a:t>
              </a: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3" name="Ovaal 22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4" name="Rechthoek 23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rabicPeriod"/>
              </a:pPr>
              <a:r>
                <a:rPr lang="en-GB" sz="1400" b="0" u="none" strike="noStrike">
                  <a:solidFill>
                    <a:schemeClr val="dk1"/>
                  </a:solidFill>
                  <a:uFillTx/>
                  <a:latin typeface="Arial"/>
                </a:rPr>
                <a:t>Numerical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5" name="Ovaal 24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6" name="Rechthoek 25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lphaLcPeriod"/>
              </a:pPr>
              <a:r>
                <a:rPr lang="en-GB" sz="1400" b="0" u="none" strike="noStrike">
                  <a:solidFill>
                    <a:schemeClr val="dk1"/>
                  </a:solidFill>
                  <a:uFillTx/>
                  <a:latin typeface="Arial"/>
                </a:rPr>
                <a:t>Alphabetical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7" name="Ovaal 26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8" name="Rechthoek 27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i="1" u="none" strike="noStrike">
                  <a:solidFill>
                    <a:srgbClr val="000000"/>
                  </a:solidFill>
                  <a:uFillTx/>
                  <a:latin typeface="Arial"/>
                </a:rPr>
                <a:t>Source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9" name="Ovaal 28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0" name="Rechthoek 29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1" name="Rechthoek 30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72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73" name="Ovaal 79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74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75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76" name="Rechthoek 39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numCol="1" spcCol="0" anchor="t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GB" sz="900" b="1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77" name="Rechthoek 40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78" name="Groep 41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79" name="Groep 72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80" name="Rechte verbindingslijn 74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1" name="Rechte verbindingslijn 75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2" name="Rechte verbindingslijn 76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3" name="Rechte verbindingslijn 77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4" name="Rechte verbindingslijn 78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85" name="Pijl: rechts 73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86" name="Groep 42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387" name="Groep 65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388" name="Rechte verbindingslijn 67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9" name="Rechte verbindingslijn 68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0" name="Rechte verbindingslijn 69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1" name="Rechte verbindingslijn 70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2" name="Rechte verbindingslijn 71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93" name="Pijl: rechts 66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94" name="Rechte verbindingslijn 43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cxnSp>
            <p:nvCxnSpPr>
              <p:cNvPr id="395" name="Rechte verbindingslijn 44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sp>
            <p:nvSpPr>
              <p:cNvPr id="396" name="Rechthoek 45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97" name="Rechthoek 46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98" name="Groep 47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399" name="Rechthoek 57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400" name="Groep 58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401" name="Rechte verbindingslijn 60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" name="Rechte verbindingslijn 61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3" name="Rechte verbindingslijn 62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4" name="Rechte verbindingslijn 63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5" name="Rechte verbindingslijn 64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06" name="Pijl: rechts 59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07" name="Groep 48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408" name="Rechthoek 49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409" name="Groep 50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410" name="Rechte verbindingslijn 52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11" name="Rechte verbindingslijn 53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12" name="Rechte verbindingslijn 54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13" name="Rechte verbindingslijn 55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14" name="Rechte verbindingslijn 56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15" name="Pijl: rechts 51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416" name="Groep 33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417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418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19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20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21" name="Tekstvak 35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422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423" name="Rechthoek 82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4" name="Ovaal 83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5" name="Rechthoek 84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6" name="Ovaal 85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7" name="Rechthoek 86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8" name="Ovaal 87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9" name="Rechthoek 88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0" name="Rechthoek 89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431" name="Groep 90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432" name="Rechthoek 129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433" name="Rechthoek 130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434" name="Groep 131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435" name="Rechthoek: afgeronde hoeken 144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36" name="Rechthoek 145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37" name="Rechthoek 146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38" name="Rechthoek 147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39" name="Rechthoek 148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40" name="Rechthoek 149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41" name="Groep 132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442" name="Groep 136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443" name="Rechthoek: afgeronde hoeken 138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4" name="Rechthoek 139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5" name="Rechthoek 140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6" name="Rechthoek 141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7" name="Rechthoek 142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8" name="Rechthoek 143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449" name="Boog 137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450" name="Tekstvak 133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51" name="Tekstvak 134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52" name="Vrije vorm: vorm 135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53" name="Groep 91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454" name="Rechthoek 119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455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456" name="Ovaal 127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57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58" name="Groep 121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459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460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61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62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463" name="Tekstvak 123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464" name="Groep 92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465" name="Groep 103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466" name="Groep 106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467" name="Groep 113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468" name="Rechthoek 116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69" name="Rechthoek 117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70" name="Ovaal 118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71" name="Afbeelding 11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72" name="Afbeelding 115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73" name="Groep 107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474" name="Rechthoek 111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75" name="Rechthoek 112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76" name="Groep 108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477" name="Rechthoek 109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78" name="Rechthoek 110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79" name="Rechthoek 104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80" name="Gelijkbenige driehoek 105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81" name="Ovaal 93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2" name="Rechthoek 94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3" name="Rechthoek 95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484" name="Groep 96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485" name="Groep 97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486" name="Vrije vorm: vorm 99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87" name="Groep 100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488" name="Vrije vorm: vorm 101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89" name="Vrije vorm: vorm 102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90" name="Tekstvak 98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4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185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86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87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88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89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90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191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2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193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194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95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196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197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198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199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0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1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2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3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4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5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6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7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8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209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210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211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2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3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4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5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6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7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18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21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7353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‘Images’,select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220" name="PlaceHolder 2"/>
          <p:cNvSpPr>
            <a:spLocks noGrp="1"/>
          </p:cNvSpPr>
          <p:nvPr>
            <p:ph type="body"/>
          </p:nvPr>
        </p:nvSpPr>
        <p:spPr>
          <a:xfrm>
            <a:off x="4453560" y="1569240"/>
            <a:ext cx="7015680" cy="44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712800" lvl="1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accent1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361800" lvl="6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61800" lvl="7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lphaL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dk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221" name="Rechthoek 7"/>
          <p:cNvSpPr/>
          <p:nvPr/>
        </p:nvSpPr>
        <p:spPr>
          <a:xfrm>
            <a:off x="32760" y="-439560"/>
            <a:ext cx="304380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Image (S) + text | light mode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22" name="PlaceHolder 3"/>
          <p:cNvSpPr>
            <a:spLocks noGrp="1"/>
          </p:cNvSpPr>
          <p:nvPr>
            <p:ph type="dt" idx="55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23" name="PlaceHolder 4"/>
          <p:cNvSpPr>
            <a:spLocks noGrp="1"/>
          </p:cNvSpPr>
          <p:nvPr>
            <p:ph type="sldNum" idx="56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B7FB4E3-150E-4437-B8CE-927B881C5539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24" name="PlaceHolder 5"/>
          <p:cNvSpPr>
            <a:spLocks noGrp="1"/>
          </p:cNvSpPr>
          <p:nvPr>
            <p:ph type="title"/>
          </p:nvPr>
        </p:nvSpPr>
        <p:spPr>
          <a:xfrm>
            <a:off x="4453920" y="722520"/>
            <a:ext cx="7014960" cy="323280"/>
          </a:xfrm>
          <a:prstGeom prst="rect">
            <a:avLst/>
          </a:prstGeom>
          <a:noFill/>
          <a:ln w="0">
            <a:noFill/>
          </a:ln>
        </p:spPr>
        <p:txBody>
          <a:bodyPr lIns="0" tIns="-2736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225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37353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226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227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228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29" name="Ovaal 9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30" name="Rechthoek 10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31" name="Ovaal 11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32" name="Rechthoek 12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33" name="Rechthoek 13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Sub-bullet 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34" name="Ovaal 14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35" name="Rechthoek 15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36" name="Ovaal 16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37" name="Rechthoek 17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2400" b="1" u="none" strike="noStrik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lang="en-US" sz="2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38" name="Ovaal 20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39" name="Rechthoek 21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800" b="0" u="none" strike="noStrike">
                  <a:solidFill>
                    <a:schemeClr val="accent1"/>
                  </a:solidFill>
                  <a:uFillTx/>
                  <a:latin typeface="Arial"/>
                </a:rPr>
                <a:t>Subtitle</a:t>
              </a: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40" name="Ovaal 22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41" name="Rechthoek 23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rabicPeriod"/>
              </a:pPr>
              <a:r>
                <a:rPr lang="en-GB" sz="1400" b="0" u="none" strike="noStrike">
                  <a:solidFill>
                    <a:schemeClr val="dk1"/>
                  </a:solidFill>
                  <a:uFillTx/>
                  <a:latin typeface="Arial"/>
                </a:rPr>
                <a:t>Numerical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42" name="Ovaal 24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43" name="Rechthoek 25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lphaLcPeriod"/>
              </a:pPr>
              <a:r>
                <a:rPr lang="en-GB" sz="1400" b="0" u="none" strike="noStrike">
                  <a:solidFill>
                    <a:schemeClr val="dk1"/>
                  </a:solidFill>
                  <a:uFillTx/>
                  <a:latin typeface="Arial"/>
                </a:rPr>
                <a:t>Alphabetical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44" name="Ovaal 26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45" name="Rechthoek 27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i="1" u="none" strike="noStrike">
                  <a:solidFill>
                    <a:srgbClr val="000000"/>
                  </a:solidFill>
                  <a:uFillTx/>
                  <a:latin typeface="Arial"/>
                </a:rPr>
                <a:t>Source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46" name="Ovaal 28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47" name="Rechthoek 29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48" name="Rechthoek 30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249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250" name="Ovaal 79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51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252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253" name="Rechthoek 39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numCol="1" spcCol="0" anchor="t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GB" sz="900" b="1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254" name="Rechthoek 40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255" name="Groep 41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256" name="Groep 72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257" name="Rechte verbindingslijn 74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58" name="Rechte verbindingslijn 75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59" name="Rechte verbindingslijn 76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0" name="Rechte verbindingslijn 77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1" name="Rechte verbindingslijn 78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262" name="Pijl: rechts 73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263" name="Groep 42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3264" name="Groep 65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3265" name="Rechte verbindingslijn 67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6" name="Rechte verbindingslijn 68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7" name="Rechte verbindingslijn 69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8" name="Rechte verbindingslijn 70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69" name="Rechte verbindingslijn 71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270" name="Pijl: rechts 66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271" name="Rechte verbindingslijn 43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cxnSp>
            <p:nvCxnSpPr>
              <p:cNvPr id="3272" name="Rechte verbindingslijn 44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sp>
            <p:nvSpPr>
              <p:cNvPr id="3273" name="Rechthoek 45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274" name="Rechthoek 46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275" name="Groep 47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3276" name="Rechthoek 57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277" name="Groep 58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3278" name="Rechte verbindingslijn 60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79" name="Rechte verbindingslijn 61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80" name="Rechte verbindingslijn 62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81" name="Rechte verbindingslijn 63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82" name="Rechte verbindingslijn 64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283" name="Pijl: rechts 59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284" name="Groep 48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3285" name="Rechthoek 49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286" name="Groep 50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3287" name="Rechte verbindingslijn 52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88" name="Rechte verbindingslijn 53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89" name="Rechte verbindingslijn 54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90" name="Rechte verbindingslijn 55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291" name="Rechte verbindingslijn 56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292" name="Pijl: rechts 51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3293" name="Groep 33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3294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3295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296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297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3298" name="Tekstvak 35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3299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3300" name="Rechthoek 154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01" name="Ovaal 155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02" name="Rechthoek 156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03" name="Ovaal 157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04" name="Rechthoek 158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05" name="Ovaal 159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06" name="Rechthoek 160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07" name="Rechthoek 161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3308" name="Groep 162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3309" name="Rechthoek 201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3310" name="Rechthoek 202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311" name="Groep 203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3312" name="Rechthoek: afgeronde hoeken 216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13" name="Rechthoek 217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14" name="Rechthoek 218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15" name="Rechthoek 219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16" name="Rechthoek 220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17" name="Rechthoek 221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318" name="Groep 204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3319" name="Groep 208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3320" name="Rechthoek: afgeronde hoeken 210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21" name="Rechthoek 211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22" name="Rechthoek 212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23" name="Rechthoek 213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24" name="Rechthoek 214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25" name="Rechthoek 215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326" name="Boog 209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327" name="Tekstvak 205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328" name="Tekstvak 206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329" name="Vrije vorm: vorm 207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330" name="Groep 163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3331" name="Rechthoek 191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332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3333" name="Ovaal 199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334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335" name="Groep 193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3336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3337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338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339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3340" name="Tekstvak 195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341" name="Groep 164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3342" name="Groep 175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3343" name="Groep 178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3344" name="Groep 185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3345" name="Rechthoek 188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346" name="Rechthoek 189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347" name="Ovaal 190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3348" name="Afbeelding 186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3349" name="Afbeelding 187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3350" name="Groep 179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3351" name="Rechthoek 183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52" name="Rechthoek 184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3353" name="Groep 180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3354" name="Rechthoek 181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355" name="Rechthoek 182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3356" name="Rechthoek 176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357" name="Gelijkbenige driehoek 177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358" name="Ovaal 165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359" name="Rechthoek 166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60" name="Rechthoek 167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361" name="Groep 168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3362" name="Groep 169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3363" name="Vrije vorm: vorm 171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364" name="Groep 172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3365" name="Vrije vorm: vorm 173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366" name="Vrije vorm: vorm 174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367" name="Tekstvak 170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369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0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1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2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3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4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375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76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377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378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79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0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381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382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383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4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5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6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7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8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89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90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91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92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393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394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395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96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97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98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99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00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01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02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40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7353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‘Images’,select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04" name="PlaceHolder 2"/>
          <p:cNvSpPr>
            <a:spLocks noGrp="1"/>
          </p:cNvSpPr>
          <p:nvPr>
            <p:ph type="body"/>
          </p:nvPr>
        </p:nvSpPr>
        <p:spPr>
          <a:xfrm>
            <a:off x="0" y="4094280"/>
            <a:ext cx="37353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05" name="PlaceHolder 3"/>
          <p:cNvSpPr>
            <a:spLocks noGrp="1"/>
          </p:cNvSpPr>
          <p:nvPr>
            <p:ph type="body"/>
          </p:nvPr>
        </p:nvSpPr>
        <p:spPr>
          <a:xfrm>
            <a:off x="4453560" y="1569240"/>
            <a:ext cx="7015680" cy="44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712800" lvl="1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2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361800" lvl="6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61800" lvl="7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406" name="Rechthoek 7"/>
          <p:cNvSpPr/>
          <p:nvPr/>
        </p:nvSpPr>
        <p:spPr>
          <a:xfrm>
            <a:off x="32760" y="-439560"/>
            <a:ext cx="303120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Image (S) + text | blue mode</a:t>
            </a:r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07" name="PlaceHolder 4"/>
          <p:cNvSpPr>
            <a:spLocks noGrp="1"/>
          </p:cNvSpPr>
          <p:nvPr>
            <p:ph type="dt" idx="57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408" name="PlaceHolder 5"/>
          <p:cNvSpPr>
            <a:spLocks noGrp="1"/>
          </p:cNvSpPr>
          <p:nvPr>
            <p:ph type="sldNum" idx="58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40590B-5686-4C5A-85C2-9A055D846451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409" name="PlaceHolder 6"/>
          <p:cNvSpPr>
            <a:spLocks noGrp="1"/>
          </p:cNvSpPr>
          <p:nvPr>
            <p:ph type="title"/>
          </p:nvPr>
        </p:nvSpPr>
        <p:spPr>
          <a:xfrm>
            <a:off x="4453560" y="722520"/>
            <a:ext cx="7015680" cy="323280"/>
          </a:xfrm>
          <a:prstGeom prst="rect">
            <a:avLst/>
          </a:prstGeom>
          <a:noFill/>
          <a:ln w="0">
            <a:noFill/>
          </a:ln>
        </p:spPr>
        <p:txBody>
          <a:bodyPr lIns="0" tIns="-2736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410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411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412" name="Rechthoek 9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13" name="Rechthoek 81"/>
            <p:cNvSpPr/>
            <p:nvPr/>
          </p:nvSpPr>
          <p:spPr>
            <a:xfrm>
              <a:off x="1237788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14" name="Ovaal 10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15" name="Rechthoek 11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16" name="Ovaal 12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17" name="Rechthoek 13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18" name="Rechthoek 14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19" name="Ovaal 15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20" name="Rechthoek 16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21" name="Ovaal 17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22" name="Rechthoek 19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2400" b="1" u="none" strike="noStrik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lang="en-US" sz="2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23" name="Ovaal 20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24" name="Rechthoek 21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800" b="0" u="none" strike="noStrik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25" name="Ovaal 22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26" name="Rechthoek 23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27" name="Ovaal 24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28" name="Rechthoek 25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29" name="Ovaal 26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30" name="Rechthoek 27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i="1" u="none" strike="noStrik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31" name="Ovaal 28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32" name="Rechthoek 29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33" name="Rechthoek 30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434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435" name="Ovaal 79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36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437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438" name="Rechthoek 39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numCol="1" spcCol="0" anchor="t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GB" sz="900" b="1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439" name="Rechthoek 40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440" name="Groep 41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441" name="Groep 72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442" name="Rechte verbindingslijn 74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43" name="Rechte verbindingslijn 75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44" name="Rechte verbindingslijn 76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45" name="Rechte verbindingslijn 77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46" name="Rechte verbindingslijn 78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447" name="Pijl: rechts 73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448" name="Groep 42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3449" name="Groep 65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3450" name="Rechte verbindingslijn 67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51" name="Rechte verbindingslijn 68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52" name="Rechte verbindingslijn 69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53" name="Rechte verbindingslijn 70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54" name="Rechte verbindingslijn 71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455" name="Pijl: rechts 66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456" name="Rechte verbindingslijn 43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cxnSp>
            <p:nvCxnSpPr>
              <p:cNvPr id="3457" name="Rechte verbindingslijn 44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sp>
            <p:nvSpPr>
              <p:cNvPr id="3458" name="Rechthoek 45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lang="en-US" sz="11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459" name="Rechthoek 46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lang="en-US" sz="11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460" name="Groep 47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3461" name="Rechthoek 57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462" name="Groep 58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3463" name="Rechte verbindingslijn 60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64" name="Rechte verbindingslijn 61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65" name="Rechte verbindingslijn 62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66" name="Rechte verbindingslijn 63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67" name="Rechte verbindingslijn 64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468" name="Pijl: rechts 59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469" name="Groep 48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3470" name="Rechthoek 49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471" name="Groep 50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3472" name="Rechte verbindingslijn 52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73" name="Rechte verbindingslijn 53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74" name="Rechte verbindingslijn 54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75" name="Rechte verbindingslijn 55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476" name="Rechte verbindingslijn 56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477" name="Pijl: rechts 51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3478" name="Groep 33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3479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3480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481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482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3483" name="Tekstvak 35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3484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3485" name="Rechthoek 83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86" name="Ovaal 84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87" name="Rechthoek 85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88" name="Ovaal 86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89" name="Rechthoek 87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90" name="Ovaal 88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91" name="Rechthoek 89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92" name="Rechthoek 90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3493" name="Groep 91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3494" name="Rechthoek 130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95" name="Rechthoek 131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496" name="Groep 132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3497" name="Rechthoek: afgeronde hoeken 145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498" name="Rechthoek 146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499" name="Rechthoek 147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500" name="Rechthoek 148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501" name="Rechthoek 149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502" name="Rechthoek 150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503" name="Groep 133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3504" name="Groep 137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3505" name="Rechthoek: afgeronde hoeken 139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06" name="Rechthoek 140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07" name="Rechthoek 141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08" name="Rechthoek 142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09" name="Rechthoek 143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10" name="Rechthoek 144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511" name="Boog 138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512" name="Tekstvak 134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13" name="Tekstvak 135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14" name="Vrije vorm: vorm 136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515" name="Groep 92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3516" name="Rechthoek 120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517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3518" name="Ovaal 128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519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520" name="Groep 122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3521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3522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523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524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3525" name="Tekstvak 124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526" name="Groep 93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3527" name="Groep 104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3528" name="Groep 107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3529" name="Groep 114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3530" name="Rechthoek 117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531" name="Rechthoek 118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532" name="Ovaal 119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3533" name="Afbeelding 115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3534" name="Afbeelding 116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3535" name="Groep 108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3536" name="Rechthoek 112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37" name="Rechthoek 113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3538" name="Groep 109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3539" name="Rechthoek 110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540" name="Rechthoek 111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3541" name="Rechthoek 105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42" name="Gelijkbenige driehoek 106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543" name="Ovaal 94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44" name="Rechthoek 95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45" name="Rechthoek 96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546" name="Groep 97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3547" name="Groep 98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3548" name="Vrije vorm: vorm 100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549" name="Groep 101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3550" name="Vrije vorm: vorm 102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551" name="Vrije vorm: vorm 103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552" name="Tekstvak 99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554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55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56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57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58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59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560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61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562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563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64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65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566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567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568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69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0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1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2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3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4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5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6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7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578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579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580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1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2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3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4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5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6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87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5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7353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‘Slidebuilder’, click on ‘Images’,select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589" name="PlaceHolder 2"/>
          <p:cNvSpPr>
            <a:spLocks noGrp="1"/>
          </p:cNvSpPr>
          <p:nvPr>
            <p:ph type="body"/>
          </p:nvPr>
        </p:nvSpPr>
        <p:spPr>
          <a:xfrm>
            <a:off x="0" y="4094280"/>
            <a:ext cx="37353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590" name="PlaceHolder 3"/>
          <p:cNvSpPr>
            <a:spLocks noGrp="1"/>
          </p:cNvSpPr>
          <p:nvPr>
            <p:ph type="body"/>
          </p:nvPr>
        </p:nvSpPr>
        <p:spPr>
          <a:xfrm>
            <a:off x="4453560" y="1569240"/>
            <a:ext cx="7015680" cy="44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712800" lvl="1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3600" b="1" u="none" strike="noStrike">
                <a:solidFill>
                  <a:schemeClr val="lt1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lt1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361800" lvl="6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61800" lvl="7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591" name="Rechthoek 7"/>
          <p:cNvSpPr/>
          <p:nvPr/>
        </p:nvSpPr>
        <p:spPr>
          <a:xfrm>
            <a:off x="32400" y="-439560"/>
            <a:ext cx="304416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accent1"/>
                </a:solidFill>
                <a:uFillTx/>
                <a:latin typeface="Arial"/>
              </a:rPr>
              <a:t>Image (S) + text | dark mode</a:t>
            </a:r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92" name="PlaceHolder 4"/>
          <p:cNvSpPr>
            <a:spLocks noGrp="1"/>
          </p:cNvSpPr>
          <p:nvPr>
            <p:ph type="dt" idx="59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593" name="PlaceHolder 5"/>
          <p:cNvSpPr>
            <a:spLocks noGrp="1"/>
          </p:cNvSpPr>
          <p:nvPr>
            <p:ph type="sldNum" idx="60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7DFA55-8129-4C58-B898-4FA1893EA9BD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594" name="PlaceHolder 6"/>
          <p:cNvSpPr>
            <a:spLocks noGrp="1"/>
          </p:cNvSpPr>
          <p:nvPr>
            <p:ph type="title"/>
          </p:nvPr>
        </p:nvSpPr>
        <p:spPr>
          <a:xfrm>
            <a:off x="4453560" y="722520"/>
            <a:ext cx="7015680" cy="323280"/>
          </a:xfrm>
          <a:prstGeom prst="rect">
            <a:avLst/>
          </a:prstGeom>
          <a:noFill/>
          <a:ln w="0">
            <a:noFill/>
          </a:ln>
        </p:spPr>
        <p:txBody>
          <a:bodyPr lIns="0" tIns="-2736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lt1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595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596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597" name="Rechthoek 8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98" name="Rechthoek 10"/>
            <p:cNvSpPr/>
            <p:nvPr/>
          </p:nvSpPr>
          <p:spPr>
            <a:xfrm>
              <a:off x="12377880" y="1707480"/>
              <a:ext cx="3592800" cy="2835720"/>
            </a:xfrm>
            <a:prstGeom prst="rect">
              <a:avLst/>
            </a:prstGeom>
            <a:solidFill>
              <a:schemeClr val="accent2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99" name="Ovaal 11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00" name="Rechthoek 12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1" name="Ovaal 13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02" name="Rechthoek 14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3" name="Rechthoek 15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4" name="Ovaal 16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05" name="Rechthoek 17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6" name="Ovaal 19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07" name="Rechthoek 20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2400" b="1" u="none" strike="noStrike">
                  <a:solidFill>
                    <a:schemeClr val="lt1"/>
                  </a:solidFill>
                  <a:uFillTx/>
                  <a:latin typeface="Arial"/>
                </a:rPr>
                <a:t>Title/Quote</a:t>
              </a:r>
              <a:endParaRPr lang="en-US" sz="2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8" name="Ovaal 21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09" name="Rechthoek 22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800" b="0" u="none" strike="noStrike">
                  <a:solidFill>
                    <a:schemeClr val="lt1"/>
                  </a:solidFill>
                  <a:uFillTx/>
                  <a:latin typeface="Arial"/>
                </a:rPr>
                <a:t>Subtitle</a:t>
              </a: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10" name="Ovaal 23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11" name="Rechthoek 24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12" name="Ovaal 25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13" name="Rechthoek 26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14" name="Ovaal 27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15" name="Rechthoek 28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i="1" u="none" strike="noStrik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16" name="Ovaal 29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17" name="Rechthoek 30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18" name="Rechthoek 31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619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620" name="Ovaal 80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21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622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623" name="Rechthoek 40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numCol="1" spcCol="0" anchor="t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GB" sz="900" b="1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624" name="Rechthoek 41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625" name="Groep 42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626" name="Groep 73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627" name="Rechte verbindingslijn 75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28" name="Rechte verbindingslijn 76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29" name="Rechte verbindingslijn 77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0" name="Rechte verbindingslijn 78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1" name="Rechte verbindingslijn 79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632" name="Pijl: rechts 74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633" name="Groep 43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3634" name="Groep 66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3635" name="Rechte verbindingslijn 68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6" name="Rechte verbindingslijn 69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7" name="Rechte verbindingslijn 70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8" name="Rechte verbindingslijn 71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39" name="Rechte verbindingslijn 72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640" name="Pijl: rechts 67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641" name="Rechte verbindingslijn 44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cxnSp>
            <p:nvCxnSpPr>
              <p:cNvPr id="3642" name="Rechte verbindingslijn 45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sp>
            <p:nvSpPr>
              <p:cNvPr id="3643" name="Rechthoek 46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lang="en-US" sz="11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644" name="Rechthoek 47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lang="en-US" sz="11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645" name="Groep 48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3646" name="Rechthoek 58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647" name="Groep 59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3648" name="Rechte verbindingslijn 61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49" name="Rechte verbindingslijn 62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50" name="Rechte verbindingslijn 63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51" name="Rechte verbindingslijn 64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52" name="Rechte verbindingslijn 65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653" name="Pijl: rechts 60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654" name="Groep 49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3655" name="Rechthoek 50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656" name="Groep 51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3657" name="Rechte verbindingslijn 53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58" name="Rechte verbindingslijn 54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59" name="Rechte verbindingslijn 55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60" name="Rechte verbindingslijn 56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661" name="Rechte verbindingslijn 57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662" name="Pijl: rechts 52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3663" name="Groep 34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3664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3665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666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667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3668" name="Tekstvak 36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3669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3670" name="Rechthoek 156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71" name="Ovaal 15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2" name="Rechthoek 158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3" name="Ovaal 159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4" name="Rechthoek 160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5" name="Ovaal 161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6" name="Rechthoek 162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77" name="Rechthoek 163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3678" name="Groep 164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3679" name="Rechthoek 203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80" name="Rechthoek 204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681" name="Groep 205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3682" name="Rechthoek: afgeronde hoeken 218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83" name="Rechthoek 219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84" name="Rechthoek 220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85" name="Rechthoek 221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86" name="Rechthoek 222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87" name="Rechthoek 223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688" name="Groep 206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3689" name="Groep 210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3690" name="Rechthoek: afgeronde hoeken 212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691" name="Rechthoek 213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692" name="Rechthoek 214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693" name="Rechthoek 215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694" name="Rechthoek 216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695" name="Rechthoek 217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696" name="Boog 211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697" name="Tekstvak 207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698" name="Tekstvak 208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699" name="Vrije vorm: vorm 209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700" name="Groep 165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3701" name="Rechthoek 193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702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3703" name="Ovaal 201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704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705" name="Groep 195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3706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3707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708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709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3710" name="Tekstvak 197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711" name="Groep 166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3712" name="Groep 177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3713" name="Groep 180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3714" name="Groep 187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3715" name="Rechthoek 190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716" name="Rechthoek 191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717" name="Ovaal 192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3718" name="Afbeelding 188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3719" name="Afbeelding 189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3720" name="Groep 181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3721" name="Rechthoek 185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722" name="Rechthoek 186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3723" name="Groep 182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3724" name="Rechthoek 183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725" name="Rechthoek 184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3726" name="Rechthoek 178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727" name="Gelijkbenige driehoek 179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728" name="Ovaal 167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29" name="Rechthoek 168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30" name="Rechthoek 169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731" name="Groep 170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3732" name="Groep 171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3733" name="Vrije vorm: vorm 173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734" name="Groep 174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3735" name="Vrije vorm: vorm 175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736" name="Vrije vorm: vorm 176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737" name="Tekstvak 172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8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739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0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1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2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3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4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745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46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747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748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49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0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751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752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753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4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5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6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7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8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59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60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61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62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763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764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765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66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67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68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69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70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71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72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77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774" name="PlaceHolder 2"/>
          <p:cNvSpPr>
            <a:spLocks noGrp="1"/>
          </p:cNvSpPr>
          <p:nvPr>
            <p:ph type="body"/>
          </p:nvPr>
        </p:nvSpPr>
        <p:spPr>
          <a:xfrm>
            <a:off x="6813720" y="1569240"/>
            <a:ext cx="4655520" cy="44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712800" lvl="1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2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accent1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361800" lvl="6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61800" lvl="7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A6D6"/>
              </a:buClr>
              <a:buFont typeface="OpenSymbol"/>
              <a:buAutoNum type="alphaL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dk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775" name="Rechthoek 7"/>
          <p:cNvSpPr/>
          <p:nvPr/>
        </p:nvSpPr>
        <p:spPr>
          <a:xfrm>
            <a:off x="13680" y="-439560"/>
            <a:ext cx="308160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Image (M) + text | light mode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76" name="PlaceHolder 3"/>
          <p:cNvSpPr>
            <a:spLocks noGrp="1"/>
          </p:cNvSpPr>
          <p:nvPr>
            <p:ph type="dt" idx="61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77" name="PlaceHolder 4"/>
          <p:cNvSpPr>
            <a:spLocks noGrp="1"/>
          </p:cNvSpPr>
          <p:nvPr>
            <p:ph type="sldNum" idx="62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D0034E-5F04-4C87-8B34-AFA34BB5666E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78" name="PlaceHolder 5"/>
          <p:cNvSpPr>
            <a:spLocks noGrp="1"/>
          </p:cNvSpPr>
          <p:nvPr>
            <p:ph type="title"/>
          </p:nvPr>
        </p:nvSpPr>
        <p:spPr>
          <a:xfrm>
            <a:off x="6814080" y="722520"/>
            <a:ext cx="4655160" cy="323280"/>
          </a:xfrm>
          <a:prstGeom prst="rect">
            <a:avLst/>
          </a:prstGeom>
          <a:noFill/>
          <a:ln w="0">
            <a:noFill/>
          </a:ln>
        </p:spPr>
        <p:txBody>
          <a:bodyPr lIns="0" tIns="-2736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779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609552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780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781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782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83" name="Ovaal 9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84" name="Rechthoek 10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85" name="Ovaal 11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86" name="Rechthoek 12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87" name="Rechthoek 13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Sub-bullet 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88" name="Ovaal 14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89" name="Rechthoek 15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90" name="Ovaal 16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91" name="Rechthoek 17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2400" b="1" u="none" strike="noStrik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lang="en-US" sz="2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92" name="Ovaal 20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93" name="Rechthoek 21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800" b="0" u="none" strike="noStrike">
                  <a:solidFill>
                    <a:schemeClr val="accent1"/>
                  </a:solidFill>
                  <a:uFillTx/>
                  <a:latin typeface="Arial"/>
                </a:rPr>
                <a:t>Subtitle</a:t>
              </a: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94" name="Ovaal 22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95" name="Rechthoek 23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rabicPeriod"/>
              </a:pPr>
              <a:r>
                <a:rPr lang="en-GB" sz="1400" b="0" u="none" strike="noStrike">
                  <a:solidFill>
                    <a:schemeClr val="dk1"/>
                  </a:solidFill>
                  <a:uFillTx/>
                  <a:latin typeface="Arial"/>
                </a:rPr>
                <a:t>Numerical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96" name="Ovaal 24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97" name="Rechthoek 25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00A6D6"/>
                </a:buClr>
                <a:buFont typeface="OpenSymbol"/>
                <a:buAutoNum type="alphaLcPeriod"/>
              </a:pPr>
              <a:r>
                <a:rPr lang="en-GB" sz="1400" b="0" u="none" strike="noStrike">
                  <a:solidFill>
                    <a:schemeClr val="dk1"/>
                  </a:solidFill>
                  <a:uFillTx/>
                  <a:latin typeface="Arial"/>
                </a:rPr>
                <a:t>Alphabetical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98" name="Ovaal 26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99" name="Rechthoek 27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i="1" u="none" strike="noStrike">
                  <a:solidFill>
                    <a:srgbClr val="000000"/>
                  </a:solidFill>
                  <a:uFillTx/>
                  <a:latin typeface="Arial"/>
                </a:rPr>
                <a:t>Source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00" name="Ovaal 28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01" name="Rechthoek 29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rgbClr val="000000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02" name="Rechthoek 30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803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804" name="Ovaal 79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05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806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807" name="Rechthoek 39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numCol="1" spcCol="0" anchor="t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GB" sz="900" b="1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08" name="Rechthoek 40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809" name="Groep 41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810" name="Groep 72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811" name="Rechte verbindingslijn 74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12" name="Rechte verbindingslijn 75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13" name="Rechte verbindingslijn 76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14" name="Rechte verbindingslijn 77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15" name="Rechte verbindingslijn 78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816" name="Pijl: rechts 73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817" name="Groep 42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3818" name="Groep 65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3819" name="Rechte verbindingslijn 67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20" name="Rechte verbindingslijn 68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21" name="Rechte verbindingslijn 69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22" name="Rechte verbindingslijn 70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23" name="Rechte verbindingslijn 71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824" name="Pijl: rechts 66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3825" name="Rechte verbindingslijn 43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cxnSp>
            <p:nvCxnSpPr>
              <p:cNvPr id="3826" name="Rechte verbindingslijn 44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sp>
            <p:nvSpPr>
              <p:cNvPr id="3827" name="Rechthoek 45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28" name="Rechthoek 46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829" name="Groep 47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3830" name="Rechthoek 57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831" name="Groep 58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3832" name="Rechte verbindingslijn 60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33" name="Rechte verbindingslijn 61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34" name="Rechte verbindingslijn 62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35" name="Rechte verbindingslijn 63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36" name="Rechte verbindingslijn 64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837" name="Pijl: rechts 59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838" name="Groep 48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3839" name="Rechthoek 49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3840" name="Groep 50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3841" name="Rechte verbindingslijn 52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42" name="Rechte verbindingslijn 53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43" name="Rechte verbindingslijn 54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44" name="Rechte verbindingslijn 55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845" name="Rechte verbindingslijn 56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3846" name="Pijl: rechts 51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3847" name="Groep 33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3848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3849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850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851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3852" name="Tekstvak 35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3853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3854" name="Rechthoek 82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55" name="Ovaal 83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56" name="Rechthoek 84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57" name="Ovaal 85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58" name="Rechthoek 86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59" name="Ovaal 87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60" name="Rechthoek 88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61" name="Rechthoek 89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3862" name="Groep 90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3863" name="Rechthoek 129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64" name="Rechthoek 130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865" name="Groep 131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3866" name="Rechthoek: afgeronde hoeken 144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67" name="Rechthoek 145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68" name="Rechthoek 146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69" name="Rechthoek 147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70" name="Rechthoek 148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71" name="Rechthoek 149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872" name="Groep 132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3873" name="Groep 136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3874" name="Rechthoek: afgeronde hoeken 138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875" name="Rechthoek 139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876" name="Rechthoek 140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877" name="Rechthoek 141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878" name="Rechthoek 142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879" name="Rechthoek 143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880" name="Boog 137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3881" name="Tekstvak 133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82" name="Tekstvak 134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83" name="Vrije vorm: vorm 135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884" name="Groep 91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3885" name="Rechthoek 119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886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3887" name="Ovaal 127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888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889" name="Groep 121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3890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3891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892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893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3894" name="Tekstvak 123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895" name="Groep 92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3896" name="Groep 103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3897" name="Groep 106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3898" name="Groep 113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3899" name="Rechthoek 116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900" name="Rechthoek 117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3901" name="Ovaal 118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3902" name="Afbeelding 11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3903" name="Afbeelding 115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3904" name="Groep 107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3905" name="Rechthoek 111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906" name="Rechthoek 112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3907" name="Groep 108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3908" name="Rechthoek 109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3909" name="Rechthoek 110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3910" name="Rechthoek 104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911" name="Gelijkbenige driehoek 105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912" name="Ovaal 93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13" name="Rechthoek 94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14" name="Rechthoek 95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915" name="Groep 96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3916" name="Groep 97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3917" name="Vrije vorm: vorm 99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3918" name="Groep 100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3919" name="Vrije vorm: vorm 101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3920" name="Vrije vorm: vorm 102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3921" name="Tekstvak 98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2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3923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24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25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26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27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28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929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30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931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3932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33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34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3935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936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3937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38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39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0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1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2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3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4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5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6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3947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3948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3949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0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1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2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3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4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5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56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395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958" name="PlaceHolder 2"/>
          <p:cNvSpPr>
            <a:spLocks noGrp="1"/>
          </p:cNvSpPr>
          <p:nvPr>
            <p:ph type="body"/>
          </p:nvPr>
        </p:nvSpPr>
        <p:spPr>
          <a:xfrm>
            <a:off x="6813720" y="1569240"/>
            <a:ext cx="4655520" cy="44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712800" lvl="1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2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361800" lvl="6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61800" lvl="7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959" name="Rechthoek 7"/>
          <p:cNvSpPr/>
          <p:nvPr/>
        </p:nvSpPr>
        <p:spPr>
          <a:xfrm>
            <a:off x="13680" y="-439560"/>
            <a:ext cx="306900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Image (M) + text | blue mode</a:t>
            </a:r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60" name="PlaceHolder 3"/>
          <p:cNvSpPr>
            <a:spLocks noGrp="1"/>
          </p:cNvSpPr>
          <p:nvPr>
            <p:ph type="dt" idx="63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961" name="PlaceHolder 4"/>
          <p:cNvSpPr>
            <a:spLocks noGrp="1"/>
          </p:cNvSpPr>
          <p:nvPr>
            <p:ph type="sldNum" idx="64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78136EE-C84D-41F2-8139-191A6F9CE8FA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962" name="PlaceHolder 5"/>
          <p:cNvSpPr>
            <a:spLocks noGrp="1"/>
          </p:cNvSpPr>
          <p:nvPr>
            <p:ph type="title"/>
          </p:nvPr>
        </p:nvSpPr>
        <p:spPr>
          <a:xfrm>
            <a:off x="6814080" y="722520"/>
            <a:ext cx="4655160" cy="323280"/>
          </a:xfrm>
          <a:prstGeom prst="rect">
            <a:avLst/>
          </a:prstGeom>
          <a:noFill/>
          <a:ln w="0">
            <a:noFill/>
          </a:ln>
        </p:spPr>
        <p:txBody>
          <a:bodyPr lIns="0" tIns="-2736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963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609552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964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3965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3966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67" name="Rechthoek 9"/>
            <p:cNvSpPr/>
            <p:nvPr/>
          </p:nvSpPr>
          <p:spPr>
            <a:xfrm>
              <a:off x="1237788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68" name="Ovaal 10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69" name="Rechthoek 11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0" name="Ovaal 12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71" name="Rechthoek 13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2" name="Rechthoek 14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3" name="Ovaal 15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74" name="Rechthoek 16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5" name="Ovaal 17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76" name="Rechthoek 20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2400" b="1" u="none" strike="noStrik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lang="en-US" sz="2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7" name="Ovaal 21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78" name="Rechthoek 22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800" b="0" u="none" strike="noStrik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9" name="Ovaal 23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80" name="Rechthoek 24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81" name="Ovaal 25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82" name="Rechthoek 26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83" name="Ovaal 27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84" name="Rechthoek 28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i="1" u="none" strike="noStrik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85" name="Ovaal 29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86" name="Rechthoek 30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87" name="Rechthoek 31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3988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3989" name="Ovaal 80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3990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991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3992" name="Rechthoek 40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numCol="1" spcCol="0" anchor="t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GB" sz="900" b="1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993" name="Rechthoek 41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994" name="Groep 42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3995" name="Groep 73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3996" name="Rechte verbindingslijn 75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97" name="Rechte verbindingslijn 76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98" name="Rechte verbindingslijn 77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3999" name="Rechte verbindingslijn 78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00" name="Rechte verbindingslijn 79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001" name="Pijl: rechts 74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002" name="Groep 43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4003" name="Groep 66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4004" name="Rechte verbindingslijn 68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05" name="Rechte verbindingslijn 69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06" name="Rechte verbindingslijn 70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07" name="Rechte verbindingslijn 71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08" name="Rechte verbindingslijn 72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009" name="Pijl: rechts 67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4010" name="Rechte verbindingslijn 44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cxnSp>
            <p:nvCxnSpPr>
              <p:cNvPr id="4011" name="Rechte verbindingslijn 45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sp>
            <p:nvSpPr>
              <p:cNvPr id="4012" name="Rechthoek 46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lang="en-US" sz="11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13" name="Rechthoek 47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lang="en-US" sz="11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4014" name="Groep 48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4015" name="Rechthoek 58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4016" name="Groep 59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4017" name="Rechte verbindingslijn 61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18" name="Rechte verbindingslijn 62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19" name="Rechte verbindingslijn 63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0" name="Rechte verbindingslijn 64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1" name="Rechte verbindingslijn 65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022" name="Pijl: rechts 60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023" name="Groep 49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4024" name="Rechthoek 50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4025" name="Groep 51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4026" name="Rechte verbindingslijn 53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7" name="Rechte verbindingslijn 54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8" name="Rechte verbindingslijn 55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29" name="Rechte verbindingslijn 56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4030" name="Rechte verbindingslijn 57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4031" name="Pijl: rechts 52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4032" name="Groep 34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4033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4034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035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036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037" name="Tekstvak 36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4038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4039" name="Rechthoek 83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40" name="Ovaal 84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1" name="Rechthoek 85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2" name="Ovaal 86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3" name="Rechthoek 87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4" name="Ovaal 88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5" name="Rechthoek 89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46" name="Rechthoek 90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4047" name="Groep 91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4048" name="Rechthoek 130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49" name="Rechthoek 131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4050" name="Groep 132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4051" name="Rechthoek: afgeronde hoeken 145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52" name="Rechthoek 146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53" name="Rechthoek 147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54" name="Rechthoek 148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55" name="Rechthoek 149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56" name="Rechthoek 150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057" name="Groep 133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4058" name="Groep 137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4059" name="Rechthoek: afgeronde hoeken 139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60" name="Rechthoek 140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61" name="Rechthoek 141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62" name="Rechthoek 142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63" name="Rechthoek 143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64" name="Rechthoek 144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4065" name="Boog 138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4066" name="Tekstvak 134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67" name="Tekstvak 135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68" name="Vrije vorm: vorm 136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069" name="Groep 92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4070" name="Rechthoek 120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4071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4072" name="Ovaal 128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4073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074" name="Groep 122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4075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4076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077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078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4079" name="Tekstvak 124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4080" name="Groep 93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4081" name="Groep 104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4082" name="Groep 107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4083" name="Groep 114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4084" name="Rechthoek 117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085" name="Rechthoek 118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086" name="Ovaal 119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087" name="Afbeelding 115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088" name="Afbeelding 116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089" name="Groep 108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4090" name="Rechthoek 112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91" name="Rechthoek 113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092" name="Groep 109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4093" name="Rechthoek 110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094" name="Rechthoek 111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095" name="Rechthoek 105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96" name="Gelijkbenige driehoek 106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097" name="Ovaal 94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98" name="Rechthoek 95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99" name="Rechthoek 96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4100" name="Groep 97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4101" name="Groep 98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4102" name="Vrije vorm: vorm 100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103" name="Groep 101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4104" name="Vrije vorm: vorm 102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105" name="Vrije vorm: vorm 103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106" name="Tekstvak 99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10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0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11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1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411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411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1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12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412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412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2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3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3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3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413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413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3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3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3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3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3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4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4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4142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143" name="PlaceHolder 2"/>
          <p:cNvSpPr>
            <a:spLocks noGrp="1"/>
          </p:cNvSpPr>
          <p:nvPr>
            <p:ph type="dt" idx="65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144" name="PlaceHolder 3"/>
          <p:cNvSpPr>
            <a:spLocks noGrp="1"/>
          </p:cNvSpPr>
          <p:nvPr>
            <p:ph type="sldNum" idx="66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3C5752-136C-4A2B-A590-F859126199A9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145" name="PlaceHolder 4"/>
          <p:cNvSpPr>
            <a:spLocks noGrp="1"/>
          </p:cNvSpPr>
          <p:nvPr>
            <p:ph type="body"/>
          </p:nvPr>
        </p:nvSpPr>
        <p:spPr>
          <a:xfrm>
            <a:off x="5242680" y="785520"/>
            <a:ext cx="1706040" cy="1705680"/>
          </a:xfrm>
          <a:prstGeom prst="rect">
            <a:avLst/>
          </a:prstGeom>
          <a:pattFill prst="openDmnd">
            <a:fgClr>
              <a:srgbClr val="E6E6E6"/>
            </a:fgClr>
            <a:bgClr>
              <a:srgbClr val="CECECE"/>
            </a:bgClr>
          </a:pattFill>
          <a:ln w="127080">
            <a:solidFill>
              <a:schemeClr val="lt2"/>
            </a:solidFill>
            <a:miter/>
          </a:ln>
        </p:spPr>
        <p:txBody>
          <a:bodyPr lIns="90000" tIns="0" rIns="90000" bIns="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select the preferred image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4146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4147" name="Rechthoek 7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48" name="Rechthoek 8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49" name="Ovaal 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50" name="Rechthoek 10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51" name="Ovaal 1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52" name="Rechthoek 1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53" name="Rechthoek 1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54" name="Ovaal 14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55" name="Rechthoek 15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4156" name="Groep 16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4157" name="Groep 33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4158" name="Groep 36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4159" name="Groep 43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4160" name="Rechthoek 46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161" name="Rechthoek 47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162" name="Ovaal 48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163" name="Afbeelding 4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164" name="Afbeelding 45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165" name="Groep 37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4166" name="Rechthoek 41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167" name="Rechthoek 42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168" name="Groep 38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4169" name="Rechthoek 39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170" name="Rechthoek 40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171" name="Rechthoek 34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172" name="Gelijkbenige driehoek 35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173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4174" name="Ovaal 31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4175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176" name="Groep 18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4177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4178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179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180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181" name="Tekstvak 27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4182" name="Groep 19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4183" name="Groep 20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4184" name="Vrije vorm: vorm 22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185" name="Groep 23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4186" name="Vrije vorm: vorm 24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187" name="Vrije vorm: vorm 25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188" name="Tekstvak 21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9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190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91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92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93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94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195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196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97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198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4199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0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1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202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203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4204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5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6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7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8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09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10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11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12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13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14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4215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4216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17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18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19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20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21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22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23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4224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225" name="PlaceHolder 2"/>
          <p:cNvSpPr>
            <a:spLocks noGrp="1"/>
          </p:cNvSpPr>
          <p:nvPr>
            <p:ph type="dt" idx="67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26" name="PlaceHolder 3"/>
          <p:cNvSpPr>
            <a:spLocks noGrp="1"/>
          </p:cNvSpPr>
          <p:nvPr>
            <p:ph type="sldNum" idx="68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52A5200-60B8-4C13-AB0B-3242505E6611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27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000480"/>
          </a:xfrm>
          <a:prstGeom prst="rect">
            <a:avLst/>
          </a:prstGeom>
          <a:pattFill prst="openDmnd">
            <a:fgClr>
              <a:srgbClr val="E6E6E6"/>
            </a:fgClr>
            <a:bgClr>
              <a:srgbClr val="CECECE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4228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4229" name="Rechthoek 7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30" name="Rechthoek 8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31" name="Ovaal 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32" name="Rechthoek 10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33" name="Ovaal 1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34" name="Rechthoek 1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35" name="Rechthoek 1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36" name="Ovaal 14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37" name="Rechthoek 15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4238" name="Groep 16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4239" name="Groep 33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4240" name="Groep 36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4241" name="Groep 43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4242" name="Rechthoek 46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243" name="Rechthoek 47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244" name="Ovaal 48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245" name="Afbeelding 4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246" name="Afbeelding 45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247" name="Groep 37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4248" name="Rechthoek 41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249" name="Rechthoek 42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250" name="Groep 38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4251" name="Rechthoek 39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252" name="Rechthoek 40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253" name="Rechthoek 34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254" name="Gelijkbenige driehoek 35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255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4256" name="Ovaal 31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57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258" name="Groep 18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4259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4260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261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262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263" name="Tekstvak 27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4264" name="Groep 19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4265" name="Groep 20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4266" name="Vrije vorm: vorm 22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267" name="Groep 23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4268" name="Vrije vorm: vorm 24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269" name="Vrije vorm: vorm 25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270" name="Tekstvak 21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1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272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73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74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75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76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77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278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79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280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4281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82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83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284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285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4286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87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88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89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0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1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2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3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4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5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296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4297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4298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99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0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1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2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3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4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05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4306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307" name="PlaceHolder 2"/>
          <p:cNvSpPr>
            <a:spLocks noGrp="1"/>
          </p:cNvSpPr>
          <p:nvPr>
            <p:ph type="dt" idx="69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08" name="PlaceHolder 3"/>
          <p:cNvSpPr>
            <a:spLocks noGrp="1"/>
          </p:cNvSpPr>
          <p:nvPr>
            <p:ph type="sldNum" idx="70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2751FA-4CFC-4A3A-AFF4-8BFAAE925573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09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428640"/>
          </a:xfrm>
          <a:prstGeom prst="rect">
            <a:avLst/>
          </a:prstGeom>
          <a:pattFill prst="openDmnd">
            <a:fgClr>
              <a:srgbClr val="E6E6E6"/>
            </a:fgClr>
            <a:bgClr>
              <a:srgbClr val="CECECE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310" name="PlaceHolder 5"/>
          <p:cNvSpPr>
            <a:spLocks noGrp="1"/>
          </p:cNvSpPr>
          <p:nvPr>
            <p:ph type="body"/>
          </p:nvPr>
        </p:nvSpPr>
        <p:spPr>
          <a:xfrm>
            <a:off x="6095880" y="0"/>
            <a:ext cx="6095520" cy="3428640"/>
          </a:xfrm>
          <a:prstGeom prst="rect">
            <a:avLst/>
          </a:prstGeom>
          <a:pattFill prst="openDmnd">
            <a:fgClr>
              <a:srgbClr val="E6E6E6"/>
            </a:fgClr>
            <a:bgClr>
              <a:srgbClr val="CECECE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4311" name="INSTRUCTION"/>
          <p:cNvGrpSpPr/>
          <p:nvPr/>
        </p:nvGrpSpPr>
        <p:grpSpPr>
          <a:xfrm>
            <a:off x="-3786120" y="0"/>
            <a:ext cx="3692880" cy="5054400"/>
            <a:chOff x="-3786120" y="0"/>
            <a:chExt cx="3692880" cy="5054400"/>
          </a:xfrm>
        </p:grpSpPr>
        <p:sp>
          <p:nvSpPr>
            <p:cNvPr id="4312" name="Rechthoek 7"/>
            <p:cNvSpPr/>
            <p:nvPr/>
          </p:nvSpPr>
          <p:spPr>
            <a:xfrm>
              <a:off x="-37861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13" name="Rechthoek 8"/>
            <p:cNvSpPr/>
            <p:nvPr/>
          </p:nvSpPr>
          <p:spPr>
            <a:xfrm>
              <a:off x="-37861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14" name="Ovaal 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15" name="Rechthoek 10"/>
            <p:cNvSpPr/>
            <p:nvPr/>
          </p:nvSpPr>
          <p:spPr>
            <a:xfrm>
              <a:off x="-331956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16" name="Ovaal 1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17" name="Rechthoek 1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18" name="Rechthoek 1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19" name="Ovaal 14"/>
            <p:cNvSpPr/>
            <p:nvPr/>
          </p:nvSpPr>
          <p:spPr>
            <a:xfrm>
              <a:off x="-360360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20" name="Rechthoek 15"/>
            <p:cNvSpPr/>
            <p:nvPr/>
          </p:nvSpPr>
          <p:spPr>
            <a:xfrm>
              <a:off x="-331956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4321" name="Groep 16"/>
            <p:cNvGrpSpPr/>
            <p:nvPr/>
          </p:nvGrpSpPr>
          <p:grpSpPr>
            <a:xfrm>
              <a:off x="-3414600" y="3534480"/>
              <a:ext cx="514080" cy="506520"/>
              <a:chOff x="-3414600" y="3534480"/>
              <a:chExt cx="514080" cy="506520"/>
            </a:xfrm>
          </p:grpSpPr>
          <p:grpSp>
            <p:nvGrpSpPr>
              <p:cNvPr id="4322" name="Groep 33"/>
              <p:cNvGrpSpPr/>
              <p:nvPr/>
            </p:nvGrpSpPr>
            <p:grpSpPr>
              <a:xfrm>
                <a:off x="-3309480" y="3534480"/>
                <a:ext cx="318960" cy="306000"/>
                <a:chOff x="-3309480" y="3534480"/>
                <a:chExt cx="318960" cy="306000"/>
              </a:xfrm>
            </p:grpSpPr>
            <p:grpSp>
              <p:nvGrpSpPr>
                <p:cNvPr id="4323" name="Groep 36"/>
                <p:cNvGrpSpPr/>
                <p:nvPr/>
              </p:nvGrpSpPr>
              <p:grpSpPr>
                <a:xfrm>
                  <a:off x="-3309480" y="3534480"/>
                  <a:ext cx="281880" cy="270360"/>
                  <a:chOff x="-3309480" y="3534480"/>
                  <a:chExt cx="281880" cy="270360"/>
                </a:xfrm>
              </p:grpSpPr>
              <p:grpSp>
                <p:nvGrpSpPr>
                  <p:cNvPr id="4324" name="Groep 43"/>
                  <p:cNvGrpSpPr/>
                  <p:nvPr/>
                </p:nvGrpSpPr>
                <p:grpSpPr>
                  <a:xfrm>
                    <a:off x="-3309480" y="3534480"/>
                    <a:ext cx="281880" cy="270360"/>
                    <a:chOff x="-3309480" y="3534480"/>
                    <a:chExt cx="281880" cy="270360"/>
                  </a:xfrm>
                </p:grpSpPr>
                <p:sp>
                  <p:nvSpPr>
                    <p:cNvPr id="4325" name="Rechthoek 46"/>
                    <p:cNvSpPr/>
                    <p:nvPr/>
                  </p:nvSpPr>
                  <p:spPr>
                    <a:xfrm>
                      <a:off x="-330948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326" name="Rechthoek 47"/>
                    <p:cNvSpPr/>
                    <p:nvPr/>
                  </p:nvSpPr>
                  <p:spPr>
                    <a:xfrm>
                      <a:off x="-330948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327" name="Ovaal 48"/>
                    <p:cNvSpPr/>
                    <p:nvPr/>
                  </p:nvSpPr>
                  <p:spPr>
                    <a:xfrm>
                      <a:off x="-320796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328" name="Afbeelding 4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330156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329" name="Afbeelding 45"/>
                  <p:cNvPicPr/>
                  <p:nvPr/>
                </p:nvPicPr>
                <p:blipFill>
                  <a:blip r:embed="rId3"/>
                  <a:stretch/>
                </p:blipFill>
                <p:spPr>
                  <a:xfrm flipH="1">
                    <a:off x="-325764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330" name="Groep 37"/>
                <p:cNvGrpSpPr/>
                <p:nvPr/>
              </p:nvGrpSpPr>
              <p:grpSpPr>
                <a:xfrm>
                  <a:off x="-3089880" y="3740760"/>
                  <a:ext cx="99360" cy="99720"/>
                  <a:chOff x="-3089880" y="3740760"/>
                  <a:chExt cx="99360" cy="99720"/>
                </a:xfrm>
              </p:grpSpPr>
              <p:sp>
                <p:nvSpPr>
                  <p:cNvPr id="4331" name="Rechthoek 41"/>
                  <p:cNvSpPr/>
                  <p:nvPr/>
                </p:nvSpPr>
                <p:spPr>
                  <a:xfrm>
                    <a:off x="-308988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332" name="Rechthoek 42"/>
                  <p:cNvSpPr/>
                  <p:nvPr/>
                </p:nvSpPr>
                <p:spPr>
                  <a:xfrm rot="5400000">
                    <a:off x="-312948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333" name="Groep 38"/>
                <p:cNvGrpSpPr/>
                <p:nvPr/>
              </p:nvGrpSpPr>
              <p:grpSpPr>
                <a:xfrm>
                  <a:off x="-3118320" y="3713760"/>
                  <a:ext cx="99360" cy="99720"/>
                  <a:chOff x="-3118320" y="3713760"/>
                  <a:chExt cx="99360" cy="99720"/>
                </a:xfrm>
              </p:grpSpPr>
              <p:sp>
                <p:nvSpPr>
                  <p:cNvPr id="4334" name="Rechthoek 39"/>
                  <p:cNvSpPr/>
                  <p:nvPr/>
                </p:nvSpPr>
                <p:spPr>
                  <a:xfrm rot="10800000">
                    <a:off x="-3118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335" name="Rechthoek 40"/>
                  <p:cNvSpPr/>
                  <p:nvPr/>
                </p:nvSpPr>
                <p:spPr>
                  <a:xfrm rot="16200000">
                    <a:off x="-307836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336" name="Rechthoek 34"/>
              <p:cNvSpPr/>
              <p:nvPr/>
            </p:nvSpPr>
            <p:spPr>
              <a:xfrm>
                <a:off x="-34146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337" name="Gelijkbenige driehoek 35"/>
              <p:cNvSpPr/>
              <p:nvPr/>
            </p:nvSpPr>
            <p:spPr>
              <a:xfrm rot="10800000">
                <a:off x="-31867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338" name="ICOON_info"/>
            <p:cNvGrpSpPr/>
            <p:nvPr/>
          </p:nvGrpSpPr>
          <p:grpSpPr>
            <a:xfrm>
              <a:off x="-376560" y="4055760"/>
              <a:ext cx="283320" cy="283320"/>
              <a:chOff x="-376560" y="4055760"/>
              <a:chExt cx="283320" cy="283320"/>
            </a:xfrm>
          </p:grpSpPr>
          <p:sp>
            <p:nvSpPr>
              <p:cNvPr id="4339" name="Ovaal 31"/>
              <p:cNvSpPr/>
              <p:nvPr/>
            </p:nvSpPr>
            <p:spPr>
              <a:xfrm>
                <a:off x="-35676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4340" name="Graphic 163"/>
              <p:cNvSpPr/>
              <p:nvPr/>
            </p:nvSpPr>
            <p:spPr>
              <a:xfrm>
                <a:off x="-37656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341" name="Groep 18"/>
            <p:cNvGrpSpPr/>
            <p:nvPr/>
          </p:nvGrpSpPr>
          <p:grpSpPr>
            <a:xfrm>
              <a:off x="-938520" y="4363920"/>
              <a:ext cx="627480" cy="576360"/>
              <a:chOff x="-938520" y="4363920"/>
              <a:chExt cx="627480" cy="576360"/>
            </a:xfrm>
          </p:grpSpPr>
          <p:grpSp>
            <p:nvGrpSpPr>
              <p:cNvPr id="4342" name="Inspireren"/>
              <p:cNvGrpSpPr/>
              <p:nvPr/>
            </p:nvGrpSpPr>
            <p:grpSpPr>
              <a:xfrm>
                <a:off x="-716040" y="4363920"/>
                <a:ext cx="169560" cy="242280"/>
                <a:chOff x="-716040" y="4363920"/>
                <a:chExt cx="169560" cy="242280"/>
              </a:xfrm>
            </p:grpSpPr>
            <p:sp>
              <p:nvSpPr>
                <p:cNvPr id="4343" name="Freeform 12"/>
                <p:cNvSpPr/>
                <p:nvPr/>
              </p:nvSpPr>
              <p:spPr>
                <a:xfrm>
                  <a:off x="-666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344" name="Freeform 13"/>
                <p:cNvSpPr/>
                <p:nvPr/>
              </p:nvSpPr>
              <p:spPr>
                <a:xfrm>
                  <a:off x="-661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345" name="Freeform 14"/>
                <p:cNvSpPr/>
                <p:nvPr/>
              </p:nvSpPr>
              <p:spPr>
                <a:xfrm>
                  <a:off x="-71604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346" name="Tekstvak 27"/>
              <p:cNvSpPr/>
              <p:nvPr/>
            </p:nvSpPr>
            <p:spPr>
              <a:xfrm>
                <a:off x="-93852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4347" name="Groep 19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4348" name="Groep 20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4349" name="Vrije vorm: vorm 22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350" name="Groep 23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4351" name="Vrije vorm: vorm 24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352" name="Vrije vorm: vorm 25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353" name="Tekstvak 21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4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355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56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57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58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59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60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361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62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363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4364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65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66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367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368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4369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0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1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2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3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4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5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6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7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8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379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4380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4381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2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3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4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5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6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7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88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4389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390" name="PlaceHolder 2"/>
          <p:cNvSpPr>
            <a:spLocks noGrp="1"/>
          </p:cNvSpPr>
          <p:nvPr>
            <p:ph type="dt" idx="71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91" name="PlaceHolder 3"/>
          <p:cNvSpPr>
            <a:spLocks noGrp="1"/>
          </p:cNvSpPr>
          <p:nvPr>
            <p:ph type="sldNum" idx="72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DDD8EEA-55CE-407C-BD45-C022C9E759DD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92" name="PlaceHolder 4"/>
          <p:cNvSpPr>
            <a:spLocks noGrp="1"/>
          </p:cNvSpPr>
          <p:nvPr>
            <p:ph type="body"/>
          </p:nvPr>
        </p:nvSpPr>
        <p:spPr>
          <a:xfrm>
            <a:off x="3818160" y="719280"/>
            <a:ext cx="7651080" cy="5281200"/>
          </a:xfrm>
          <a:prstGeom prst="rect">
            <a:avLst/>
          </a:prstGeom>
          <a:pattFill prst="openDmnd">
            <a:fgClr>
              <a:srgbClr val="E6E6E6"/>
            </a:fgClr>
            <a:bgClr>
              <a:srgbClr val="CECECE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 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4393" name="INSTRUCTION"/>
          <p:cNvGrpSpPr/>
          <p:nvPr/>
        </p:nvGrpSpPr>
        <p:grpSpPr>
          <a:xfrm>
            <a:off x="12377520" y="0"/>
            <a:ext cx="3692880" cy="5054400"/>
            <a:chOff x="12377520" y="0"/>
            <a:chExt cx="3692880" cy="5054400"/>
          </a:xfrm>
        </p:grpSpPr>
        <p:sp>
          <p:nvSpPr>
            <p:cNvPr id="4394" name="Rechthoek 8"/>
            <p:cNvSpPr/>
            <p:nvPr/>
          </p:nvSpPr>
          <p:spPr>
            <a:xfrm>
              <a:off x="12377520" y="0"/>
              <a:ext cx="3592800" cy="43912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95" name="Rechthoek 9"/>
            <p:cNvSpPr/>
            <p:nvPr/>
          </p:nvSpPr>
          <p:spPr>
            <a:xfrm>
              <a:off x="12377520" y="422676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96" name="Ovaal 10"/>
            <p:cNvSpPr/>
            <p:nvPr/>
          </p:nvSpPr>
          <p:spPr>
            <a:xfrm>
              <a:off x="1256004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97" name="Rechthoek 11"/>
            <p:cNvSpPr/>
            <p:nvPr/>
          </p:nvSpPr>
          <p:spPr>
            <a:xfrm>
              <a:off x="12844440" y="465480"/>
              <a:ext cx="3008520" cy="66132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98" name="Ovaal 12"/>
            <p:cNvSpPr/>
            <p:nvPr/>
          </p:nvSpPr>
          <p:spPr>
            <a:xfrm>
              <a:off x="1256004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99" name="Rechthoek 13"/>
            <p:cNvSpPr/>
            <p:nvPr/>
          </p:nvSpPr>
          <p:spPr>
            <a:xfrm>
              <a:off x="1284444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00" name="Rechthoek 14"/>
            <p:cNvSpPr/>
            <p:nvPr/>
          </p:nvSpPr>
          <p:spPr>
            <a:xfrm>
              <a:off x="1284444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01" name="Ovaal 15"/>
            <p:cNvSpPr/>
            <p:nvPr/>
          </p:nvSpPr>
          <p:spPr>
            <a:xfrm>
              <a:off x="12560040" y="263484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402" name="Rechthoek 16"/>
            <p:cNvSpPr/>
            <p:nvPr/>
          </p:nvSpPr>
          <p:spPr>
            <a:xfrm>
              <a:off x="12844440" y="2634840"/>
              <a:ext cx="2944440" cy="793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4403" name="Groep 17"/>
            <p:cNvGrpSpPr/>
            <p:nvPr/>
          </p:nvGrpSpPr>
          <p:grpSpPr>
            <a:xfrm>
              <a:off x="12749400" y="3534480"/>
              <a:ext cx="514080" cy="506520"/>
              <a:chOff x="12749400" y="3534480"/>
              <a:chExt cx="514080" cy="506520"/>
            </a:xfrm>
          </p:grpSpPr>
          <p:grpSp>
            <p:nvGrpSpPr>
              <p:cNvPr id="4404" name="Groep 34"/>
              <p:cNvGrpSpPr/>
              <p:nvPr/>
            </p:nvGrpSpPr>
            <p:grpSpPr>
              <a:xfrm>
                <a:off x="12854520" y="3534480"/>
                <a:ext cx="318600" cy="306000"/>
                <a:chOff x="12854520" y="3534480"/>
                <a:chExt cx="318600" cy="306000"/>
              </a:xfrm>
            </p:grpSpPr>
            <p:grpSp>
              <p:nvGrpSpPr>
                <p:cNvPr id="4405" name="Groep 37"/>
                <p:cNvGrpSpPr/>
                <p:nvPr/>
              </p:nvGrpSpPr>
              <p:grpSpPr>
                <a:xfrm>
                  <a:off x="12854520" y="3534480"/>
                  <a:ext cx="281880" cy="270360"/>
                  <a:chOff x="12854520" y="3534480"/>
                  <a:chExt cx="281880" cy="270360"/>
                </a:xfrm>
              </p:grpSpPr>
              <p:grpSp>
                <p:nvGrpSpPr>
                  <p:cNvPr id="4406" name="Groep 44"/>
                  <p:cNvGrpSpPr/>
                  <p:nvPr/>
                </p:nvGrpSpPr>
                <p:grpSpPr>
                  <a:xfrm>
                    <a:off x="12854520" y="3534480"/>
                    <a:ext cx="281880" cy="270360"/>
                    <a:chOff x="12854520" y="3534480"/>
                    <a:chExt cx="281880" cy="270360"/>
                  </a:xfrm>
                </p:grpSpPr>
                <p:sp>
                  <p:nvSpPr>
                    <p:cNvPr id="4407" name="Rechthoek 47"/>
                    <p:cNvSpPr/>
                    <p:nvPr/>
                  </p:nvSpPr>
                  <p:spPr>
                    <a:xfrm>
                      <a:off x="12854520" y="353448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408" name="Rechthoek 48"/>
                    <p:cNvSpPr/>
                    <p:nvPr/>
                  </p:nvSpPr>
                  <p:spPr>
                    <a:xfrm>
                      <a:off x="12854520" y="353448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409" name="Ovaal 49"/>
                    <p:cNvSpPr/>
                    <p:nvPr/>
                  </p:nvSpPr>
                  <p:spPr>
                    <a:xfrm>
                      <a:off x="12955680" y="355500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4410" name="Afbeelding 45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862440" y="360108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4411" name="Afbeelding 46"/>
                  <p:cNvPicPr/>
                  <p:nvPr/>
                </p:nvPicPr>
                <p:blipFill>
                  <a:blip r:embed="rId2"/>
                  <a:stretch/>
                </p:blipFill>
                <p:spPr>
                  <a:xfrm flipH="1">
                    <a:off x="12906000" y="361656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4412" name="Groep 38"/>
                <p:cNvGrpSpPr/>
                <p:nvPr/>
              </p:nvGrpSpPr>
              <p:grpSpPr>
                <a:xfrm>
                  <a:off x="13073760" y="3740760"/>
                  <a:ext cx="99360" cy="99720"/>
                  <a:chOff x="13073760" y="3740760"/>
                  <a:chExt cx="99360" cy="99720"/>
                </a:xfrm>
              </p:grpSpPr>
              <p:sp>
                <p:nvSpPr>
                  <p:cNvPr id="4413" name="Rechthoek 42"/>
                  <p:cNvSpPr/>
                  <p:nvPr/>
                </p:nvSpPr>
                <p:spPr>
                  <a:xfrm>
                    <a:off x="13073760" y="374076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14" name="Rechthoek 43"/>
                  <p:cNvSpPr/>
                  <p:nvPr/>
                </p:nvSpPr>
                <p:spPr>
                  <a:xfrm rot="5400000">
                    <a:off x="13033800" y="37810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4415" name="Groep 39"/>
                <p:cNvGrpSpPr/>
                <p:nvPr/>
              </p:nvGrpSpPr>
              <p:grpSpPr>
                <a:xfrm>
                  <a:off x="13045320" y="3713760"/>
                  <a:ext cx="99360" cy="99720"/>
                  <a:chOff x="13045320" y="3713760"/>
                  <a:chExt cx="99360" cy="99720"/>
                </a:xfrm>
              </p:grpSpPr>
              <p:sp>
                <p:nvSpPr>
                  <p:cNvPr id="4416" name="Rechthoek 40"/>
                  <p:cNvSpPr/>
                  <p:nvPr/>
                </p:nvSpPr>
                <p:spPr>
                  <a:xfrm rot="10800000">
                    <a:off x="13045320" y="379440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4417" name="Rechthoek 41"/>
                  <p:cNvSpPr/>
                  <p:nvPr/>
                </p:nvSpPr>
                <p:spPr>
                  <a:xfrm rot="16200000">
                    <a:off x="13084920" y="37537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4418" name="Rechthoek 35"/>
              <p:cNvSpPr/>
              <p:nvPr/>
            </p:nvSpPr>
            <p:spPr>
              <a:xfrm>
                <a:off x="12749400" y="386676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419" name="Gelijkbenige driehoek 36"/>
              <p:cNvSpPr/>
              <p:nvPr/>
            </p:nvSpPr>
            <p:spPr>
              <a:xfrm rot="10800000">
                <a:off x="12976920" y="400644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420" name="ICOON_info"/>
            <p:cNvGrpSpPr/>
            <p:nvPr/>
          </p:nvGrpSpPr>
          <p:grpSpPr>
            <a:xfrm>
              <a:off x="15787080" y="4055760"/>
              <a:ext cx="283320" cy="283320"/>
              <a:chOff x="15787080" y="4055760"/>
              <a:chExt cx="283320" cy="283320"/>
            </a:xfrm>
          </p:grpSpPr>
          <p:sp>
            <p:nvSpPr>
              <p:cNvPr id="4421" name="Ovaal 32"/>
              <p:cNvSpPr/>
              <p:nvPr/>
            </p:nvSpPr>
            <p:spPr>
              <a:xfrm>
                <a:off x="15806880" y="407520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4422" name="Graphic 163"/>
              <p:cNvSpPr/>
              <p:nvPr/>
            </p:nvSpPr>
            <p:spPr>
              <a:xfrm>
                <a:off x="15787080" y="405576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4423" name="Groep 19"/>
            <p:cNvGrpSpPr/>
            <p:nvPr/>
          </p:nvGrpSpPr>
          <p:grpSpPr>
            <a:xfrm>
              <a:off x="15225480" y="4363920"/>
              <a:ext cx="627480" cy="576360"/>
              <a:chOff x="15225480" y="4363920"/>
              <a:chExt cx="627480" cy="576360"/>
            </a:xfrm>
          </p:grpSpPr>
          <p:grpSp>
            <p:nvGrpSpPr>
              <p:cNvPr id="4424" name="Inspireren"/>
              <p:cNvGrpSpPr/>
              <p:nvPr/>
            </p:nvGrpSpPr>
            <p:grpSpPr>
              <a:xfrm>
                <a:off x="15447600" y="4363920"/>
                <a:ext cx="169560" cy="242280"/>
                <a:chOff x="15447600" y="4363920"/>
                <a:chExt cx="169560" cy="242280"/>
              </a:xfrm>
            </p:grpSpPr>
            <p:sp>
              <p:nvSpPr>
                <p:cNvPr id="4425" name="Freeform 12"/>
                <p:cNvSpPr/>
                <p:nvPr/>
              </p:nvSpPr>
              <p:spPr>
                <a:xfrm>
                  <a:off x="15498000" y="445068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426" name="Freeform 13"/>
                <p:cNvSpPr/>
                <p:nvPr/>
              </p:nvSpPr>
              <p:spPr>
                <a:xfrm>
                  <a:off x="15502320" y="45824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427" name="Freeform 14"/>
                <p:cNvSpPr/>
                <p:nvPr/>
              </p:nvSpPr>
              <p:spPr>
                <a:xfrm>
                  <a:off x="15447600" y="436392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428" name="Tekstvak 28"/>
              <p:cNvSpPr/>
              <p:nvPr/>
            </p:nvSpPr>
            <p:spPr>
              <a:xfrm>
                <a:off x="15225480" y="461844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4429" name="Groep 20"/>
            <p:cNvGrpSpPr/>
            <p:nvPr/>
          </p:nvGrpSpPr>
          <p:grpSpPr>
            <a:xfrm>
              <a:off x="12798360" y="1226880"/>
              <a:ext cx="446400" cy="406440"/>
              <a:chOff x="12798360" y="1226880"/>
              <a:chExt cx="446400" cy="406440"/>
            </a:xfrm>
          </p:grpSpPr>
          <p:grpSp>
            <p:nvGrpSpPr>
              <p:cNvPr id="4430" name="Groep 21"/>
              <p:cNvGrpSpPr/>
              <p:nvPr/>
            </p:nvGrpSpPr>
            <p:grpSpPr>
              <a:xfrm>
                <a:off x="12878280" y="1226880"/>
                <a:ext cx="283680" cy="246240"/>
                <a:chOff x="12878280" y="1226880"/>
                <a:chExt cx="283680" cy="246240"/>
              </a:xfrm>
            </p:grpSpPr>
            <p:sp>
              <p:nvSpPr>
                <p:cNvPr id="4431" name="Vrije vorm: vorm 23"/>
                <p:cNvSpPr/>
                <p:nvPr/>
              </p:nvSpPr>
              <p:spPr>
                <a:xfrm>
                  <a:off x="1292688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4432" name="Groep 24"/>
                <p:cNvGrpSpPr/>
                <p:nvPr/>
              </p:nvGrpSpPr>
              <p:grpSpPr>
                <a:xfrm>
                  <a:off x="12878280" y="1226880"/>
                  <a:ext cx="283680" cy="246240"/>
                  <a:chOff x="12878280" y="1226880"/>
                  <a:chExt cx="283680" cy="246240"/>
                </a:xfrm>
              </p:grpSpPr>
              <p:sp>
                <p:nvSpPr>
                  <p:cNvPr id="4433" name="Vrije vorm: vorm 25"/>
                  <p:cNvSpPr/>
                  <p:nvPr/>
                </p:nvSpPr>
                <p:spPr>
                  <a:xfrm>
                    <a:off x="1287828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4434" name="Vrije vorm: vorm 26"/>
                  <p:cNvSpPr/>
                  <p:nvPr/>
                </p:nvSpPr>
                <p:spPr>
                  <a:xfrm>
                    <a:off x="1292688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4435" name="Tekstvak 22"/>
              <p:cNvSpPr/>
              <p:nvPr/>
            </p:nvSpPr>
            <p:spPr>
              <a:xfrm>
                <a:off x="1279836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6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437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38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39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40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41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42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443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4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445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4446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47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48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4449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450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4451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2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3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4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5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6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7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8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59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60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461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4462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4463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4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5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6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7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8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69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70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4471" name="PlaceHolder 1"/>
          <p:cNvSpPr>
            <a:spLocks noGrp="1"/>
          </p:cNvSpPr>
          <p:nvPr>
            <p:ph type="title"/>
          </p:nvPr>
        </p:nvSpPr>
        <p:spPr>
          <a:xfrm>
            <a:off x="0" y="-428040"/>
            <a:ext cx="178200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!Place title here!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472" name="PlaceHolder 2"/>
          <p:cNvSpPr>
            <a:spLocks noGrp="1"/>
          </p:cNvSpPr>
          <p:nvPr>
            <p:ph type="dt" idx="73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73" name="PlaceHolder 3"/>
          <p:cNvSpPr>
            <a:spLocks noGrp="1"/>
          </p:cNvSpPr>
          <p:nvPr>
            <p:ph type="sldNum" idx="74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8E9AA7C-4A69-4F7C-AD8C-4FECAD48FA65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7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1400" b="0" u="none" strike="noStrike">
                <a:solidFill>
                  <a:schemeClr val="dk2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712800" algn="l"/>
              </a:tabLst>
            </a:pPr>
            <a:r>
              <a:rPr lang="nl-NL" sz="1400" b="0" u="none" strike="noStrike">
                <a:solidFill>
                  <a:schemeClr val="dk2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3600" b="1" u="none" strike="noStrike">
                <a:solidFill>
                  <a:schemeClr val="dk2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712800" algn="l"/>
              </a:tabLst>
            </a:pPr>
            <a:r>
              <a:rPr lang="nl-NL" sz="1600" b="0" u="none" strike="noStrike">
                <a:solidFill>
                  <a:schemeClr val="accent1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accent1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accent1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accent1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495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96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97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98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499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00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501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2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503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504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05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06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507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508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509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0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1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2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3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4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5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6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7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8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519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520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521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2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3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4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5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6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7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8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52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70347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751520" y="1569240"/>
            <a:ext cx="3718080" cy="44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712800" lvl="1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2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361800" lvl="6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61800" lvl="7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31" name="Rechthoek 7"/>
          <p:cNvSpPr/>
          <p:nvPr/>
        </p:nvSpPr>
        <p:spPr>
          <a:xfrm>
            <a:off x="39240" y="-439560"/>
            <a:ext cx="301824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Image (L) + text | blue mode</a:t>
            </a:r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dt" idx="6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33" name="PlaceHolder 4"/>
          <p:cNvSpPr>
            <a:spLocks noGrp="1"/>
          </p:cNvSpPr>
          <p:nvPr>
            <p:ph type="sldNum" idx="7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AA778D-3724-492A-9E35-D435627A0AF6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34" name="PlaceHolder 5"/>
          <p:cNvSpPr>
            <a:spLocks noGrp="1"/>
          </p:cNvSpPr>
          <p:nvPr>
            <p:ph type="title"/>
          </p:nvPr>
        </p:nvSpPr>
        <p:spPr>
          <a:xfrm>
            <a:off x="7751880" y="722520"/>
            <a:ext cx="3717720" cy="323280"/>
          </a:xfrm>
          <a:prstGeom prst="rect">
            <a:avLst/>
          </a:prstGeom>
          <a:noFill/>
          <a:ln w="0">
            <a:noFill/>
          </a:ln>
        </p:spPr>
        <p:txBody>
          <a:bodyPr lIns="0" tIns="-2736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35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70347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36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537" name="INSTRUCTION"/>
          <p:cNvGrpSpPr/>
          <p:nvPr/>
        </p:nvGrpSpPr>
        <p:grpSpPr>
          <a:xfrm>
            <a:off x="12377520" y="0"/>
            <a:ext cx="3693240" cy="5358960"/>
            <a:chOff x="12377520" y="0"/>
            <a:chExt cx="3693240" cy="5358960"/>
          </a:xfrm>
        </p:grpSpPr>
        <p:sp>
          <p:nvSpPr>
            <p:cNvPr id="538" name="Rechthoek 6"/>
            <p:cNvSpPr/>
            <p:nvPr/>
          </p:nvSpPr>
          <p:spPr>
            <a:xfrm>
              <a:off x="1237788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39" name="Rechthoek 9"/>
            <p:cNvSpPr/>
            <p:nvPr/>
          </p:nvSpPr>
          <p:spPr>
            <a:xfrm>
              <a:off x="1237788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0" name="Ovaal 10"/>
            <p:cNvSpPr/>
            <p:nvPr/>
          </p:nvSpPr>
          <p:spPr>
            <a:xfrm>
              <a:off x="1255968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1" name="Rechthoek 11"/>
            <p:cNvSpPr/>
            <p:nvPr/>
          </p:nvSpPr>
          <p:spPr>
            <a:xfrm>
              <a:off x="1284444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2" name="Ovaal 12"/>
            <p:cNvSpPr/>
            <p:nvPr/>
          </p:nvSpPr>
          <p:spPr>
            <a:xfrm>
              <a:off x="1255968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3" name="Rechthoek 13"/>
            <p:cNvSpPr/>
            <p:nvPr/>
          </p:nvSpPr>
          <p:spPr>
            <a:xfrm>
              <a:off x="1255968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4" name="Rechthoek 14"/>
            <p:cNvSpPr/>
            <p:nvPr/>
          </p:nvSpPr>
          <p:spPr>
            <a:xfrm>
              <a:off x="1284444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5" name="Ovaal 15"/>
            <p:cNvSpPr/>
            <p:nvPr/>
          </p:nvSpPr>
          <p:spPr>
            <a:xfrm>
              <a:off x="1255968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6" name="Rechthoek 16"/>
            <p:cNvSpPr/>
            <p:nvPr/>
          </p:nvSpPr>
          <p:spPr>
            <a:xfrm>
              <a:off x="1284444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7" name="Ovaal 17"/>
            <p:cNvSpPr/>
            <p:nvPr/>
          </p:nvSpPr>
          <p:spPr>
            <a:xfrm>
              <a:off x="1255968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8" name="Rechthoek 20"/>
            <p:cNvSpPr/>
            <p:nvPr/>
          </p:nvSpPr>
          <p:spPr>
            <a:xfrm>
              <a:off x="1284444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2400" b="1" u="none" strike="noStrik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lang="en-US" sz="2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9" name="Ovaal 21"/>
            <p:cNvSpPr/>
            <p:nvPr/>
          </p:nvSpPr>
          <p:spPr>
            <a:xfrm>
              <a:off x="1255968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0" name="Rechthoek 22"/>
            <p:cNvSpPr/>
            <p:nvPr/>
          </p:nvSpPr>
          <p:spPr>
            <a:xfrm>
              <a:off x="1284444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800" b="0" u="none" strike="noStrik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lang="en-U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1" name="Ovaal 23"/>
            <p:cNvSpPr/>
            <p:nvPr/>
          </p:nvSpPr>
          <p:spPr>
            <a:xfrm>
              <a:off x="1255968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2" name="Rechthoek 24"/>
            <p:cNvSpPr/>
            <p:nvPr/>
          </p:nvSpPr>
          <p:spPr>
            <a:xfrm>
              <a:off x="1284444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3" name="Ovaal 25"/>
            <p:cNvSpPr/>
            <p:nvPr/>
          </p:nvSpPr>
          <p:spPr>
            <a:xfrm>
              <a:off x="1255968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4" name="Rechthoek 26"/>
            <p:cNvSpPr/>
            <p:nvPr/>
          </p:nvSpPr>
          <p:spPr>
            <a:xfrm>
              <a:off x="1283832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5" name="Ovaal 27"/>
            <p:cNvSpPr/>
            <p:nvPr/>
          </p:nvSpPr>
          <p:spPr>
            <a:xfrm>
              <a:off x="1255968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6" name="Rechthoek 28"/>
            <p:cNvSpPr/>
            <p:nvPr/>
          </p:nvSpPr>
          <p:spPr>
            <a:xfrm>
              <a:off x="1284444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i="1" u="none" strike="noStrik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7" name="Ovaal 29"/>
            <p:cNvSpPr/>
            <p:nvPr/>
          </p:nvSpPr>
          <p:spPr>
            <a:xfrm>
              <a:off x="1255968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8" name="Rechthoek 30"/>
            <p:cNvSpPr/>
            <p:nvPr/>
          </p:nvSpPr>
          <p:spPr>
            <a:xfrm>
              <a:off x="1284444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9" name="Rechthoek 31"/>
            <p:cNvSpPr/>
            <p:nvPr/>
          </p:nvSpPr>
          <p:spPr>
            <a:xfrm>
              <a:off x="1237752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560" name="ICOON_info"/>
            <p:cNvGrpSpPr/>
            <p:nvPr/>
          </p:nvGrpSpPr>
          <p:grpSpPr>
            <a:xfrm>
              <a:off x="15787440" y="4400280"/>
              <a:ext cx="283320" cy="283320"/>
              <a:chOff x="15787440" y="4400280"/>
              <a:chExt cx="283320" cy="283320"/>
            </a:xfrm>
          </p:grpSpPr>
          <p:sp>
            <p:nvSpPr>
              <p:cNvPr id="561" name="Ovaal 80"/>
              <p:cNvSpPr/>
              <p:nvPr/>
            </p:nvSpPr>
            <p:spPr>
              <a:xfrm>
                <a:off x="1580724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562" name="Graphic 163"/>
              <p:cNvSpPr/>
              <p:nvPr/>
            </p:nvSpPr>
            <p:spPr>
              <a:xfrm>
                <a:off x="1578744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563" name="VOORBEELD"/>
            <p:cNvGrpSpPr/>
            <p:nvPr/>
          </p:nvGrpSpPr>
          <p:grpSpPr>
            <a:xfrm>
              <a:off x="12550680" y="458640"/>
              <a:ext cx="3242160" cy="558720"/>
              <a:chOff x="12550680" y="458640"/>
              <a:chExt cx="3242160" cy="558720"/>
            </a:xfrm>
          </p:grpSpPr>
          <p:sp>
            <p:nvSpPr>
              <p:cNvPr id="564" name="Rechthoek 40"/>
              <p:cNvSpPr/>
              <p:nvPr/>
            </p:nvSpPr>
            <p:spPr>
              <a:xfrm>
                <a:off x="1255968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numCol="1" spcCol="0" anchor="t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GB" sz="900" b="1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65" name="Rechthoek 41"/>
              <p:cNvSpPr/>
              <p:nvPr/>
            </p:nvSpPr>
            <p:spPr>
              <a:xfrm>
                <a:off x="1256472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566" name="Groep 42"/>
              <p:cNvGrpSpPr/>
              <p:nvPr/>
            </p:nvGrpSpPr>
            <p:grpSpPr>
              <a:xfrm>
                <a:off x="12777480" y="830520"/>
                <a:ext cx="139680" cy="109800"/>
                <a:chOff x="12777480" y="830520"/>
                <a:chExt cx="139680" cy="109800"/>
              </a:xfrm>
            </p:grpSpPr>
            <p:grpSp>
              <p:nvGrpSpPr>
                <p:cNvPr id="567" name="Groep 73"/>
                <p:cNvGrpSpPr/>
                <p:nvPr/>
              </p:nvGrpSpPr>
              <p:grpSpPr>
                <a:xfrm>
                  <a:off x="12777480" y="830520"/>
                  <a:ext cx="139680" cy="109800"/>
                  <a:chOff x="12777480" y="830520"/>
                  <a:chExt cx="139680" cy="109800"/>
                </a:xfrm>
              </p:grpSpPr>
              <p:cxnSp>
                <p:nvCxnSpPr>
                  <p:cNvPr id="568" name="Rechte verbindingslijn 75"/>
                  <p:cNvCxnSpPr/>
                  <p:nvPr/>
                </p:nvCxnSpPr>
                <p:spPr>
                  <a:xfrm>
                    <a:off x="1277748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69" name="Rechte verbindingslijn 76"/>
                  <p:cNvCxnSpPr/>
                  <p:nvPr/>
                </p:nvCxnSpPr>
                <p:spPr>
                  <a:xfrm>
                    <a:off x="1277748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0" name="Rechte verbindingslijn 77"/>
                  <p:cNvCxnSpPr/>
                  <p:nvPr/>
                </p:nvCxnSpPr>
                <p:spPr>
                  <a:xfrm>
                    <a:off x="1285416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1" name="Rechte verbindingslijn 78"/>
                  <p:cNvCxnSpPr/>
                  <p:nvPr/>
                </p:nvCxnSpPr>
                <p:spPr>
                  <a:xfrm>
                    <a:off x="1285416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2" name="Rechte verbindingslijn 79"/>
                  <p:cNvCxnSpPr/>
                  <p:nvPr/>
                </p:nvCxnSpPr>
                <p:spPr>
                  <a:xfrm>
                    <a:off x="1285416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573" name="Pijl: rechts 74"/>
                <p:cNvSpPr/>
                <p:nvPr/>
              </p:nvSpPr>
              <p:spPr>
                <a:xfrm>
                  <a:off x="1277784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574" name="Groep 43"/>
              <p:cNvGrpSpPr/>
              <p:nvPr/>
            </p:nvGrpSpPr>
            <p:grpSpPr>
              <a:xfrm>
                <a:off x="12550680" y="830520"/>
                <a:ext cx="147600" cy="109800"/>
                <a:chOff x="12550680" y="830520"/>
                <a:chExt cx="147600" cy="109800"/>
              </a:xfrm>
            </p:grpSpPr>
            <p:grpSp>
              <p:nvGrpSpPr>
                <p:cNvPr id="575" name="Groep 66"/>
                <p:cNvGrpSpPr/>
                <p:nvPr/>
              </p:nvGrpSpPr>
              <p:grpSpPr>
                <a:xfrm>
                  <a:off x="12558600" y="830520"/>
                  <a:ext cx="139680" cy="109800"/>
                  <a:chOff x="12558600" y="830520"/>
                  <a:chExt cx="139680" cy="109800"/>
                </a:xfrm>
              </p:grpSpPr>
              <p:cxnSp>
                <p:nvCxnSpPr>
                  <p:cNvPr id="576" name="Rechte verbindingslijn 68"/>
                  <p:cNvCxnSpPr/>
                  <p:nvPr/>
                </p:nvCxnSpPr>
                <p:spPr>
                  <a:xfrm>
                    <a:off x="1255860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7" name="Rechte verbindingslijn 69"/>
                  <p:cNvCxnSpPr/>
                  <p:nvPr/>
                </p:nvCxnSpPr>
                <p:spPr>
                  <a:xfrm>
                    <a:off x="1255860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8" name="Rechte verbindingslijn 70"/>
                  <p:cNvCxnSpPr/>
                  <p:nvPr/>
                </p:nvCxnSpPr>
                <p:spPr>
                  <a:xfrm>
                    <a:off x="126352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79" name="Rechte verbindingslijn 71"/>
                  <p:cNvCxnSpPr/>
                  <p:nvPr/>
                </p:nvCxnSpPr>
                <p:spPr>
                  <a:xfrm>
                    <a:off x="126352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80" name="Rechte verbindingslijn 72"/>
                  <p:cNvCxnSpPr/>
                  <p:nvPr/>
                </p:nvCxnSpPr>
                <p:spPr>
                  <a:xfrm>
                    <a:off x="126352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581" name="Pijl: rechts 67"/>
                <p:cNvSpPr/>
                <p:nvPr/>
              </p:nvSpPr>
              <p:spPr>
                <a:xfrm flipH="1">
                  <a:off x="1255032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582" name="Rechte verbindingslijn 44"/>
              <p:cNvCxnSpPr/>
              <p:nvPr/>
            </p:nvCxnSpPr>
            <p:spPr>
              <a:xfrm flipV="1">
                <a:off x="12704040" y="587880"/>
                <a:ext cx="547920" cy="21960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cxnSp>
            <p:nvCxnSpPr>
              <p:cNvPr id="583" name="Rechte verbindingslijn 45"/>
              <p:cNvCxnSpPr/>
              <p:nvPr/>
            </p:nvCxnSpPr>
            <p:spPr>
              <a:xfrm>
                <a:off x="12939480" y="828360"/>
                <a:ext cx="319680" cy="36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sp>
            <p:nvSpPr>
              <p:cNvPr id="584" name="Rechthoek 46"/>
              <p:cNvSpPr/>
              <p:nvPr/>
            </p:nvSpPr>
            <p:spPr>
              <a:xfrm>
                <a:off x="1360404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lang="en-US" sz="11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85" name="Rechthoek 47"/>
              <p:cNvSpPr/>
              <p:nvPr/>
            </p:nvSpPr>
            <p:spPr>
              <a:xfrm>
                <a:off x="1360404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lang="en-US" sz="11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586" name="Groep 48"/>
              <p:cNvGrpSpPr/>
              <p:nvPr/>
            </p:nvGrpSpPr>
            <p:grpSpPr>
              <a:xfrm>
                <a:off x="13247280" y="769320"/>
                <a:ext cx="268200" cy="248040"/>
                <a:chOff x="13247280" y="769320"/>
                <a:chExt cx="268200" cy="248040"/>
              </a:xfrm>
            </p:grpSpPr>
            <p:sp>
              <p:nvSpPr>
                <p:cNvPr id="587" name="Rechthoek 58"/>
                <p:cNvSpPr/>
                <p:nvPr/>
              </p:nvSpPr>
              <p:spPr>
                <a:xfrm>
                  <a:off x="1324728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588" name="Groep 59"/>
                <p:cNvGrpSpPr/>
                <p:nvPr/>
              </p:nvGrpSpPr>
              <p:grpSpPr>
                <a:xfrm>
                  <a:off x="13296960" y="826920"/>
                  <a:ext cx="168840" cy="132480"/>
                  <a:chOff x="13296960" y="826920"/>
                  <a:chExt cx="168840" cy="132480"/>
                </a:xfrm>
              </p:grpSpPr>
              <p:cxnSp>
                <p:nvCxnSpPr>
                  <p:cNvPr id="589" name="Rechte verbindingslijn 61"/>
                  <p:cNvCxnSpPr/>
                  <p:nvPr/>
                </p:nvCxnSpPr>
                <p:spPr>
                  <a:xfrm>
                    <a:off x="1329696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90" name="Rechte verbindingslijn 62"/>
                  <p:cNvCxnSpPr/>
                  <p:nvPr/>
                </p:nvCxnSpPr>
                <p:spPr>
                  <a:xfrm>
                    <a:off x="1329696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91" name="Rechte verbindingslijn 63"/>
                  <p:cNvCxnSpPr/>
                  <p:nvPr/>
                </p:nvCxnSpPr>
                <p:spPr>
                  <a:xfrm>
                    <a:off x="1338984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92" name="Rechte verbindingslijn 64"/>
                  <p:cNvCxnSpPr/>
                  <p:nvPr/>
                </p:nvCxnSpPr>
                <p:spPr>
                  <a:xfrm>
                    <a:off x="1338984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93" name="Rechte verbindingslijn 65"/>
                  <p:cNvCxnSpPr/>
                  <p:nvPr/>
                </p:nvCxnSpPr>
                <p:spPr>
                  <a:xfrm>
                    <a:off x="1338984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594" name="Pijl: rechts 60"/>
                <p:cNvSpPr/>
                <p:nvPr/>
              </p:nvSpPr>
              <p:spPr>
                <a:xfrm>
                  <a:off x="1329732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595" name="Groep 49"/>
              <p:cNvGrpSpPr/>
              <p:nvPr/>
            </p:nvGrpSpPr>
            <p:grpSpPr>
              <a:xfrm>
                <a:off x="13247280" y="460080"/>
                <a:ext cx="268200" cy="248040"/>
                <a:chOff x="13247280" y="460080"/>
                <a:chExt cx="268200" cy="248040"/>
              </a:xfrm>
            </p:grpSpPr>
            <p:sp>
              <p:nvSpPr>
                <p:cNvPr id="596" name="Rechthoek 50"/>
                <p:cNvSpPr/>
                <p:nvPr/>
              </p:nvSpPr>
              <p:spPr>
                <a:xfrm>
                  <a:off x="1324728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597" name="Groep 51"/>
                <p:cNvGrpSpPr/>
                <p:nvPr/>
              </p:nvGrpSpPr>
              <p:grpSpPr>
                <a:xfrm>
                  <a:off x="13296960" y="518040"/>
                  <a:ext cx="168840" cy="132480"/>
                  <a:chOff x="13296960" y="518040"/>
                  <a:chExt cx="168840" cy="132480"/>
                </a:xfrm>
              </p:grpSpPr>
              <p:cxnSp>
                <p:nvCxnSpPr>
                  <p:cNvPr id="598" name="Rechte verbindingslijn 53"/>
                  <p:cNvCxnSpPr/>
                  <p:nvPr/>
                </p:nvCxnSpPr>
                <p:spPr>
                  <a:xfrm>
                    <a:off x="1329696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599" name="Rechte verbindingslijn 54"/>
                  <p:cNvCxnSpPr/>
                  <p:nvPr/>
                </p:nvCxnSpPr>
                <p:spPr>
                  <a:xfrm>
                    <a:off x="1329696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600" name="Rechte verbindingslijn 55"/>
                  <p:cNvCxnSpPr/>
                  <p:nvPr/>
                </p:nvCxnSpPr>
                <p:spPr>
                  <a:xfrm>
                    <a:off x="1338984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601" name="Rechte verbindingslijn 56"/>
                  <p:cNvCxnSpPr/>
                  <p:nvPr/>
                </p:nvCxnSpPr>
                <p:spPr>
                  <a:xfrm>
                    <a:off x="1338984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602" name="Rechte verbindingslijn 57"/>
                  <p:cNvCxnSpPr/>
                  <p:nvPr/>
                </p:nvCxnSpPr>
                <p:spPr>
                  <a:xfrm>
                    <a:off x="1338984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603" name="Pijl: rechts 52"/>
                <p:cNvSpPr/>
                <p:nvPr/>
              </p:nvSpPr>
              <p:spPr>
                <a:xfrm flipH="1">
                  <a:off x="1328868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604" name="Groep 34"/>
            <p:cNvGrpSpPr/>
            <p:nvPr/>
          </p:nvGrpSpPr>
          <p:grpSpPr>
            <a:xfrm>
              <a:off x="15225480" y="4663080"/>
              <a:ext cx="627480" cy="576360"/>
              <a:chOff x="15225480" y="4663080"/>
              <a:chExt cx="627480" cy="576360"/>
            </a:xfrm>
          </p:grpSpPr>
          <p:grpSp>
            <p:nvGrpSpPr>
              <p:cNvPr id="605" name="Inspireren"/>
              <p:cNvGrpSpPr/>
              <p:nvPr/>
            </p:nvGrpSpPr>
            <p:grpSpPr>
              <a:xfrm>
                <a:off x="15447960" y="4663080"/>
                <a:ext cx="169560" cy="241920"/>
                <a:chOff x="15447960" y="4663080"/>
                <a:chExt cx="169560" cy="241920"/>
              </a:xfrm>
            </p:grpSpPr>
            <p:sp>
              <p:nvSpPr>
                <p:cNvPr id="606" name="Freeform 12"/>
                <p:cNvSpPr/>
                <p:nvPr/>
              </p:nvSpPr>
              <p:spPr>
                <a:xfrm>
                  <a:off x="15498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07" name="Freeform 13"/>
                <p:cNvSpPr/>
                <p:nvPr/>
              </p:nvSpPr>
              <p:spPr>
                <a:xfrm>
                  <a:off x="1550268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08" name="Freeform 14"/>
                <p:cNvSpPr/>
                <p:nvPr/>
              </p:nvSpPr>
              <p:spPr>
                <a:xfrm>
                  <a:off x="1544796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609" name="Tekstvak 36"/>
              <p:cNvSpPr/>
              <p:nvPr/>
            </p:nvSpPr>
            <p:spPr>
              <a:xfrm>
                <a:off x="1522548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610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611" name="Rechthoek 83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2" name="Ovaal 84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3" name="Rechthoek 85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4" name="Ovaal 86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5" name="Rechthoek 87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6" name="Ovaal 88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7" name="Rechthoek 89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8" name="Rechthoek 90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619" name="Groep 91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620" name="Rechthoek 130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621" name="Rechthoek 131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622" name="Groep 132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623" name="Rechthoek: afgeronde hoeken 145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24" name="Rechthoek 146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25" name="Rechthoek 147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26" name="Rechthoek 148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27" name="Rechthoek 149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28" name="Rechthoek 150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629" name="Groep 133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630" name="Groep 137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631" name="Rechthoek: afgeronde hoeken 139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32" name="Rechthoek 140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33" name="Rechthoek 141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34" name="Rechthoek 142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35" name="Rechthoek 143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36" name="Rechthoek 144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637" name="Boog 138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638" name="Tekstvak 134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39" name="Tekstvak 135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40" name="Vrije vorm: vorm 136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641" name="Groep 92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642" name="Rechthoek 120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643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644" name="Ovaal 128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645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646" name="Groep 122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647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648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649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650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651" name="Tekstvak 124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652" name="Groep 93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653" name="Groep 104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654" name="Groep 107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655" name="Groep 114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656" name="Rechthoek 117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657" name="Rechthoek 118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658" name="Ovaal 119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659" name="Afbeelding 115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660" name="Afbeelding 116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661" name="Groep 108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662" name="Rechthoek 112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63" name="Rechthoek 113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664" name="Groep 109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665" name="Rechthoek 110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66" name="Rechthoek 111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667" name="Rechthoek 105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68" name="Gelijkbenige driehoek 106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669" name="Ovaal 94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0" name="Rechthoek 95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1" name="Rechthoek 96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672" name="Groep 97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673" name="Groep 98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674" name="Vrije vorm: vorm 100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675" name="Groep 101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676" name="Vrije vorm: vorm 102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677" name="Vrije vorm: vorm 103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678" name="Tekstvak 99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683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84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85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86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87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88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689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0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691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692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93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94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695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696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697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98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699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0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1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2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3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4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5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6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07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708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709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0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1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2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3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4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5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6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71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703476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7751520" y="1569240"/>
            <a:ext cx="3718080" cy="44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712800" lvl="1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3600" b="1" u="none" strike="noStrike">
                <a:solidFill>
                  <a:schemeClr val="lt1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lt1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361800" lvl="6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61800" lvl="7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719" name="Rechthoek 7"/>
          <p:cNvSpPr/>
          <p:nvPr/>
        </p:nvSpPr>
        <p:spPr>
          <a:xfrm>
            <a:off x="38880" y="-439560"/>
            <a:ext cx="303120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1" u="none" strike="noStrike">
                <a:solidFill>
                  <a:schemeClr val="accent1"/>
                </a:solidFill>
                <a:uFillTx/>
                <a:latin typeface="Arial"/>
              </a:rPr>
              <a:t>Image (L) + text | dark mode</a:t>
            </a:r>
            <a:endParaRPr lang="en-US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 type="dt" idx="8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721" name="PlaceHolder 4"/>
          <p:cNvSpPr>
            <a:spLocks noGrp="1"/>
          </p:cNvSpPr>
          <p:nvPr>
            <p:ph type="sldNum" idx="9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DE6D16-1D77-447A-BBB3-47D35879DBE9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722" name="PlaceHolder 5"/>
          <p:cNvSpPr>
            <a:spLocks noGrp="1"/>
          </p:cNvSpPr>
          <p:nvPr>
            <p:ph type="title"/>
          </p:nvPr>
        </p:nvSpPr>
        <p:spPr>
          <a:xfrm>
            <a:off x="7751880" y="722520"/>
            <a:ext cx="3717720" cy="323280"/>
          </a:xfrm>
          <a:prstGeom prst="rect">
            <a:avLst/>
          </a:prstGeom>
          <a:noFill/>
          <a:ln w="0">
            <a:noFill/>
          </a:ln>
        </p:spPr>
        <p:txBody>
          <a:bodyPr lIns="0" tIns="-2736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lt1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23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703476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724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725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726" name="Rechthoek 6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27" name="Ovaal 9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28" name="Rechthoek 10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29" name="Ovaal 11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30" name="Rechthoek 12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31" name="Ovaal 13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32" name="Rechthoek 14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33" name="Rechthoek 15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734" name="Groep 16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735" name="Rechthoek 57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736" name="Rechthoek 58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737" name="Groep 59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738" name="Rechthoek: afgeronde hoeken 72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39" name="Rechthoek 73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40" name="Rechthoek 74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41" name="Rechthoek 75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42" name="Rechthoek 76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43" name="Rechthoek 77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744" name="Groep 60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745" name="Groep 64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746" name="Rechthoek: afgeronde hoeken 66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47" name="Rechthoek 67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48" name="Rechthoek 68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49" name="Rechthoek 69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50" name="Rechthoek 70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51" name="Rechthoek 71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752" name="Boog 65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753" name="Tekstvak 61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54" name="Tekstvak 62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55" name="Vrije vorm: vorm 63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756" name="Groep 17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757" name="Rechthoek 47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758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759" name="Ovaal 55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760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761" name="Groep 49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762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763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764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765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766" name="Tekstvak 51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767" name="Groep 20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768" name="Groep 31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769" name="Groep 34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770" name="Groep 41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771" name="Rechthoek 44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772" name="Rechthoek 45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773" name="Ovaal 46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774" name="Afbeelding 42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775" name="Afbeelding 43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776" name="Groep 35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777" name="Rechthoek 39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78" name="Rechthoek 40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779" name="Groep 36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780" name="Rechthoek 37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81" name="Rechthoek 38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782" name="Rechthoek 32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83" name="Gelijkbenige driehoek 33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784" name="Ovaal 21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5" name="Rechthoek 22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6" name="Rechthoek 23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787" name="Groep 24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788" name="Groep 25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789" name="Vrije vorm: vorm 27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790" name="Groep 28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791" name="Vrije vorm: vorm 29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792" name="Vrije vorm: vorm 30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793" name="Tekstvak 26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79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79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80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0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80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80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0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81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81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81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1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2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2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2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82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82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832" name="Rechthoek 3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endParaRPr lang="en-GB" sz="1600" b="0" u="none" strike="noStrik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33" name="PlaceHolder 1"/>
          <p:cNvSpPr>
            <a:spLocks noGrp="1"/>
          </p:cNvSpPr>
          <p:nvPr>
            <p:ph type="title"/>
          </p:nvPr>
        </p:nvSpPr>
        <p:spPr>
          <a:xfrm>
            <a:off x="0" y="-460080"/>
            <a:ext cx="66636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Quote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34" name="Rechthoek 3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76C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endParaRPr lang="en-GB" sz="1600" b="0" u="none" strike="noStrik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35" name="Vrije vorm: vorm 40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12191999" h="6857999">
                <a:moveTo>
                  <a:pt x="2664877" y="0"/>
                </a:moveTo>
                <a:lnTo>
                  <a:pt x="9662219" y="0"/>
                </a:lnTo>
                <a:lnTo>
                  <a:pt x="9669502" y="58454"/>
                </a:lnTo>
                <a:cubicBezTo>
                  <a:pt x="9916918" y="1666551"/>
                  <a:pt x="10899414" y="2453064"/>
                  <a:pt x="12141987" y="2645975"/>
                </a:cubicBezTo>
                <a:lnTo>
                  <a:pt x="12191999" y="2652349"/>
                </a:lnTo>
                <a:lnTo>
                  <a:pt x="12191999" y="6857999"/>
                </a:lnTo>
                <a:lnTo>
                  <a:pt x="7658728" y="6857999"/>
                </a:lnTo>
                <a:lnTo>
                  <a:pt x="7684133" y="6682259"/>
                </a:lnTo>
                <a:cubicBezTo>
                  <a:pt x="7761749" y="6064946"/>
                  <a:pt x="7755600" y="5464341"/>
                  <a:pt x="7588732" y="5413362"/>
                </a:cubicBezTo>
                <a:cubicBezTo>
                  <a:pt x="7340994" y="5335952"/>
                  <a:pt x="7131278" y="5762726"/>
                  <a:pt x="6769078" y="6441900"/>
                </a:cubicBezTo>
                <a:cubicBezTo>
                  <a:pt x="6725598" y="6518910"/>
                  <a:pt x="6679102" y="6596298"/>
                  <a:pt x="6629774" y="6673849"/>
                </a:cubicBezTo>
                <a:lnTo>
                  <a:pt x="6506207" y="6857999"/>
                </a:lnTo>
                <a:lnTo>
                  <a:pt x="0" y="6857999"/>
                </a:lnTo>
                <a:lnTo>
                  <a:pt x="0" y="4333078"/>
                </a:lnTo>
                <a:lnTo>
                  <a:pt x="146172" y="4092082"/>
                </a:lnTo>
                <a:cubicBezTo>
                  <a:pt x="909057" y="2863958"/>
                  <a:pt x="1936780" y="1556781"/>
                  <a:pt x="2642743" y="49565"/>
                </a:cubicBezTo>
                <a:close/>
                <a:moveTo>
                  <a:pt x="0" y="0"/>
                </a:moveTo>
                <a:lnTo>
                  <a:pt x="960612" y="0"/>
                </a:lnTo>
                <a:lnTo>
                  <a:pt x="943428" y="19059"/>
                </a:lnTo>
                <a:cubicBezTo>
                  <a:pt x="681749" y="296223"/>
                  <a:pt x="403894" y="566215"/>
                  <a:pt x="113541" y="831096"/>
                </a:cubicBezTo>
                <a:lnTo>
                  <a:pt x="0" y="931685"/>
                </a:lnTo>
                <a:close/>
              </a:path>
            </a:pathLst>
          </a:custGeom>
          <a:solidFill>
            <a:schemeClr val="accen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endParaRPr lang="en-GB" sz="1600" b="0" u="none" strike="noStrik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719280" y="719280"/>
            <a:ext cx="10751760" cy="528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432000" indent="-324000" algn="ctr" defTabSz="914400">
              <a:lnSpc>
                <a:spcPts val="5199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4800" b="0" u="none" strike="noStrike">
                <a:solidFill>
                  <a:schemeClr val="lt1"/>
                </a:solidFill>
                <a:uFillTx/>
                <a:latin typeface="Arial"/>
              </a:rPr>
              <a:t>Quote</a:t>
            </a:r>
            <a:endParaRPr lang="nl-NL" sz="48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837" name="Groep 24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838" name="Vrije vorm: vorm 25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9" name="Vrije vorm: vorm 26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0" name="Vrije vorm: vorm 27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1" name="Vrije vorm: vorm 28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2" name="Vrije vorm: vorm 29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3" name="Vrije vorm: vorm 30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4" name="Vrije vorm: vorm 31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5" name="Vrije vorm: vorm 32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846" name="PlaceHolder 3"/>
          <p:cNvSpPr>
            <a:spLocks noGrp="1"/>
          </p:cNvSpPr>
          <p:nvPr>
            <p:ph type="dt" idx="10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47" name="PlaceHolder 4"/>
          <p:cNvSpPr>
            <a:spLocks noGrp="1"/>
          </p:cNvSpPr>
          <p:nvPr>
            <p:ph type="sldNum" idx="11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06DBB89-A0B7-43FF-A2EA-1AEABF91B938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852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53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54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55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56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57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858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59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860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861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62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63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864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865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866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67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68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69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0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1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2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3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4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5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876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877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878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9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0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1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2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3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4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5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886" name="Rechthoek 3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endParaRPr lang="en-GB" sz="1600" b="0" u="none" strike="noStrik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0" y="-460080"/>
            <a:ext cx="1557720" cy="27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Image </a:t>
            </a:r>
            <a:r>
              <a:rPr lang="en-US" sz="1800" b="1" u="none" strike="noStrike">
                <a:solidFill>
                  <a:schemeClr val="accent1"/>
                </a:solidFill>
                <a:uFillTx/>
                <a:latin typeface="Arial"/>
              </a:rPr>
              <a:t>+ </a:t>
            </a: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quote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88" name="Rechthoek 3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76C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endParaRPr lang="en-GB" sz="1600" b="0" u="none" strike="noStrik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89" name="Vrije vorm: vorm 40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12191999" h="6857999">
                <a:moveTo>
                  <a:pt x="2664877" y="0"/>
                </a:moveTo>
                <a:lnTo>
                  <a:pt x="9662219" y="0"/>
                </a:lnTo>
                <a:lnTo>
                  <a:pt x="9669502" y="58454"/>
                </a:lnTo>
                <a:cubicBezTo>
                  <a:pt x="9916918" y="1666551"/>
                  <a:pt x="10899414" y="2453064"/>
                  <a:pt x="12141987" y="2645975"/>
                </a:cubicBezTo>
                <a:lnTo>
                  <a:pt x="12191999" y="2652349"/>
                </a:lnTo>
                <a:lnTo>
                  <a:pt x="12191999" y="6857999"/>
                </a:lnTo>
                <a:lnTo>
                  <a:pt x="7658728" y="6857999"/>
                </a:lnTo>
                <a:lnTo>
                  <a:pt x="7684133" y="6682259"/>
                </a:lnTo>
                <a:cubicBezTo>
                  <a:pt x="7761749" y="6064946"/>
                  <a:pt x="7755600" y="5464341"/>
                  <a:pt x="7588732" y="5413362"/>
                </a:cubicBezTo>
                <a:cubicBezTo>
                  <a:pt x="7340994" y="5335952"/>
                  <a:pt x="7131278" y="5762726"/>
                  <a:pt x="6769078" y="6441900"/>
                </a:cubicBezTo>
                <a:cubicBezTo>
                  <a:pt x="6725598" y="6518910"/>
                  <a:pt x="6679102" y="6596298"/>
                  <a:pt x="6629774" y="6673849"/>
                </a:cubicBezTo>
                <a:lnTo>
                  <a:pt x="6506207" y="6857999"/>
                </a:lnTo>
                <a:lnTo>
                  <a:pt x="0" y="6857999"/>
                </a:lnTo>
                <a:lnTo>
                  <a:pt x="0" y="4333078"/>
                </a:lnTo>
                <a:lnTo>
                  <a:pt x="146172" y="4092082"/>
                </a:lnTo>
                <a:cubicBezTo>
                  <a:pt x="909057" y="2863958"/>
                  <a:pt x="1936780" y="1556781"/>
                  <a:pt x="2642743" y="49565"/>
                </a:cubicBezTo>
                <a:close/>
                <a:moveTo>
                  <a:pt x="0" y="0"/>
                </a:moveTo>
                <a:lnTo>
                  <a:pt x="960612" y="0"/>
                </a:lnTo>
                <a:lnTo>
                  <a:pt x="943428" y="19059"/>
                </a:lnTo>
                <a:cubicBezTo>
                  <a:pt x="681749" y="296223"/>
                  <a:pt x="403894" y="566215"/>
                  <a:pt x="113541" y="831096"/>
                </a:cubicBezTo>
                <a:lnTo>
                  <a:pt x="0" y="931685"/>
                </a:lnTo>
                <a:close/>
              </a:path>
            </a:pathLst>
          </a:custGeom>
          <a:solidFill>
            <a:schemeClr val="accen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endParaRPr lang="en-GB" sz="1600" b="0" u="none" strike="noStrik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6845760" y="719280"/>
            <a:ext cx="4625280" cy="528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432000" indent="-324000" algn="ctr" defTabSz="914400">
              <a:lnSpc>
                <a:spcPts val="5199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4800" b="0" u="none" strike="noStrike">
                <a:solidFill>
                  <a:schemeClr val="lt1"/>
                </a:solidFill>
                <a:uFillTx/>
                <a:latin typeface="Arial"/>
              </a:rPr>
              <a:t>Quote</a:t>
            </a:r>
            <a:endParaRPr lang="nl-NL" sz="48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891" name="Groep 24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892" name="Vrije vorm: vorm 25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3" name="Vrije vorm: vorm 26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4" name="Vrije vorm: vorm 27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5" name="Vrije vorm: vorm 28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6" name="Vrije vorm: vorm 29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7" name="Vrije vorm: vorm 30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8" name="Vrije vorm: vorm 31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9" name="Vrije vorm: vorm 32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900" name="PlaceHolder 3"/>
          <p:cNvSpPr>
            <a:spLocks noGrp="1"/>
          </p:cNvSpPr>
          <p:nvPr>
            <p:ph type="dt" idx="12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lt1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01" name="PlaceHolder 4"/>
          <p:cNvSpPr>
            <a:spLocks noGrp="1"/>
          </p:cNvSpPr>
          <p:nvPr>
            <p:ph type="sldNum" idx="13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69474F-4292-45FC-8CE5-748AD0CD2C5C}" type="slidenum">
              <a:rPr lang="en-GB" sz="1200" b="1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02" name="PlaceHolder 5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  <a:pattFill prst="openDmnd">
            <a:fgClr>
              <a:srgbClr val="F2F2F2"/>
            </a:fgClr>
            <a:bgClr>
              <a:srgbClr val="D9D9D9"/>
            </a:bgClr>
          </a:patt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this placeholder, go to the tab ‘Slidebuilder’, click on ‘Images’,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select the preferred image and click on ‘Insert’.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903" name="PlaceHolder 6"/>
          <p:cNvSpPr>
            <a:spLocks noGrp="1"/>
          </p:cNvSpPr>
          <p:nvPr>
            <p:ph type="body"/>
          </p:nvPr>
        </p:nvSpPr>
        <p:spPr>
          <a:xfrm>
            <a:off x="0" y="4094280"/>
            <a:ext cx="6095520" cy="2763360"/>
          </a:xfrm>
          <a:prstGeom prst="rect">
            <a:avLst/>
          </a:prstGeom>
          <a:gradFill rotWithShape="0">
            <a:gsLst>
              <a:gs pos="0">
                <a:srgbClr val="000000">
                  <a:alpha val="29000"/>
                </a:srgbClr>
              </a:gs>
              <a:gs pos="48000">
                <a:srgbClr val="000000">
                  <a:alpha val="0"/>
                </a:srgbClr>
              </a:gs>
            </a:gsLst>
            <a:lin ang="162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904" name="PlaceHolder 7"/>
          <p:cNvSpPr>
            <a:spLocks noGrp="1"/>
          </p:cNvSpPr>
          <p:nvPr>
            <p:ph type="body"/>
          </p:nvPr>
        </p:nvSpPr>
        <p:spPr>
          <a:xfrm>
            <a:off x="720360" y="6216840"/>
            <a:ext cx="960840" cy="38124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" t="47" r="-18" b="47"/>
            </a:stretch>
          </a:blip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00" b="0" u="none" strike="noStrike">
                <a:solidFill>
                  <a:schemeClr val="dk2">
                    <a:alpha val="0"/>
                  </a:schemeClr>
                </a:solidFill>
                <a:uFillTx/>
                <a:latin typeface="Arial"/>
              </a:rPr>
              <a:t> </a:t>
            </a:r>
            <a:endParaRPr lang="nl-NL" sz="1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905" name="INSTRUCTION"/>
          <p:cNvGrpSpPr/>
          <p:nvPr/>
        </p:nvGrpSpPr>
        <p:grpSpPr>
          <a:xfrm>
            <a:off x="-3786120" y="0"/>
            <a:ext cx="3692880" cy="6639840"/>
            <a:chOff x="-3786120" y="0"/>
            <a:chExt cx="3692880" cy="6639840"/>
          </a:xfrm>
        </p:grpSpPr>
        <p:sp>
          <p:nvSpPr>
            <p:cNvPr id="906" name="Rechthoek 5"/>
            <p:cNvSpPr/>
            <p:nvPr/>
          </p:nvSpPr>
          <p:spPr>
            <a:xfrm>
              <a:off x="-3786120" y="0"/>
              <a:ext cx="3592800" cy="599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Insert/edit an image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07" name="Ovaal 7"/>
            <p:cNvSpPr/>
            <p:nvPr/>
          </p:nvSpPr>
          <p:spPr>
            <a:xfrm>
              <a:off x="-3603600" y="46548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08" name="Rechthoek 8"/>
            <p:cNvSpPr/>
            <p:nvPr/>
          </p:nvSpPr>
          <p:spPr>
            <a:xfrm>
              <a:off x="-3319560" y="465480"/>
              <a:ext cx="2962440" cy="667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If necessary, delete the existing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by using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‘Backspace key’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Select the placeholder,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‘Slidebuilder’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 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‘Images’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09" name="Ovaal 9"/>
            <p:cNvSpPr/>
            <p:nvPr/>
          </p:nvSpPr>
          <p:spPr>
            <a:xfrm>
              <a:off x="-3603600" y="26337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10" name="Rechthoek 10"/>
            <p:cNvSpPr/>
            <p:nvPr/>
          </p:nvSpPr>
          <p:spPr>
            <a:xfrm>
              <a:off x="-3319560" y="2633760"/>
              <a:ext cx="3125880" cy="4626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Click with the right mouse button on the thumbnail display of the slide on the left side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of the screen and choose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‘Reset slide’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11" name="Ovaal 11"/>
            <p:cNvSpPr/>
            <p:nvPr/>
          </p:nvSpPr>
          <p:spPr>
            <a:xfrm>
              <a:off x="-3603600" y="422640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12" name="Rechthoek 12"/>
            <p:cNvSpPr/>
            <p:nvPr/>
          </p:nvSpPr>
          <p:spPr>
            <a:xfrm>
              <a:off x="-3319560" y="4226400"/>
              <a:ext cx="2944440" cy="8204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To scale or drag the image, go to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‘Picture Tools - Format’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and click on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button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‘Crop’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 Scale the image itself with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the spheres and scale the image frame with the brackets.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13" name="Rechthoek 13"/>
            <p:cNvSpPr/>
            <p:nvPr/>
          </p:nvSpPr>
          <p:spPr>
            <a:xfrm>
              <a:off x="-3316680" y="3200400"/>
              <a:ext cx="1238760" cy="719640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600">
              <a:solidFill>
                <a:srgbClr val="D3D3D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0" rIns="0" bIns="0" numCol="1" spcCol="0" anchor="ctr">
              <a:noAutofit/>
            </a:bodyPr>
            <a:lstStyle/>
            <a:p>
              <a:endParaRPr lang="en-GB" sz="1000" b="0" i="1" u="none" strike="noStrike">
                <a:solidFill>
                  <a:srgbClr val="211F26"/>
                </a:solidFill>
                <a:uFillTx/>
                <a:latin typeface="Calibri"/>
              </a:endParaRPr>
            </a:p>
          </p:txBody>
        </p:sp>
        <p:grpSp>
          <p:nvGrpSpPr>
            <p:cNvPr id="914" name="Groep 14"/>
            <p:cNvGrpSpPr/>
            <p:nvPr/>
          </p:nvGrpSpPr>
          <p:grpSpPr>
            <a:xfrm>
              <a:off x="-2485800" y="3479760"/>
              <a:ext cx="1222560" cy="563760"/>
              <a:chOff x="-2485800" y="3479760"/>
              <a:chExt cx="1222560" cy="563760"/>
            </a:xfrm>
          </p:grpSpPr>
          <p:sp>
            <p:nvSpPr>
              <p:cNvPr id="915" name="Rechthoek 68"/>
              <p:cNvSpPr/>
              <p:nvPr/>
            </p:nvSpPr>
            <p:spPr>
              <a:xfrm>
                <a:off x="-2485800" y="3479760"/>
                <a:ext cx="1176120" cy="504360"/>
              </a:xfrm>
              <a:prstGeom prst="rect">
                <a:avLst/>
              </a:prstGeom>
              <a:solidFill>
                <a:schemeClr val="lt1"/>
              </a:solidFill>
              <a:ln w="12600">
                <a:solidFill>
                  <a:srgbClr val="D1D1D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8000" tIns="0" rIns="0" bIns="0" numCol="1" spcCol="0" anchor="ctr">
                <a:noAutofit/>
              </a:bodyPr>
              <a:lstStyle/>
              <a:p>
                <a:endParaRPr lang="en-GB" sz="8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sp>
            <p:nvSpPr>
              <p:cNvPr id="916" name="Rechthoek 69"/>
              <p:cNvSpPr/>
              <p:nvPr/>
            </p:nvSpPr>
            <p:spPr>
              <a:xfrm>
                <a:off x="-2479680" y="3733560"/>
                <a:ext cx="1163520" cy="246240"/>
              </a:xfrm>
              <a:prstGeom prst="rect">
                <a:avLst/>
              </a:prstGeom>
              <a:solidFill>
                <a:srgbClr val="FCE4DC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917" name="Groep 70"/>
              <p:cNvGrpSpPr/>
              <p:nvPr/>
            </p:nvGrpSpPr>
            <p:grpSpPr>
              <a:xfrm>
                <a:off x="-2403720" y="3540960"/>
                <a:ext cx="155520" cy="131400"/>
                <a:chOff x="-2403720" y="3540960"/>
                <a:chExt cx="155520" cy="131400"/>
              </a:xfrm>
            </p:grpSpPr>
            <p:sp>
              <p:nvSpPr>
                <p:cNvPr id="918" name="Rechthoek: afgeronde hoeken 83"/>
                <p:cNvSpPr/>
                <p:nvPr/>
              </p:nvSpPr>
              <p:spPr>
                <a:xfrm>
                  <a:off x="-2403720" y="3540960"/>
                  <a:ext cx="155520" cy="1314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lt1"/>
                </a:solidFill>
                <a:ln w="12600">
                  <a:solidFill>
                    <a:srgbClr val="81818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19" name="Rechthoek 84"/>
                <p:cNvSpPr/>
                <p:nvPr/>
              </p:nvSpPr>
              <p:spPr>
                <a:xfrm>
                  <a:off x="-2382120" y="3559320"/>
                  <a:ext cx="117360" cy="15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20" name="Rechthoek 85"/>
                <p:cNvSpPr/>
                <p:nvPr/>
              </p:nvSpPr>
              <p:spPr>
                <a:xfrm>
                  <a:off x="-2382120" y="3586320"/>
                  <a:ext cx="45360" cy="69480"/>
                </a:xfrm>
                <a:prstGeom prst="rect">
                  <a:avLst/>
                </a:prstGeom>
                <a:solidFill>
                  <a:srgbClr val="D1D1D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21" name="Rechthoek 86"/>
                <p:cNvSpPr/>
                <p:nvPr/>
              </p:nvSpPr>
              <p:spPr>
                <a:xfrm>
                  <a:off x="-2322360" y="3590280"/>
                  <a:ext cx="5184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22" name="Rechthoek 87"/>
                <p:cNvSpPr/>
                <p:nvPr/>
              </p:nvSpPr>
              <p:spPr>
                <a:xfrm>
                  <a:off x="-2322360" y="361836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23" name="Rechthoek 88"/>
                <p:cNvSpPr/>
                <p:nvPr/>
              </p:nvSpPr>
              <p:spPr>
                <a:xfrm>
                  <a:off x="-2322360" y="3646440"/>
                  <a:ext cx="26280" cy="7920"/>
                </a:xfrm>
                <a:prstGeom prst="rect">
                  <a:avLst/>
                </a:prstGeom>
                <a:solidFill>
                  <a:srgbClr val="B2B2B2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924" name="Groep 71"/>
              <p:cNvGrpSpPr/>
              <p:nvPr/>
            </p:nvGrpSpPr>
            <p:grpSpPr>
              <a:xfrm>
                <a:off x="-2463840" y="3762000"/>
                <a:ext cx="206640" cy="237240"/>
                <a:chOff x="-2463840" y="3762000"/>
                <a:chExt cx="206640" cy="237240"/>
              </a:xfrm>
            </p:grpSpPr>
            <p:grpSp>
              <p:nvGrpSpPr>
                <p:cNvPr id="925" name="Groep 75"/>
                <p:cNvGrpSpPr/>
                <p:nvPr/>
              </p:nvGrpSpPr>
              <p:grpSpPr>
                <a:xfrm>
                  <a:off x="-2400480" y="3792600"/>
                  <a:ext cx="143280" cy="121320"/>
                  <a:chOff x="-2400480" y="3792600"/>
                  <a:chExt cx="143280" cy="121320"/>
                </a:xfrm>
              </p:grpSpPr>
              <p:sp>
                <p:nvSpPr>
                  <p:cNvPr id="926" name="Rechthoek: afgeronde hoeken 77"/>
                  <p:cNvSpPr/>
                  <p:nvPr/>
                </p:nvSpPr>
                <p:spPr>
                  <a:xfrm>
                    <a:off x="-2400480" y="3792600"/>
                    <a:ext cx="143280" cy="12132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lt1"/>
                  </a:solidFill>
                  <a:ln w="12600">
                    <a:solidFill>
                      <a:srgbClr val="81818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08000" tIns="0" rIns="0" bIns="0" numCol="1" spcCol="0" anchor="ctr">
                    <a:noAutofit/>
                  </a:bodyPr>
                  <a:lstStyle/>
                  <a:p>
                    <a:endParaRPr lang="en-GB" sz="8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27" name="Rechthoek 78"/>
                  <p:cNvSpPr/>
                  <p:nvPr/>
                </p:nvSpPr>
                <p:spPr>
                  <a:xfrm>
                    <a:off x="-2380320" y="3809160"/>
                    <a:ext cx="108000" cy="1440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28" name="Rechthoek 79"/>
                  <p:cNvSpPr/>
                  <p:nvPr/>
                </p:nvSpPr>
                <p:spPr>
                  <a:xfrm>
                    <a:off x="-2380320" y="3834000"/>
                    <a:ext cx="41760" cy="64080"/>
                  </a:xfrm>
                  <a:prstGeom prst="rect">
                    <a:avLst/>
                  </a:prstGeom>
                  <a:solidFill>
                    <a:srgbClr val="D1D1D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29" name="Rechthoek 80"/>
                  <p:cNvSpPr/>
                  <p:nvPr/>
                </p:nvSpPr>
                <p:spPr>
                  <a:xfrm>
                    <a:off x="-2325240" y="3837960"/>
                    <a:ext cx="475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30" name="Rechthoek 81"/>
                  <p:cNvSpPr/>
                  <p:nvPr/>
                </p:nvSpPr>
                <p:spPr>
                  <a:xfrm>
                    <a:off x="-2325240" y="386388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31" name="Rechthoek 82"/>
                  <p:cNvSpPr/>
                  <p:nvPr/>
                </p:nvSpPr>
                <p:spPr>
                  <a:xfrm>
                    <a:off x="-2325240" y="3889440"/>
                    <a:ext cx="24120" cy="7200"/>
                  </a:xfrm>
                  <a:prstGeom prst="rect">
                    <a:avLst/>
                  </a:prstGeom>
                  <a:solidFill>
                    <a:srgbClr val="B2B2B2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932" name="Boog 76"/>
                <p:cNvSpPr/>
                <p:nvPr/>
              </p:nvSpPr>
              <p:spPr>
                <a:xfrm rot="17637000">
                  <a:off x="-2486520" y="3834360"/>
                  <a:ext cx="218520" cy="91800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80">
                  <a:solidFill>
                    <a:srgbClr val="4D82B8"/>
                  </a:solidFill>
                  <a:round/>
                  <a:headEnd type="arrow" w="med" len="sm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33120" rIns="90000" bIns="33120" anchor="ctr">
                  <a:noAutofit/>
                </a:bodyPr>
                <a:lstStyle/>
                <a:p>
                  <a:endParaRPr lang="en-GB" sz="24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933" name="Tekstvak 72"/>
              <p:cNvSpPr/>
              <p:nvPr/>
            </p:nvSpPr>
            <p:spPr>
              <a:xfrm>
                <a:off x="-2245320" y="3540960"/>
                <a:ext cx="895680" cy="13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Layout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34" name="Tekstvak 73"/>
              <p:cNvSpPr/>
              <p:nvPr/>
            </p:nvSpPr>
            <p:spPr>
              <a:xfrm>
                <a:off x="-2259000" y="3793680"/>
                <a:ext cx="909360" cy="126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121752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Reset slide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35" name="Vrije vorm: vorm 74"/>
              <p:cNvSpPr/>
              <p:nvPr/>
            </p:nvSpPr>
            <p:spPr>
              <a:xfrm>
                <a:off x="-1360440" y="3863880"/>
                <a:ext cx="97200" cy="179640"/>
              </a:xfrm>
              <a:custGeom>
                <a:avLst/>
                <a:gdLst>
                  <a:gd name="textAreaLeft" fmla="*/ 0 w 97200"/>
                  <a:gd name="textAreaRight" fmla="*/ 97560 w 97200"/>
                  <a:gd name="textAreaTop" fmla="*/ 0 h 179640"/>
                  <a:gd name="textAreaBottom" fmla="*/ 180000 h 179640"/>
                </a:gdLst>
                <a:ahLst/>
                <a:cxnLst/>
                <a:rect l="textAreaLeft" t="textAreaTop" r="textAreaRight" b="textAreaBottom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90000" rIns="180000" bIns="900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936" name="Groep 15"/>
            <p:cNvGrpSpPr/>
            <p:nvPr/>
          </p:nvGrpSpPr>
          <p:grpSpPr>
            <a:xfrm>
              <a:off x="-3786120" y="5680800"/>
              <a:ext cx="3692880" cy="959040"/>
              <a:chOff x="-3786120" y="5680800"/>
              <a:chExt cx="3692880" cy="959040"/>
            </a:xfrm>
          </p:grpSpPr>
          <p:sp>
            <p:nvSpPr>
              <p:cNvPr id="937" name="Rechthoek 58"/>
              <p:cNvSpPr/>
              <p:nvPr/>
            </p:nvSpPr>
            <p:spPr>
              <a:xfrm>
                <a:off x="-3786120" y="581220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938" name="ICOON_info"/>
              <p:cNvGrpSpPr/>
              <p:nvPr/>
            </p:nvGrpSpPr>
            <p:grpSpPr>
              <a:xfrm>
                <a:off x="-376560" y="5680800"/>
                <a:ext cx="283320" cy="283320"/>
                <a:chOff x="-376560" y="5680800"/>
                <a:chExt cx="283320" cy="283320"/>
              </a:xfrm>
            </p:grpSpPr>
            <p:sp>
              <p:nvSpPr>
                <p:cNvPr id="939" name="Ovaal 66"/>
                <p:cNvSpPr/>
                <p:nvPr/>
              </p:nvSpPr>
              <p:spPr>
                <a:xfrm>
                  <a:off x="-356400" y="57002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40" name="Graphic 163"/>
                <p:cNvSpPr/>
                <p:nvPr/>
              </p:nvSpPr>
              <p:spPr>
                <a:xfrm>
                  <a:off x="-376560" y="56808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941" name="Groep 60"/>
              <p:cNvGrpSpPr/>
              <p:nvPr/>
            </p:nvGrpSpPr>
            <p:grpSpPr>
              <a:xfrm>
                <a:off x="-938160" y="5937840"/>
                <a:ext cx="627480" cy="576360"/>
                <a:chOff x="-938160" y="5937840"/>
                <a:chExt cx="627480" cy="576360"/>
              </a:xfrm>
            </p:grpSpPr>
            <p:grpSp>
              <p:nvGrpSpPr>
                <p:cNvPr id="942" name="Inspireren"/>
                <p:cNvGrpSpPr/>
                <p:nvPr/>
              </p:nvGrpSpPr>
              <p:grpSpPr>
                <a:xfrm>
                  <a:off x="-715680" y="5937840"/>
                  <a:ext cx="169560" cy="242280"/>
                  <a:chOff x="-715680" y="5937840"/>
                  <a:chExt cx="169560" cy="242280"/>
                </a:xfrm>
              </p:grpSpPr>
              <p:sp>
                <p:nvSpPr>
                  <p:cNvPr id="943" name="Freeform 12"/>
                  <p:cNvSpPr/>
                  <p:nvPr/>
                </p:nvSpPr>
                <p:spPr>
                  <a:xfrm>
                    <a:off x="-665640" y="602496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944" name="Freeform 13"/>
                  <p:cNvSpPr/>
                  <p:nvPr/>
                </p:nvSpPr>
                <p:spPr>
                  <a:xfrm>
                    <a:off x="-660960" y="615636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945" name="Freeform 14"/>
                  <p:cNvSpPr/>
                  <p:nvPr/>
                </p:nvSpPr>
                <p:spPr>
                  <a:xfrm>
                    <a:off x="-715680" y="59378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946" name="Tekstvak 62"/>
                <p:cNvSpPr/>
                <p:nvPr/>
              </p:nvSpPr>
              <p:spPr>
                <a:xfrm>
                  <a:off x="-938160" y="61923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947" name="Groep 16"/>
            <p:cNvGrpSpPr/>
            <p:nvPr/>
          </p:nvGrpSpPr>
          <p:grpSpPr>
            <a:xfrm>
              <a:off x="-3426840" y="5129640"/>
              <a:ext cx="514080" cy="506520"/>
              <a:chOff x="-3426840" y="5129640"/>
              <a:chExt cx="514080" cy="506520"/>
            </a:xfrm>
          </p:grpSpPr>
          <p:grpSp>
            <p:nvGrpSpPr>
              <p:cNvPr id="948" name="Groep 39"/>
              <p:cNvGrpSpPr/>
              <p:nvPr/>
            </p:nvGrpSpPr>
            <p:grpSpPr>
              <a:xfrm>
                <a:off x="-3321720" y="5129640"/>
                <a:ext cx="318960" cy="306000"/>
                <a:chOff x="-3321720" y="5129640"/>
                <a:chExt cx="318960" cy="306000"/>
              </a:xfrm>
            </p:grpSpPr>
            <p:grpSp>
              <p:nvGrpSpPr>
                <p:cNvPr id="949" name="Groep 45"/>
                <p:cNvGrpSpPr/>
                <p:nvPr/>
              </p:nvGrpSpPr>
              <p:grpSpPr>
                <a:xfrm>
                  <a:off x="-3321720" y="5129640"/>
                  <a:ext cx="281880" cy="270360"/>
                  <a:chOff x="-3321720" y="5129640"/>
                  <a:chExt cx="281880" cy="270360"/>
                </a:xfrm>
              </p:grpSpPr>
              <p:grpSp>
                <p:nvGrpSpPr>
                  <p:cNvPr id="950" name="Groep 52"/>
                  <p:cNvGrpSpPr/>
                  <p:nvPr/>
                </p:nvGrpSpPr>
                <p:grpSpPr>
                  <a:xfrm>
                    <a:off x="-3321720" y="5129640"/>
                    <a:ext cx="281880" cy="270360"/>
                    <a:chOff x="-3321720" y="5129640"/>
                    <a:chExt cx="281880" cy="270360"/>
                  </a:xfrm>
                </p:grpSpPr>
                <p:sp>
                  <p:nvSpPr>
                    <p:cNvPr id="951" name="Rechthoek 55"/>
                    <p:cNvSpPr/>
                    <p:nvPr/>
                  </p:nvSpPr>
                  <p:spPr>
                    <a:xfrm>
                      <a:off x="-3321720" y="5129640"/>
                      <a:ext cx="281880" cy="270360"/>
                    </a:xfrm>
                    <a:prstGeom prst="rect">
                      <a:avLst/>
                    </a:prstGeom>
                    <a:noFill/>
                    <a:ln w="12600">
                      <a:solidFill>
                        <a:srgbClr val="818181"/>
                      </a:solidFill>
                      <a:prstDash val="dash"/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952" name="Rechthoek 56"/>
                    <p:cNvSpPr/>
                    <p:nvPr/>
                  </p:nvSpPr>
                  <p:spPr>
                    <a:xfrm>
                      <a:off x="-3321720" y="5129640"/>
                      <a:ext cx="165960" cy="1634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600">
                      <a:solidFill>
                        <a:srgbClr val="818181"/>
                      </a:solidFill>
                      <a:miter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108000" tIns="0" rIns="0" bIns="0" numCol="1" spcCol="0" anchor="ctr">
                      <a:noAutofit/>
                    </a:bodyPr>
                    <a:lstStyle/>
                    <a:p>
                      <a:endParaRPr lang="en-GB" sz="8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953" name="Ovaal 57"/>
                    <p:cNvSpPr/>
                    <p:nvPr/>
                  </p:nvSpPr>
                  <p:spPr>
                    <a:xfrm>
                      <a:off x="-3220560" y="5150160"/>
                      <a:ext cx="45360" cy="45360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0" tIns="0" rIns="0" bIns="0" numCol="1" spcCol="0" anchor="ctr">
                      <a:noAutofit/>
                    </a:bodyPr>
                    <a:lstStyle/>
                    <a:p>
                      <a:endParaRPr lang="en-GB" sz="1000" b="1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954" name="Afbeelding 53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-3313800" y="5196240"/>
                    <a:ext cx="109800" cy="8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pic>
                <p:nvPicPr>
                  <p:cNvPr id="955" name="Afbeelding 54"/>
                  <p:cNvPicPr/>
                  <p:nvPr/>
                </p:nvPicPr>
                <p:blipFill>
                  <a:blip r:embed="rId5"/>
                  <a:stretch/>
                </p:blipFill>
                <p:spPr>
                  <a:xfrm flipH="1">
                    <a:off x="-3270240" y="5211720"/>
                    <a:ext cx="109800" cy="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grpSp>
            <p:grpSp>
              <p:nvGrpSpPr>
                <p:cNvPr id="956" name="Groep 46"/>
                <p:cNvGrpSpPr/>
                <p:nvPr/>
              </p:nvGrpSpPr>
              <p:grpSpPr>
                <a:xfrm>
                  <a:off x="-3102120" y="5335920"/>
                  <a:ext cx="99360" cy="99720"/>
                  <a:chOff x="-3102120" y="5335920"/>
                  <a:chExt cx="99360" cy="99720"/>
                </a:xfrm>
              </p:grpSpPr>
              <p:sp>
                <p:nvSpPr>
                  <p:cNvPr id="957" name="Rechthoek 50"/>
                  <p:cNvSpPr/>
                  <p:nvPr/>
                </p:nvSpPr>
                <p:spPr>
                  <a:xfrm>
                    <a:off x="-3102120" y="5335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58" name="Rechthoek 51"/>
                  <p:cNvSpPr/>
                  <p:nvPr/>
                </p:nvSpPr>
                <p:spPr>
                  <a:xfrm rot="5400000">
                    <a:off x="-3141720" y="537624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959" name="Groep 47"/>
                <p:cNvGrpSpPr/>
                <p:nvPr/>
              </p:nvGrpSpPr>
              <p:grpSpPr>
                <a:xfrm>
                  <a:off x="-3130560" y="5308920"/>
                  <a:ext cx="99360" cy="100080"/>
                  <a:chOff x="-3130560" y="5308920"/>
                  <a:chExt cx="99360" cy="100080"/>
                </a:xfrm>
              </p:grpSpPr>
              <p:sp>
                <p:nvSpPr>
                  <p:cNvPr id="960" name="Rechthoek 48"/>
                  <p:cNvSpPr/>
                  <p:nvPr/>
                </p:nvSpPr>
                <p:spPr>
                  <a:xfrm rot="10800000">
                    <a:off x="-3130560" y="538992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961" name="Rechthoek 49"/>
                  <p:cNvSpPr/>
                  <p:nvPr/>
                </p:nvSpPr>
                <p:spPr>
                  <a:xfrm rot="16200000">
                    <a:off x="-3090600" y="5348880"/>
                    <a:ext cx="99360" cy="1908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</p:grpSp>
          <p:sp>
            <p:nvSpPr>
              <p:cNvPr id="962" name="Rechthoek 43"/>
              <p:cNvSpPr/>
              <p:nvPr/>
            </p:nvSpPr>
            <p:spPr>
              <a:xfrm>
                <a:off x="-3426840" y="5461920"/>
                <a:ext cx="514080" cy="109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9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Crop</a:t>
                </a:r>
                <a:endParaRPr lang="en-US" sz="9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63" name="Gelijkbenige driehoek 44"/>
              <p:cNvSpPr/>
              <p:nvPr/>
            </p:nvSpPr>
            <p:spPr>
              <a:xfrm rot="10800000">
                <a:off x="-3198960" y="5601600"/>
                <a:ext cx="59040" cy="34560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964" name="Ovaal 17"/>
            <p:cNvSpPr/>
            <p:nvPr/>
          </p:nvSpPr>
          <p:spPr>
            <a:xfrm>
              <a:off x="-3603600" y="1811160"/>
              <a:ext cx="179640" cy="179640"/>
            </a:xfrm>
            <a:prstGeom prst="ellipse">
              <a:avLst/>
            </a:prstGeom>
            <a:solidFill>
              <a:schemeClr val="accen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65" name="Rechthoek 18"/>
            <p:cNvSpPr/>
            <p:nvPr/>
          </p:nvSpPr>
          <p:spPr>
            <a:xfrm>
              <a:off x="-3319560" y="1811160"/>
              <a:ext cx="2944440" cy="3258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Select the preferred category and image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and click on 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‘Insert’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n-US" sz="12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66" name="Rechthoek 19"/>
            <p:cNvSpPr/>
            <p:nvPr/>
          </p:nvSpPr>
          <p:spPr>
            <a:xfrm>
              <a:off x="-3319560" y="2245680"/>
              <a:ext cx="825120" cy="209160"/>
            </a:xfrm>
            <a:prstGeom prst="rect">
              <a:avLst/>
            </a:prstGeom>
            <a:solidFill>
              <a:srgbClr val="1FF52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ctr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000" b="1" u="none" strike="noStrike">
                  <a:solidFill>
                    <a:srgbClr val="211F26"/>
                  </a:solidFill>
                  <a:uFillTx/>
                  <a:latin typeface="Calibri"/>
                </a:rPr>
                <a:t>Insert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967" name="Groep 20"/>
            <p:cNvGrpSpPr/>
            <p:nvPr/>
          </p:nvGrpSpPr>
          <p:grpSpPr>
            <a:xfrm>
              <a:off x="-3365640" y="1226880"/>
              <a:ext cx="446400" cy="406440"/>
              <a:chOff x="-3365640" y="1226880"/>
              <a:chExt cx="446400" cy="406440"/>
            </a:xfrm>
          </p:grpSpPr>
          <p:grpSp>
            <p:nvGrpSpPr>
              <p:cNvPr id="968" name="Groep 21"/>
              <p:cNvGrpSpPr/>
              <p:nvPr/>
            </p:nvGrpSpPr>
            <p:grpSpPr>
              <a:xfrm>
                <a:off x="-3285360" y="1226880"/>
                <a:ext cx="283680" cy="246240"/>
                <a:chOff x="-3285360" y="1226880"/>
                <a:chExt cx="283680" cy="246240"/>
              </a:xfrm>
            </p:grpSpPr>
            <p:sp>
              <p:nvSpPr>
                <p:cNvPr id="969" name="Vrije vorm: vorm 23"/>
                <p:cNvSpPr/>
                <p:nvPr/>
              </p:nvSpPr>
              <p:spPr>
                <a:xfrm>
                  <a:off x="-3236760" y="1287720"/>
                  <a:ext cx="47520" cy="47520"/>
                </a:xfrm>
                <a:custGeom>
                  <a:avLst/>
                  <a:gdLst>
                    <a:gd name="textAreaLeft" fmla="*/ 0 w 47520"/>
                    <a:gd name="textAreaRight" fmla="*/ 47880 w 47520"/>
                    <a:gd name="textAreaTop" fmla="*/ 0 h 47520"/>
                    <a:gd name="textAreaBottom" fmla="*/ 47880 h 47520"/>
                  </a:gdLst>
                  <a:ahLst/>
                  <a:cxnLst/>
                  <a:rect l="textAreaLeft" t="textAreaTop" r="textAreaRight" b="textAreaBottom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2880" rIns="90000" bIns="2880" anchor="ctr">
                  <a:noAutofit/>
                </a:bodyPr>
                <a:lstStyle/>
                <a:p>
                  <a:endParaRPr lang="en-GB" sz="72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grpSp>
              <p:nvGrpSpPr>
                <p:cNvPr id="970" name="Groep 34"/>
                <p:cNvGrpSpPr/>
                <p:nvPr/>
              </p:nvGrpSpPr>
              <p:grpSpPr>
                <a:xfrm>
                  <a:off x="-3285360" y="1226880"/>
                  <a:ext cx="283680" cy="246240"/>
                  <a:chOff x="-3285360" y="1226880"/>
                  <a:chExt cx="283680" cy="246240"/>
                </a:xfrm>
              </p:grpSpPr>
              <p:sp>
                <p:nvSpPr>
                  <p:cNvPr id="971" name="Vrije vorm: vorm 36"/>
                  <p:cNvSpPr/>
                  <p:nvPr/>
                </p:nvSpPr>
                <p:spPr>
                  <a:xfrm>
                    <a:off x="-3285360" y="1226880"/>
                    <a:ext cx="283680" cy="246240"/>
                  </a:xfrm>
                  <a:custGeom>
                    <a:avLst/>
                    <a:gdLst>
                      <a:gd name="textAreaLeft" fmla="*/ 0 w 283680"/>
                      <a:gd name="textAreaRight" fmla="*/ 284040 w 283680"/>
                      <a:gd name="textAreaTop" fmla="*/ 0 h 246240"/>
                      <a:gd name="textAreaBottom" fmla="*/ 246600 h 246240"/>
                    </a:gdLst>
                    <a:ahLst/>
                    <a:cxnLst/>
                    <a:rect l="textAreaLeft" t="textAreaTop" r="textAreaRight" b="textAreaBottom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972" name="Vrije vorm: vorm 38"/>
                  <p:cNvSpPr/>
                  <p:nvPr/>
                </p:nvSpPr>
                <p:spPr>
                  <a:xfrm>
                    <a:off x="-3236760" y="1303200"/>
                    <a:ext cx="185400" cy="113760"/>
                  </a:xfrm>
                  <a:custGeom>
                    <a:avLst/>
                    <a:gdLst>
                      <a:gd name="textAreaLeft" fmla="*/ 0 w 185400"/>
                      <a:gd name="textAreaRight" fmla="*/ 185760 w 185400"/>
                      <a:gd name="textAreaTop" fmla="*/ 0 h 113760"/>
                      <a:gd name="textAreaBottom" fmla="*/ 114120 h 113760"/>
                    </a:gdLst>
                    <a:ahLst/>
                    <a:cxnLst/>
                    <a:rect l="textAreaLeft" t="textAreaTop" r="textAreaRight" b="textAreaBottom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936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72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973" name="Tekstvak 22"/>
              <p:cNvSpPr/>
              <p:nvPr/>
            </p:nvSpPr>
            <p:spPr>
              <a:xfrm>
                <a:off x="-3365640" y="1490040"/>
                <a:ext cx="446400" cy="14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anchor="t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Images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978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79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0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1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2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3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984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5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86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987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8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89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990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91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992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3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4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5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6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7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8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999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000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001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002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003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004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05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06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07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08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09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10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11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012" name="Rechthoek 5"/>
          <p:cNvSpPr/>
          <p:nvPr/>
        </p:nvSpPr>
        <p:spPr>
          <a:xfrm>
            <a:off x="0" y="0"/>
            <a:ext cx="5374440" cy="685764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144000" rIns="144000" bIns="144000" anchor="ctr">
            <a:noAutofit/>
          </a:bodyPr>
          <a:lstStyle/>
          <a:p>
            <a:endParaRPr lang="en-GB" sz="1600" b="0" u="none" strike="noStrik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013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3936960" cy="321840"/>
          </a:xfrm>
          <a:prstGeom prst="rect">
            <a:avLst/>
          </a:prstGeom>
          <a:noFill/>
          <a:ln w="0">
            <a:noFill/>
          </a:ln>
        </p:spPr>
        <p:txBody>
          <a:bodyPr lIns="0" tIns="-28080" rIns="0" bIns="34956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14" name="PlaceHolder 2"/>
          <p:cNvSpPr>
            <a:spLocks noGrp="1"/>
          </p:cNvSpPr>
          <p:nvPr>
            <p:ph type="body"/>
          </p:nvPr>
        </p:nvSpPr>
        <p:spPr>
          <a:xfrm>
            <a:off x="6093360" y="722520"/>
            <a:ext cx="5378400" cy="527796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to insert a graph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015" name="Rechthoek 7"/>
          <p:cNvSpPr/>
          <p:nvPr/>
        </p:nvSpPr>
        <p:spPr>
          <a:xfrm>
            <a:off x="5760" y="-439560"/>
            <a:ext cx="134964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Text + graph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6" name="PlaceHolder 3"/>
          <p:cNvSpPr>
            <a:spLocks noGrp="1"/>
          </p:cNvSpPr>
          <p:nvPr>
            <p:ph type="dt" idx="14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17" name="PlaceHolder 4"/>
          <p:cNvSpPr>
            <a:spLocks noGrp="1"/>
          </p:cNvSpPr>
          <p:nvPr>
            <p:ph type="sldNum" idx="15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B444AB-6AA4-4453-A3A5-47BD71DCB1B7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18" name="PlaceHolder 5"/>
          <p:cNvSpPr>
            <a:spLocks noGrp="1"/>
          </p:cNvSpPr>
          <p:nvPr>
            <p:ph type="body"/>
          </p:nvPr>
        </p:nvSpPr>
        <p:spPr>
          <a:xfrm>
            <a:off x="718560" y="1569240"/>
            <a:ext cx="3936960" cy="44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Bullet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712800" lvl="1" indent="-3510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SzPct val="120000"/>
              <a:buFont typeface="Arial"/>
              <a:buChar char="•"/>
              <a:tabLst>
                <a:tab pos="71280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Sub-bullet 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Title/Quote</a:t>
            </a:r>
            <a:endParaRPr lang="nl-NL" sz="36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2"/>
                </a:solidFill>
                <a:uFillTx/>
                <a:latin typeface="Arial"/>
              </a:rPr>
              <a:t>Subtitle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Default text</a:t>
            </a:r>
            <a:br>
              <a:rPr sz="2000"/>
            </a:b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361800" lvl="6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rabi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Numerical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marL="361800" lvl="7" indent="-36180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buFont typeface="OpenSymbol"/>
              <a:buAutoNum type="alphaLcPeriod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lt1"/>
                </a:solidFill>
                <a:uFillTx/>
                <a:latin typeface="Arial"/>
              </a:rPr>
              <a:t>Alphabetical bullet</a:t>
            </a:r>
            <a:endParaRPr lang="nl-NL" sz="2000" b="0" u="none" strike="noStrike">
              <a:solidFill>
                <a:schemeClr val="accent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1600" b="0" i="1" u="none" strike="noStrike">
                <a:solidFill>
                  <a:schemeClr val="lt1"/>
                </a:solidFill>
                <a:uFillTx/>
                <a:latin typeface="Arial"/>
              </a:rPr>
              <a:t>Source</a:t>
            </a:r>
            <a:endParaRPr lang="nl-NL" sz="16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grpSp>
        <p:nvGrpSpPr>
          <p:cNvPr id="1019" name="Groep 9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020" name="Vrije vorm: vorm 10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1" name="Vrije vorm: vorm 11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2" name="Vrije vorm: vorm 12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3" name="Vrije vorm: vorm 13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4" name="Vrije vorm: vorm 14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5" name="Vrije vorm: vorm 15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6" name="Vrije vorm: vorm 16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7" name="Vrije vorm: vorm 18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chemeClr val="lt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grpSp>
        <p:nvGrpSpPr>
          <p:cNvPr id="1028" name="INSTRUCTION"/>
          <p:cNvGrpSpPr/>
          <p:nvPr/>
        </p:nvGrpSpPr>
        <p:grpSpPr>
          <a:xfrm>
            <a:off x="-3786480" y="0"/>
            <a:ext cx="3693240" cy="5358960"/>
            <a:chOff x="-3786480" y="0"/>
            <a:chExt cx="3693240" cy="5358960"/>
          </a:xfrm>
        </p:grpSpPr>
        <p:sp>
          <p:nvSpPr>
            <p:cNvPr id="1029" name="Rechthoek 8"/>
            <p:cNvSpPr/>
            <p:nvPr/>
          </p:nvSpPr>
          <p:spPr>
            <a:xfrm>
              <a:off x="-3786120" y="0"/>
              <a:ext cx="3592800" cy="46411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Choosing text levels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0" name="Rechthoek 19"/>
            <p:cNvSpPr/>
            <p:nvPr/>
          </p:nvSpPr>
          <p:spPr>
            <a:xfrm>
              <a:off x="-3786120" y="1707480"/>
              <a:ext cx="3592800" cy="2835720"/>
            </a:xfrm>
            <a:prstGeom prst="rect">
              <a:avLst/>
            </a:prstGeom>
            <a:solidFill>
              <a:schemeClr val="accent1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400" b="1" u="none" strike="noStrike" cap="all">
                  <a:solidFill>
                    <a:schemeClr val="accent1"/>
                  </a:solidFill>
                  <a:uFillTx/>
                  <a:latin typeface="Calibri"/>
                </a:rPr>
                <a:t> </a:t>
              </a:r>
              <a:endParaRPr lang="en-US" sz="14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31" name="Ovaal 20"/>
            <p:cNvSpPr/>
            <p:nvPr/>
          </p:nvSpPr>
          <p:spPr>
            <a:xfrm>
              <a:off x="-3604320" y="1837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1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2" name="Rechthoek 21"/>
            <p:cNvSpPr/>
            <p:nvPr/>
          </p:nvSpPr>
          <p:spPr>
            <a:xfrm>
              <a:off x="-3319560" y="1837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3" name="Ovaal 22"/>
            <p:cNvSpPr/>
            <p:nvPr/>
          </p:nvSpPr>
          <p:spPr>
            <a:xfrm>
              <a:off x="-3604320" y="21286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2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4" name="Rechthoek 23"/>
            <p:cNvSpPr/>
            <p:nvPr/>
          </p:nvSpPr>
          <p:spPr>
            <a:xfrm>
              <a:off x="-3604320" y="1196280"/>
              <a:ext cx="3228840" cy="45900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Under the tab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‘Home’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, use the </a:t>
              </a:r>
              <a:r>
                <a:rPr lang="en-GB" sz="1200" b="1" u="none" strike="noStrike">
                  <a:solidFill>
                    <a:srgbClr val="000000"/>
                  </a:solidFill>
                  <a:uFillTx/>
                  <a:latin typeface="Calibri"/>
                </a:rPr>
                <a:t>list level-buttons</a:t>
              </a: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 to choose a text level. </a:t>
              </a:r>
              <a:br>
                <a:rPr sz="1200"/>
              </a:br>
              <a:r>
                <a:rPr lang="en-GB" sz="1200" b="0" u="none" strike="noStrike">
                  <a:solidFill>
                    <a:srgbClr val="000000"/>
                  </a:solidFill>
                  <a:uFillTx/>
                  <a:latin typeface="Calibri"/>
                </a:rPr>
                <a:t>Choose from: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5" name="Rechthoek 24"/>
            <p:cNvSpPr/>
            <p:nvPr/>
          </p:nvSpPr>
          <p:spPr>
            <a:xfrm>
              <a:off x="-3319560" y="21290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716040" indent="-3589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Calibri"/>
                <a:buChar char="•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Sub-bullet 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6" name="Ovaal 25"/>
            <p:cNvSpPr/>
            <p:nvPr/>
          </p:nvSpPr>
          <p:spPr>
            <a:xfrm>
              <a:off x="-3604320" y="241992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3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7" name="Rechthoek 26"/>
            <p:cNvSpPr/>
            <p:nvPr/>
          </p:nvSpPr>
          <p:spPr>
            <a:xfrm>
              <a:off x="-3319560" y="242028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8" name="Ovaal 27"/>
            <p:cNvSpPr/>
            <p:nvPr/>
          </p:nvSpPr>
          <p:spPr>
            <a:xfrm>
              <a:off x="-3604320" y="27111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4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9" name="Rechthoek 28"/>
            <p:cNvSpPr/>
            <p:nvPr/>
          </p:nvSpPr>
          <p:spPr>
            <a:xfrm>
              <a:off x="-3319560" y="27115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2400" b="1" u="none" strike="noStrike">
                  <a:solidFill>
                    <a:schemeClr val="dk1"/>
                  </a:solidFill>
                  <a:uFillTx/>
                  <a:latin typeface="Arial"/>
                </a:rPr>
                <a:t>Title/Quote</a:t>
              </a:r>
              <a:endParaRPr lang="en-US" sz="2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0" name="Ovaal 29"/>
            <p:cNvSpPr/>
            <p:nvPr/>
          </p:nvSpPr>
          <p:spPr>
            <a:xfrm>
              <a:off x="-3604320" y="300276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5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1" name="Rechthoek 30"/>
            <p:cNvSpPr/>
            <p:nvPr/>
          </p:nvSpPr>
          <p:spPr>
            <a:xfrm>
              <a:off x="-3319560" y="300312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800" b="0" u="none" strike="noStrike">
                  <a:solidFill>
                    <a:schemeClr val="dk1"/>
                  </a:solidFill>
                  <a:uFillTx/>
                  <a:latin typeface="Arial"/>
                </a:rPr>
                <a:t>Subtitle</a:t>
              </a:r>
              <a:endParaRPr lang="en-U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2" name="Ovaal 31"/>
            <p:cNvSpPr/>
            <p:nvPr/>
          </p:nvSpPr>
          <p:spPr>
            <a:xfrm>
              <a:off x="-3604320" y="329400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6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3" name="Rechthoek 32"/>
            <p:cNvSpPr/>
            <p:nvPr/>
          </p:nvSpPr>
          <p:spPr>
            <a:xfrm>
              <a:off x="-3319560" y="35859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57120" indent="-35712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rabi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Numerical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4" name="Ovaal 33"/>
            <p:cNvSpPr/>
            <p:nvPr/>
          </p:nvSpPr>
          <p:spPr>
            <a:xfrm>
              <a:off x="-3604320" y="35852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7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5" name="Rechthoek 34"/>
            <p:cNvSpPr/>
            <p:nvPr/>
          </p:nvSpPr>
          <p:spPr>
            <a:xfrm>
              <a:off x="-3325680" y="387720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marL="343080" indent="-343080"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Clr>
                  <a:srgbClr val="FFFFFF"/>
                </a:buClr>
                <a:buFont typeface="OpenSymbol"/>
                <a:buAutoNum type="alphaLcPeriod"/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Alphabetical bullet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6" name="Ovaal 35"/>
            <p:cNvSpPr/>
            <p:nvPr/>
          </p:nvSpPr>
          <p:spPr>
            <a:xfrm>
              <a:off x="-3604320" y="387648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8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7" name="Rechthoek 36"/>
            <p:cNvSpPr/>
            <p:nvPr/>
          </p:nvSpPr>
          <p:spPr>
            <a:xfrm>
              <a:off x="-3319560" y="416844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200" b="0" i="1" u="none" strike="noStrike">
                  <a:solidFill>
                    <a:schemeClr val="lt1"/>
                  </a:solidFill>
                  <a:uFillTx/>
                  <a:latin typeface="Arial"/>
                </a:rPr>
                <a:t>Source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8" name="Ovaal 37"/>
            <p:cNvSpPr/>
            <p:nvPr/>
          </p:nvSpPr>
          <p:spPr>
            <a:xfrm>
              <a:off x="-3604320" y="4168440"/>
              <a:ext cx="179640" cy="179640"/>
            </a:xfrm>
            <a:prstGeom prst="ellipse">
              <a:avLst/>
            </a:prstGeom>
            <a:solidFill>
              <a:schemeClr val="lt1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u="none" strike="noStrike">
                  <a:solidFill>
                    <a:schemeClr val="accent1"/>
                  </a:solidFill>
                  <a:uFillTx/>
                  <a:latin typeface="Calibri"/>
                </a:rPr>
                <a:t>9</a:t>
              </a:r>
              <a:endParaRPr lang="en-US" sz="10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9" name="Rechthoek 38"/>
            <p:cNvSpPr/>
            <p:nvPr/>
          </p:nvSpPr>
          <p:spPr>
            <a:xfrm>
              <a:off x="-3319560" y="3294360"/>
              <a:ext cx="2948760" cy="179640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tabLst>
                  <a:tab pos="0" algn="l"/>
                </a:tabLst>
              </a:pPr>
              <a:r>
                <a:rPr lang="en-GB" sz="1400" b="0" u="none" strike="noStrike">
                  <a:solidFill>
                    <a:schemeClr val="lt1"/>
                  </a:solidFill>
                  <a:uFillTx/>
                  <a:latin typeface="Arial"/>
                </a:rPr>
                <a:t>Default text</a:t>
              </a: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50" name="Rechthoek 39"/>
            <p:cNvSpPr/>
            <p:nvPr/>
          </p:nvSpPr>
          <p:spPr>
            <a:xfrm>
              <a:off x="-3786480" y="4531320"/>
              <a:ext cx="3593160" cy="827640"/>
            </a:xfrm>
            <a:prstGeom prst="rect">
              <a:avLst/>
            </a:prstGeom>
            <a:solidFill>
              <a:srgbClr val="ECECEC"/>
            </a:solidFill>
            <a:ln w="6480">
              <a:solidFill>
                <a:srgbClr val="ECECE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44000" rIns="180000" bIns="144000" numCol="1" spc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</a:pP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Want to know more?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Go to the tab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 'SLIDEBUILDER’ </a:t>
              </a: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and click</a:t>
              </a:r>
              <a:br>
                <a:rPr sz="1200"/>
              </a:br>
              <a:r>
                <a:rPr lang="en-GB" sz="1200" b="0" u="none" strike="noStrike">
                  <a:solidFill>
                    <a:srgbClr val="211F26"/>
                  </a:solidFill>
                  <a:uFillTx/>
                  <a:latin typeface="Calibri"/>
                </a:rPr>
                <a:t>on the button </a:t>
              </a:r>
              <a:r>
                <a:rPr lang="en-GB" sz="1200" b="1" u="none" strike="noStrike" cap="all">
                  <a:solidFill>
                    <a:srgbClr val="211F26"/>
                  </a:solidFill>
                  <a:uFillTx/>
                  <a:latin typeface="Calibri"/>
                </a:rPr>
                <a:t>‘Inspiration'</a:t>
              </a:r>
              <a:endParaRPr lang="en-US" sz="12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051" name="ICOON_info"/>
            <p:cNvGrpSpPr/>
            <p:nvPr/>
          </p:nvGrpSpPr>
          <p:grpSpPr>
            <a:xfrm>
              <a:off x="-376560" y="4400280"/>
              <a:ext cx="283320" cy="283320"/>
              <a:chOff x="-376560" y="4400280"/>
              <a:chExt cx="283320" cy="283320"/>
            </a:xfrm>
          </p:grpSpPr>
          <p:sp>
            <p:nvSpPr>
              <p:cNvPr id="1052" name="Ovaal 88"/>
              <p:cNvSpPr/>
              <p:nvPr/>
            </p:nvSpPr>
            <p:spPr>
              <a:xfrm>
                <a:off x="-356760" y="4419720"/>
                <a:ext cx="244440" cy="244440"/>
              </a:xfrm>
              <a:prstGeom prst="ellipse">
                <a:avLst/>
              </a:prstGeom>
              <a:solidFill>
                <a:srgbClr val="211F26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86400" rIns="180000" bIns="86400" numCol="1" spcCol="0" anchor="ctr">
                <a:noAutofit/>
              </a:bodyPr>
              <a:lstStyle/>
              <a:p>
                <a:endParaRPr lang="en-GB" sz="1600" b="0" u="none" strike="noStrike" cap="all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53" name="Graphic 163"/>
              <p:cNvSpPr/>
              <p:nvPr/>
            </p:nvSpPr>
            <p:spPr>
              <a:xfrm>
                <a:off x="-376560" y="4400280"/>
                <a:ext cx="283320" cy="283320"/>
              </a:xfrm>
              <a:custGeom>
                <a:avLst/>
                <a:gdLst>
                  <a:gd name="textAreaLeft" fmla="*/ 0 w 283320"/>
                  <a:gd name="textAreaRight" fmla="*/ 283680 w 283320"/>
                  <a:gd name="textAreaTop" fmla="*/ 0 h 283320"/>
                  <a:gd name="textAreaBottom" fmla="*/ 283680 h 283320"/>
                </a:gdLst>
                <a:ahLst/>
                <a:cxnLst/>
                <a:rect l="textAreaLeft" t="textAreaTop" r="textAreaRight" b="textAreaBottom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2000" b="0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1054" name="VOORBEELD"/>
            <p:cNvGrpSpPr/>
            <p:nvPr/>
          </p:nvGrpSpPr>
          <p:grpSpPr>
            <a:xfrm>
              <a:off x="-3613320" y="458640"/>
              <a:ext cx="3242160" cy="558720"/>
              <a:chOff x="-3613320" y="458640"/>
              <a:chExt cx="3242160" cy="558720"/>
            </a:xfrm>
          </p:grpSpPr>
          <p:sp>
            <p:nvSpPr>
              <p:cNvPr id="1055" name="Rechthoek 48"/>
              <p:cNvSpPr/>
              <p:nvPr/>
            </p:nvSpPr>
            <p:spPr>
              <a:xfrm>
                <a:off x="-3604320" y="458640"/>
                <a:ext cx="393120" cy="183600"/>
              </a:xfrm>
              <a:prstGeom prst="rect">
                <a:avLst/>
              </a:prstGeom>
              <a:solidFill>
                <a:srgbClr val="F8F8F8"/>
              </a:solidFill>
              <a:ln w="64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18000" rIns="0" bIns="0" numCol="1" spcCol="0" anchor="t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GB" sz="900" b="1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Home</a:t>
                </a:r>
                <a:endParaRPr lang="en-US" sz="9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56" name="Rechthoek 49"/>
              <p:cNvSpPr/>
              <p:nvPr/>
            </p:nvSpPr>
            <p:spPr>
              <a:xfrm>
                <a:off x="-3599280" y="621360"/>
                <a:ext cx="383400" cy="26640"/>
              </a:xfrm>
              <a:prstGeom prst="rect">
                <a:avLst/>
              </a:prstGeom>
              <a:solidFill>
                <a:srgbClr val="B74629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numCol="1" spcCol="0" anchor="ctr">
                <a:noAutofit/>
              </a:bodyPr>
              <a:lstStyle/>
              <a:p>
                <a:endParaRPr lang="en-GB" sz="1000" b="1" u="none" strike="noStrike">
                  <a:solidFill>
                    <a:srgbClr val="211F26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1057" name="Groep 50"/>
              <p:cNvGrpSpPr/>
              <p:nvPr/>
            </p:nvGrpSpPr>
            <p:grpSpPr>
              <a:xfrm>
                <a:off x="-3386160" y="830520"/>
                <a:ext cx="139680" cy="109800"/>
                <a:chOff x="-3386160" y="830520"/>
                <a:chExt cx="139680" cy="109800"/>
              </a:xfrm>
            </p:grpSpPr>
            <p:grpSp>
              <p:nvGrpSpPr>
                <p:cNvPr id="1058" name="Groep 81"/>
                <p:cNvGrpSpPr/>
                <p:nvPr/>
              </p:nvGrpSpPr>
              <p:grpSpPr>
                <a:xfrm>
                  <a:off x="-3386160" y="830520"/>
                  <a:ext cx="139680" cy="109800"/>
                  <a:chOff x="-3386160" y="830520"/>
                  <a:chExt cx="139680" cy="109800"/>
                </a:xfrm>
              </p:grpSpPr>
              <p:cxnSp>
                <p:nvCxnSpPr>
                  <p:cNvPr id="1059" name="Rechte verbindingslijn 83"/>
                  <p:cNvCxnSpPr/>
                  <p:nvPr/>
                </p:nvCxnSpPr>
                <p:spPr>
                  <a:xfrm>
                    <a:off x="-3386160" y="8305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0" name="Rechte verbindingslijn 84"/>
                  <p:cNvCxnSpPr/>
                  <p:nvPr/>
                </p:nvCxnSpPr>
                <p:spPr>
                  <a:xfrm>
                    <a:off x="-3386160" y="940320"/>
                    <a:ext cx="14004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1" name="Rechte verbindingslijn 85"/>
                  <p:cNvCxnSpPr/>
                  <p:nvPr/>
                </p:nvCxnSpPr>
                <p:spPr>
                  <a:xfrm>
                    <a:off x="-3309480" y="91296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2" name="Rechte verbindingslijn 86"/>
                  <p:cNvCxnSpPr/>
                  <p:nvPr/>
                </p:nvCxnSpPr>
                <p:spPr>
                  <a:xfrm>
                    <a:off x="-3309480" y="88560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3" name="Rechte verbindingslijn 87"/>
                  <p:cNvCxnSpPr/>
                  <p:nvPr/>
                </p:nvCxnSpPr>
                <p:spPr>
                  <a:xfrm>
                    <a:off x="-3309480" y="858240"/>
                    <a:ext cx="6336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064" name="Pijl: rechts 82"/>
                <p:cNvSpPr/>
                <p:nvPr/>
              </p:nvSpPr>
              <p:spPr>
                <a:xfrm>
                  <a:off x="-338616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065" name="Groep 51"/>
              <p:cNvGrpSpPr/>
              <p:nvPr/>
            </p:nvGrpSpPr>
            <p:grpSpPr>
              <a:xfrm>
                <a:off x="-3613320" y="830520"/>
                <a:ext cx="147600" cy="109800"/>
                <a:chOff x="-3613320" y="830520"/>
                <a:chExt cx="147600" cy="109800"/>
              </a:xfrm>
            </p:grpSpPr>
            <p:grpSp>
              <p:nvGrpSpPr>
                <p:cNvPr id="1066" name="Groep 74"/>
                <p:cNvGrpSpPr/>
                <p:nvPr/>
              </p:nvGrpSpPr>
              <p:grpSpPr>
                <a:xfrm>
                  <a:off x="-3605040" y="830520"/>
                  <a:ext cx="139320" cy="109800"/>
                  <a:chOff x="-3605040" y="830520"/>
                  <a:chExt cx="139320" cy="109800"/>
                </a:xfrm>
              </p:grpSpPr>
              <p:cxnSp>
                <p:nvCxnSpPr>
                  <p:cNvPr id="1067" name="Rechte verbindingslijn 76"/>
                  <p:cNvCxnSpPr/>
                  <p:nvPr/>
                </p:nvCxnSpPr>
                <p:spPr>
                  <a:xfrm>
                    <a:off x="-3605040" y="8305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8" name="Rechte verbindingslijn 77"/>
                  <p:cNvCxnSpPr/>
                  <p:nvPr/>
                </p:nvCxnSpPr>
                <p:spPr>
                  <a:xfrm>
                    <a:off x="-3605040" y="940320"/>
                    <a:ext cx="13968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69" name="Rechte verbindingslijn 78"/>
                  <p:cNvCxnSpPr/>
                  <p:nvPr/>
                </p:nvCxnSpPr>
                <p:spPr>
                  <a:xfrm>
                    <a:off x="-3528360" y="91296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70" name="Rechte verbindingslijn 79"/>
                  <p:cNvCxnSpPr/>
                  <p:nvPr/>
                </p:nvCxnSpPr>
                <p:spPr>
                  <a:xfrm>
                    <a:off x="-3528360" y="88560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71" name="Rechte verbindingslijn 80"/>
                  <p:cNvCxnSpPr/>
                  <p:nvPr/>
                </p:nvCxnSpPr>
                <p:spPr>
                  <a:xfrm>
                    <a:off x="-3528360" y="858240"/>
                    <a:ext cx="630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072" name="Pijl: rechts 75"/>
                <p:cNvSpPr/>
                <p:nvPr/>
              </p:nvSpPr>
              <p:spPr>
                <a:xfrm flipH="1">
                  <a:off x="-3613680" y="857160"/>
                  <a:ext cx="57960" cy="5580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1073" name="Rechte verbindingslijn 52"/>
              <p:cNvCxnSpPr/>
              <p:nvPr/>
            </p:nvCxnSpPr>
            <p:spPr>
              <a:xfrm flipV="1">
                <a:off x="-3459600" y="587880"/>
                <a:ext cx="547920" cy="21960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cxnSp>
            <p:nvCxnSpPr>
              <p:cNvPr id="1074" name="Rechte verbindingslijn 53"/>
              <p:cNvCxnSpPr/>
              <p:nvPr/>
            </p:nvCxnSpPr>
            <p:spPr>
              <a:xfrm>
                <a:off x="-3224160" y="828360"/>
                <a:ext cx="319680" cy="360"/>
              </a:xfrm>
              <a:prstGeom prst="straightConnector1">
                <a:avLst/>
              </a:prstGeom>
              <a:ln w="19080" cap="rnd">
                <a:solidFill>
                  <a:schemeClr val="accent1"/>
                </a:solidFill>
                <a:round/>
                <a:headEnd type="oval" w="med" len="med"/>
              </a:ln>
            </p:spPr>
          </p:cxnSp>
          <p:sp>
            <p:nvSpPr>
              <p:cNvPr id="1075" name="Rechthoek 54"/>
              <p:cNvSpPr/>
              <p:nvPr/>
            </p:nvSpPr>
            <p:spPr>
              <a:xfrm>
                <a:off x="-2559960" y="512280"/>
                <a:ext cx="2188800" cy="150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down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76" name="Rechthoek 55"/>
              <p:cNvSpPr/>
              <p:nvPr/>
            </p:nvSpPr>
            <p:spPr>
              <a:xfrm>
                <a:off x="-2559960" y="819720"/>
                <a:ext cx="2188800" cy="1418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100" b="0" u="none" strike="noStrike">
                    <a:solidFill>
                      <a:schemeClr val="dk1"/>
                    </a:solidFill>
                    <a:uFillTx/>
                    <a:latin typeface="Calibri"/>
                  </a:rPr>
                  <a:t>Text level up</a:t>
                </a:r>
                <a:endParaRPr lang="en-US" sz="11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077" name="Groep 56"/>
              <p:cNvGrpSpPr/>
              <p:nvPr/>
            </p:nvGrpSpPr>
            <p:grpSpPr>
              <a:xfrm>
                <a:off x="-2916720" y="769320"/>
                <a:ext cx="268200" cy="248040"/>
                <a:chOff x="-2916720" y="769320"/>
                <a:chExt cx="268200" cy="248040"/>
              </a:xfrm>
            </p:grpSpPr>
            <p:sp>
              <p:nvSpPr>
                <p:cNvPr id="1078" name="Rechthoek 66"/>
                <p:cNvSpPr/>
                <p:nvPr/>
              </p:nvSpPr>
              <p:spPr>
                <a:xfrm>
                  <a:off x="-2916720" y="76932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079" name="Groep 67"/>
                <p:cNvGrpSpPr/>
                <p:nvPr/>
              </p:nvGrpSpPr>
              <p:grpSpPr>
                <a:xfrm>
                  <a:off x="-2866680" y="826920"/>
                  <a:ext cx="168840" cy="132480"/>
                  <a:chOff x="-2866680" y="826920"/>
                  <a:chExt cx="168840" cy="132480"/>
                </a:xfrm>
              </p:grpSpPr>
              <p:cxnSp>
                <p:nvCxnSpPr>
                  <p:cNvPr id="1080" name="Rechte verbindingslijn 69"/>
                  <p:cNvCxnSpPr/>
                  <p:nvPr/>
                </p:nvCxnSpPr>
                <p:spPr>
                  <a:xfrm>
                    <a:off x="-2866680" y="8269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81" name="Rechte verbindingslijn 70"/>
                  <p:cNvCxnSpPr/>
                  <p:nvPr/>
                </p:nvCxnSpPr>
                <p:spPr>
                  <a:xfrm>
                    <a:off x="-2866680" y="95940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82" name="Rechte verbindingslijn 71"/>
                  <p:cNvCxnSpPr/>
                  <p:nvPr/>
                </p:nvCxnSpPr>
                <p:spPr>
                  <a:xfrm>
                    <a:off x="-2773800" y="926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83" name="Rechte verbindingslijn 72"/>
                  <p:cNvCxnSpPr/>
                  <p:nvPr/>
                </p:nvCxnSpPr>
                <p:spPr>
                  <a:xfrm>
                    <a:off x="-2773800" y="893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84" name="Rechte verbindingslijn 73"/>
                  <p:cNvCxnSpPr/>
                  <p:nvPr/>
                </p:nvCxnSpPr>
                <p:spPr>
                  <a:xfrm>
                    <a:off x="-2773800" y="86004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085" name="Pijl: rechts 68"/>
                <p:cNvSpPr/>
                <p:nvPr/>
              </p:nvSpPr>
              <p:spPr>
                <a:xfrm>
                  <a:off x="-2866680" y="85860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086" name="Groep 57"/>
              <p:cNvGrpSpPr/>
              <p:nvPr/>
            </p:nvGrpSpPr>
            <p:grpSpPr>
              <a:xfrm>
                <a:off x="-2916720" y="460080"/>
                <a:ext cx="268200" cy="248040"/>
                <a:chOff x="-2916720" y="460080"/>
                <a:chExt cx="268200" cy="248040"/>
              </a:xfrm>
            </p:grpSpPr>
            <p:sp>
              <p:nvSpPr>
                <p:cNvPr id="1087" name="Rechthoek 58"/>
                <p:cNvSpPr/>
                <p:nvPr/>
              </p:nvSpPr>
              <p:spPr>
                <a:xfrm>
                  <a:off x="-2916720" y="460080"/>
                  <a:ext cx="268200" cy="248040"/>
                </a:xfrm>
                <a:prstGeom prst="rect">
                  <a:avLst/>
                </a:prstGeom>
                <a:solidFill>
                  <a:srgbClr val="FFFFFF"/>
                </a:solidFill>
                <a:ln w="3240">
                  <a:solidFill>
                    <a:srgbClr val="DADADA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5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088" name="Groep 59"/>
                <p:cNvGrpSpPr/>
                <p:nvPr/>
              </p:nvGrpSpPr>
              <p:grpSpPr>
                <a:xfrm>
                  <a:off x="-2866680" y="518040"/>
                  <a:ext cx="168840" cy="132480"/>
                  <a:chOff x="-2866680" y="518040"/>
                  <a:chExt cx="168840" cy="132480"/>
                </a:xfrm>
              </p:grpSpPr>
              <p:cxnSp>
                <p:nvCxnSpPr>
                  <p:cNvPr id="1089" name="Rechte verbindingslijn 61"/>
                  <p:cNvCxnSpPr/>
                  <p:nvPr/>
                </p:nvCxnSpPr>
                <p:spPr>
                  <a:xfrm>
                    <a:off x="-2866680" y="51804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90" name="Rechte verbindingslijn 62"/>
                  <p:cNvCxnSpPr/>
                  <p:nvPr/>
                </p:nvCxnSpPr>
                <p:spPr>
                  <a:xfrm>
                    <a:off x="-2866680" y="650520"/>
                    <a:ext cx="16920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91" name="Rechte verbindingslijn 63"/>
                  <p:cNvCxnSpPr/>
                  <p:nvPr/>
                </p:nvCxnSpPr>
                <p:spPr>
                  <a:xfrm>
                    <a:off x="-2773800" y="61740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92" name="Rechte verbindingslijn 64"/>
                  <p:cNvCxnSpPr/>
                  <p:nvPr/>
                </p:nvCxnSpPr>
                <p:spPr>
                  <a:xfrm>
                    <a:off x="-2773800" y="58428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  <p:cxnSp>
                <p:nvCxnSpPr>
                  <p:cNvPr id="1093" name="Rechte verbindingslijn 65"/>
                  <p:cNvCxnSpPr/>
                  <p:nvPr/>
                </p:nvCxnSpPr>
                <p:spPr>
                  <a:xfrm>
                    <a:off x="-2773800" y="551160"/>
                    <a:ext cx="76320" cy="360"/>
                  </a:xfrm>
                  <a:prstGeom prst="straightConnector1">
                    <a:avLst/>
                  </a:prstGeom>
                  <a:ln w="12600">
                    <a:solidFill>
                      <a:srgbClr val="9D9FA1"/>
                    </a:solidFill>
                    <a:round/>
                  </a:ln>
                </p:spPr>
              </p:cxnSp>
            </p:grpSp>
            <p:sp>
              <p:nvSpPr>
                <p:cNvPr id="1094" name="Pijl: rechts 60"/>
                <p:cNvSpPr/>
                <p:nvPr/>
              </p:nvSpPr>
              <p:spPr>
                <a:xfrm flipH="1">
                  <a:off x="-2875320" y="549720"/>
                  <a:ext cx="70200" cy="67680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</p:grpSp>
        <p:grpSp>
          <p:nvGrpSpPr>
            <p:cNvPr id="1095" name="Groep 42"/>
            <p:cNvGrpSpPr/>
            <p:nvPr/>
          </p:nvGrpSpPr>
          <p:grpSpPr>
            <a:xfrm>
              <a:off x="-938520" y="4663080"/>
              <a:ext cx="627480" cy="576360"/>
              <a:chOff x="-938520" y="4663080"/>
              <a:chExt cx="627480" cy="576360"/>
            </a:xfrm>
          </p:grpSpPr>
          <p:grpSp>
            <p:nvGrpSpPr>
              <p:cNvPr id="1096" name="Inspireren"/>
              <p:cNvGrpSpPr/>
              <p:nvPr/>
            </p:nvGrpSpPr>
            <p:grpSpPr>
              <a:xfrm>
                <a:off x="-716040" y="4663080"/>
                <a:ext cx="169560" cy="241920"/>
                <a:chOff x="-716040" y="4663080"/>
                <a:chExt cx="169560" cy="241920"/>
              </a:xfrm>
            </p:grpSpPr>
            <p:sp>
              <p:nvSpPr>
                <p:cNvPr id="1097" name="Freeform 12"/>
                <p:cNvSpPr/>
                <p:nvPr/>
              </p:nvSpPr>
              <p:spPr>
                <a:xfrm>
                  <a:off x="-666000" y="4749840"/>
                  <a:ext cx="68400" cy="61560"/>
                </a:xfrm>
                <a:custGeom>
                  <a:avLst/>
                  <a:gdLst>
                    <a:gd name="textAreaLeft" fmla="*/ 0 w 68400"/>
                    <a:gd name="textAreaRight" fmla="*/ 68760 w 6840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0960" bIns="3096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098" name="Freeform 13"/>
                <p:cNvSpPr/>
                <p:nvPr/>
              </p:nvSpPr>
              <p:spPr>
                <a:xfrm>
                  <a:off x="-661320" y="4881240"/>
                  <a:ext cx="60480" cy="23760"/>
                </a:xfrm>
                <a:custGeom>
                  <a:avLst/>
                  <a:gdLst>
                    <a:gd name="textAreaLeft" fmla="*/ 0 w 60480"/>
                    <a:gd name="textAreaRight" fmla="*/ 60840 w 60480"/>
                    <a:gd name="textAreaTop" fmla="*/ 0 h 23760"/>
                    <a:gd name="textAreaBottom" fmla="*/ 24120 h 23760"/>
                  </a:gdLst>
                  <a:ahLst/>
                  <a:cxnLst/>
                  <a:rect l="textAreaLeft" t="textAreaTop" r="textAreaRight" b="textAreaBottom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1880" bIns="11880"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099" name="Freeform 14"/>
                <p:cNvSpPr/>
                <p:nvPr/>
              </p:nvSpPr>
              <p:spPr>
                <a:xfrm>
                  <a:off x="-716040" y="4663080"/>
                  <a:ext cx="169560" cy="207720"/>
                </a:xfrm>
                <a:custGeom>
                  <a:avLst/>
                  <a:gdLst>
                    <a:gd name="textAreaLeft" fmla="*/ 0 w 169560"/>
                    <a:gd name="textAreaRight" fmla="*/ 169920 w 169560"/>
                    <a:gd name="textAreaTop" fmla="*/ 0 h 207720"/>
                    <a:gd name="textAreaBottom" fmla="*/ 208080 h 207720"/>
                  </a:gdLst>
                  <a:ahLst/>
                  <a:cxnLst/>
                  <a:rect l="textAreaLeft" t="textAreaTop" r="textAreaRight" b="textAreaBottom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numCol="1" spcCol="0" anchor="t">
                  <a:noAutofit/>
                </a:bodyPr>
                <a:lstStyle/>
                <a:p>
                  <a:endParaRPr lang="en-GB" sz="300" b="0" u="none" strike="noStrike">
                    <a:solidFill>
                      <a:srgbClr val="211F26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1100" name="Tekstvak 44"/>
              <p:cNvSpPr/>
              <p:nvPr/>
            </p:nvSpPr>
            <p:spPr>
              <a:xfrm>
                <a:off x="-938520" y="4917600"/>
                <a:ext cx="627480" cy="321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0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Inspiration</a:t>
                </a:r>
                <a:endParaRPr lang="en-US" sz="10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1101" name="INSTRUCTION"/>
          <p:cNvGrpSpPr/>
          <p:nvPr/>
        </p:nvGrpSpPr>
        <p:grpSpPr>
          <a:xfrm>
            <a:off x="12377520" y="0"/>
            <a:ext cx="3693240" cy="5715720"/>
            <a:chOff x="12377520" y="0"/>
            <a:chExt cx="3693240" cy="5715720"/>
          </a:xfrm>
        </p:grpSpPr>
        <p:grpSp>
          <p:nvGrpSpPr>
            <p:cNvPr id="1102" name="Groep 163"/>
            <p:cNvGrpSpPr/>
            <p:nvPr/>
          </p:nvGrpSpPr>
          <p:grpSpPr>
            <a:xfrm>
              <a:off x="12377520" y="3234600"/>
              <a:ext cx="3693240" cy="2481120"/>
              <a:chOff x="12377520" y="3234600"/>
              <a:chExt cx="3693240" cy="2481120"/>
            </a:xfrm>
          </p:grpSpPr>
          <p:sp>
            <p:nvSpPr>
              <p:cNvPr id="1103" name="Rechthoek 187"/>
              <p:cNvSpPr/>
              <p:nvPr/>
            </p:nvSpPr>
            <p:spPr>
              <a:xfrm>
                <a:off x="12377880" y="3234600"/>
                <a:ext cx="3592800" cy="184896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400" b="1" u="none" strike="noStrike" cap="all">
                    <a:solidFill>
                      <a:schemeClr val="accent1"/>
                    </a:solidFill>
                    <a:uFillTx/>
                    <a:latin typeface="Calibri"/>
                  </a:rPr>
                  <a:t>Edit chart data</a:t>
                </a: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04" name="Ovaal 188"/>
              <p:cNvSpPr/>
              <p:nvPr/>
            </p:nvSpPr>
            <p:spPr>
              <a:xfrm>
                <a:off x="12560400" y="369936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05" name="Rechthoek 189"/>
              <p:cNvSpPr/>
              <p:nvPr/>
            </p:nvSpPr>
            <p:spPr>
              <a:xfrm>
                <a:off x="12844440" y="3699360"/>
                <a:ext cx="2944440" cy="327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Click with the right mouse button on the chart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and choose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‘Edit data’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106" name="Groep 190"/>
              <p:cNvGrpSpPr/>
              <p:nvPr/>
            </p:nvGrpSpPr>
            <p:grpSpPr>
              <a:xfrm>
                <a:off x="12849120" y="4139280"/>
                <a:ext cx="1495080" cy="563400"/>
                <a:chOff x="12849120" y="4139280"/>
                <a:chExt cx="1495080" cy="563400"/>
              </a:xfrm>
            </p:grpSpPr>
            <p:sp>
              <p:nvSpPr>
                <p:cNvPr id="1107" name="Rechthoek 201"/>
                <p:cNvSpPr/>
                <p:nvPr/>
              </p:nvSpPr>
              <p:spPr>
                <a:xfrm>
                  <a:off x="12849120" y="4139280"/>
                  <a:ext cx="1403280" cy="5043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108" name="Rechthoek 202"/>
                <p:cNvSpPr/>
                <p:nvPr/>
              </p:nvSpPr>
              <p:spPr>
                <a:xfrm>
                  <a:off x="12859200" y="4392720"/>
                  <a:ext cx="1387440" cy="24624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109" name="Tekstvak 203"/>
                <p:cNvSpPr/>
                <p:nvPr/>
              </p:nvSpPr>
              <p:spPr>
                <a:xfrm>
                  <a:off x="13042080" y="4197960"/>
                  <a:ext cx="1258200" cy="137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Change chart type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110" name="Tekstvak 204"/>
                <p:cNvSpPr/>
                <p:nvPr/>
              </p:nvSpPr>
              <p:spPr>
                <a:xfrm>
                  <a:off x="13048200" y="4452840"/>
                  <a:ext cx="12960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Edit data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111" name="Vrije vorm: vorm 205"/>
                <p:cNvSpPr/>
                <p:nvPr/>
              </p:nvSpPr>
              <p:spPr>
                <a:xfrm>
                  <a:off x="14204160" y="45230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cxn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90000" rIns="180000" bIns="900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112" name="Groep 206"/>
                <p:cNvGrpSpPr/>
                <p:nvPr/>
              </p:nvGrpSpPr>
              <p:grpSpPr>
                <a:xfrm>
                  <a:off x="12902040" y="4190400"/>
                  <a:ext cx="139320" cy="151920"/>
                  <a:chOff x="12902040" y="4190400"/>
                  <a:chExt cx="139320" cy="151920"/>
                </a:xfrm>
              </p:grpSpPr>
              <p:sp>
                <p:nvSpPr>
                  <p:cNvPr id="1113" name="Rechthoek 226"/>
                  <p:cNvSpPr/>
                  <p:nvPr/>
                </p:nvSpPr>
                <p:spPr>
                  <a:xfrm>
                    <a:off x="12902040" y="4237920"/>
                    <a:ext cx="37800" cy="104400"/>
                  </a:xfrm>
                  <a:prstGeom prst="rect">
                    <a:avLst/>
                  </a:prstGeom>
                  <a:solidFill>
                    <a:srgbClr val="4D82B8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4" name="Rechthoek 227"/>
                  <p:cNvSpPr/>
                  <p:nvPr/>
                </p:nvSpPr>
                <p:spPr>
                  <a:xfrm>
                    <a:off x="12952440" y="4190400"/>
                    <a:ext cx="37800" cy="151920"/>
                  </a:xfrm>
                  <a:prstGeom prst="rect">
                    <a:avLst/>
                  </a:prstGeom>
                  <a:solidFill>
                    <a:srgbClr val="EDC87E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15" name="Rechthoek 228"/>
                  <p:cNvSpPr/>
                  <p:nvPr/>
                </p:nvSpPr>
                <p:spPr>
                  <a:xfrm>
                    <a:off x="13003560" y="4224240"/>
                    <a:ext cx="37800" cy="118080"/>
                  </a:xfrm>
                  <a:prstGeom prst="rect">
                    <a:avLst/>
                  </a:prstGeom>
                  <a:solidFill>
                    <a:srgbClr val="808080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1116" name="Groep 207"/>
                <p:cNvGrpSpPr/>
                <p:nvPr/>
              </p:nvGrpSpPr>
              <p:grpSpPr>
                <a:xfrm>
                  <a:off x="12902760" y="4464000"/>
                  <a:ext cx="160560" cy="145440"/>
                  <a:chOff x="12902760" y="4464000"/>
                  <a:chExt cx="160560" cy="145440"/>
                </a:xfrm>
              </p:grpSpPr>
              <p:sp>
                <p:nvSpPr>
                  <p:cNvPr id="1117" name="Rechthoek 208"/>
                  <p:cNvSpPr/>
                  <p:nvPr/>
                </p:nvSpPr>
                <p:spPr>
                  <a:xfrm>
                    <a:off x="12903120" y="4483800"/>
                    <a:ext cx="124200" cy="82440"/>
                  </a:xfrm>
                  <a:prstGeom prst="rect">
                    <a:avLst/>
                  </a:prstGeom>
                  <a:solidFill>
                    <a:schemeClr val="lt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7800" rIns="90000" bIns="37800" anchor="ctr">
                    <a:noAutofit/>
                  </a:bodyPr>
                  <a:lstStyle/>
                  <a:p>
                    <a:endParaRPr lang="en-GB" sz="24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118" name="Groep 209"/>
                  <p:cNvGrpSpPr/>
                  <p:nvPr/>
                </p:nvGrpSpPr>
                <p:grpSpPr>
                  <a:xfrm>
                    <a:off x="12902760" y="4464720"/>
                    <a:ext cx="122760" cy="102240"/>
                    <a:chOff x="12902760" y="4464720"/>
                    <a:chExt cx="122760" cy="102240"/>
                  </a:xfrm>
                </p:grpSpPr>
                <p:cxnSp>
                  <p:nvCxnSpPr>
                    <p:cNvPr id="1119" name="Rechte verbindingslijn 219"/>
                    <p:cNvCxnSpPr/>
                    <p:nvPr/>
                  </p:nvCxnSpPr>
                  <p:spPr>
                    <a:xfrm>
                      <a:off x="12902760" y="4464720"/>
                      <a:ext cx="360" cy="102600"/>
                    </a:xfrm>
                    <a:prstGeom prst="straightConnector1">
                      <a:avLst/>
                    </a:prstGeom>
                    <a:ln w="6480">
                      <a:solidFill>
                        <a:srgbClr val="818181"/>
                      </a:solidFill>
                      <a:miter/>
                    </a:ln>
                  </p:spPr>
                </p:cxnSp>
                <p:cxnSp>
                  <p:nvCxnSpPr>
                    <p:cNvPr id="1120" name="Rechte verbindingslijn 220"/>
                    <p:cNvCxnSpPr/>
                    <p:nvPr/>
                  </p:nvCxnSpPr>
                  <p:spPr>
                    <a:xfrm>
                      <a:off x="13025520" y="4464720"/>
                      <a:ext cx="360" cy="102600"/>
                    </a:xfrm>
                    <a:prstGeom prst="straightConnector1">
                      <a:avLst/>
                    </a:prstGeom>
                    <a:ln w="6480">
                      <a:solidFill>
                        <a:srgbClr val="818181"/>
                      </a:solidFill>
                      <a:miter/>
                    </a:ln>
                  </p:spPr>
                </p:cxnSp>
                <p:grpSp>
                  <p:nvGrpSpPr>
                    <p:cNvPr id="1121" name="Groep 221"/>
                    <p:cNvGrpSpPr/>
                    <p:nvPr/>
                  </p:nvGrpSpPr>
                  <p:grpSpPr>
                    <a:xfrm>
                      <a:off x="12927600" y="4464720"/>
                      <a:ext cx="74880" cy="102240"/>
                      <a:chOff x="12927600" y="4464720"/>
                      <a:chExt cx="74880" cy="102240"/>
                    </a:xfrm>
                  </p:grpSpPr>
                  <p:cxnSp>
                    <p:nvCxnSpPr>
                      <p:cNvPr id="1122" name="Rechte verbindingslijn 222"/>
                      <p:cNvCxnSpPr/>
                      <p:nvPr/>
                    </p:nvCxnSpPr>
                    <p:spPr>
                      <a:xfrm>
                        <a:off x="1295244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123" name="Rechte verbindingslijn 223"/>
                      <p:cNvCxnSpPr/>
                      <p:nvPr/>
                    </p:nvCxnSpPr>
                    <p:spPr>
                      <a:xfrm>
                        <a:off x="1292760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124" name="Rechte verbindingslijn 224"/>
                      <p:cNvCxnSpPr/>
                      <p:nvPr/>
                    </p:nvCxnSpPr>
                    <p:spPr>
                      <a:xfrm>
                        <a:off x="1297728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125" name="Rechte verbindingslijn 225"/>
                      <p:cNvCxnSpPr/>
                      <p:nvPr/>
                    </p:nvCxnSpPr>
                    <p:spPr>
                      <a:xfrm>
                        <a:off x="1300248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</p:grpSp>
              </p:grpSp>
              <p:cxnSp>
                <p:nvCxnSpPr>
                  <p:cNvPr id="1126" name="Rechte verbindingslijn 210"/>
                  <p:cNvCxnSpPr/>
                  <p:nvPr/>
                </p:nvCxnSpPr>
                <p:spPr>
                  <a:xfrm flipH="1">
                    <a:off x="12903480" y="4566960"/>
                    <a:ext cx="124920" cy="360"/>
                  </a:xfrm>
                  <a:prstGeom prst="straightConnector1">
                    <a:avLst/>
                  </a:prstGeom>
                  <a:ln w="648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127" name="Rechte verbindingslijn 211"/>
                  <p:cNvCxnSpPr/>
                  <p:nvPr/>
                </p:nvCxnSpPr>
                <p:spPr>
                  <a:xfrm flipH="1">
                    <a:off x="12902760" y="454428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128" name="Rechte verbindingslijn 212"/>
                  <p:cNvCxnSpPr/>
                  <p:nvPr/>
                </p:nvCxnSpPr>
                <p:spPr>
                  <a:xfrm flipH="1">
                    <a:off x="12902760" y="452376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129" name="Rechte verbindingslijn 213"/>
                  <p:cNvCxnSpPr/>
                  <p:nvPr/>
                </p:nvCxnSpPr>
                <p:spPr>
                  <a:xfrm flipH="1">
                    <a:off x="12902760" y="450072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sp>
                <p:nvSpPr>
                  <p:cNvPr id="1130" name="Rechthoek 214"/>
                  <p:cNvSpPr/>
                  <p:nvPr/>
                </p:nvSpPr>
                <p:spPr>
                  <a:xfrm>
                    <a:off x="12903120" y="4464000"/>
                    <a:ext cx="124200" cy="212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-23400" rIns="90000" bIns="-23400" anchor="ctr">
                    <a:noAutofit/>
                  </a:bodyPr>
                  <a:lstStyle/>
                  <a:p>
                    <a:endParaRPr lang="en-GB" sz="24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131" name="Groep 215"/>
                  <p:cNvGrpSpPr/>
                  <p:nvPr/>
                </p:nvGrpSpPr>
                <p:grpSpPr>
                  <a:xfrm>
                    <a:off x="12952080" y="4497480"/>
                    <a:ext cx="111240" cy="111960"/>
                    <a:chOff x="12952080" y="4497480"/>
                    <a:chExt cx="111240" cy="111960"/>
                  </a:xfrm>
                </p:grpSpPr>
                <p:sp>
                  <p:nvSpPr>
                    <p:cNvPr id="1132" name="Rechthoek 216"/>
                    <p:cNvSpPr/>
                    <p:nvPr/>
                  </p:nvSpPr>
                  <p:spPr>
                    <a:xfrm rot="2700000">
                      <a:off x="12999600" y="4515840"/>
                      <a:ext cx="29520" cy="60120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90000" tIns="15480" rIns="90000" bIns="15480" anchor="ctr">
                      <a:noAutofit/>
                    </a:bodyPr>
                    <a:lstStyle/>
                    <a:p>
                      <a:endParaRPr lang="en-GB" sz="24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133" name="Rechthoek: afgeronde bovenhoeken 217"/>
                    <p:cNvSpPr/>
                    <p:nvPr/>
                  </p:nvSpPr>
                  <p:spPr>
                    <a:xfrm rot="2700000">
                      <a:off x="13031280" y="4505040"/>
                      <a:ext cx="29520" cy="1836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90000" tIns="-28800" rIns="90000" bIns="-28800" anchor="ctr">
                      <a:noAutofit/>
                    </a:bodyPr>
                    <a:lstStyle/>
                    <a:p>
                      <a:endParaRPr lang="en-GB" sz="24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134" name="Gelijkbenige driehoek 218"/>
                    <p:cNvSpPr/>
                    <p:nvPr/>
                  </p:nvSpPr>
                  <p:spPr>
                    <a:xfrm rot="13500000">
                      <a:off x="12961080" y="4565880"/>
                      <a:ext cx="29520" cy="3852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90000" tIns="-25560" rIns="90000" bIns="-25560" anchor="ctr">
                      <a:noAutofit/>
                    </a:bodyPr>
                    <a:lstStyle/>
                    <a:p>
                      <a:endParaRPr lang="en-GB" sz="24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</p:grpSp>
          </p:grpSp>
          <p:sp>
            <p:nvSpPr>
              <p:cNvPr id="1135" name="Rechthoek 191"/>
              <p:cNvSpPr/>
              <p:nvPr/>
            </p:nvSpPr>
            <p:spPr>
              <a:xfrm>
                <a:off x="12377520" y="488808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136" name="ICOON_info"/>
              <p:cNvGrpSpPr/>
              <p:nvPr/>
            </p:nvGrpSpPr>
            <p:grpSpPr>
              <a:xfrm>
                <a:off x="15787440" y="4752000"/>
                <a:ext cx="283320" cy="283320"/>
                <a:chOff x="15787440" y="4752000"/>
                <a:chExt cx="283320" cy="283320"/>
              </a:xfrm>
            </p:grpSpPr>
            <p:sp>
              <p:nvSpPr>
                <p:cNvPr id="1137" name="Ovaal 199"/>
                <p:cNvSpPr/>
                <p:nvPr/>
              </p:nvSpPr>
              <p:spPr>
                <a:xfrm>
                  <a:off x="15807240" y="47714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138" name="Graphic 163"/>
                <p:cNvSpPr/>
                <p:nvPr/>
              </p:nvSpPr>
              <p:spPr>
                <a:xfrm>
                  <a:off x="15787440" y="47520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139" name="Groep 193"/>
              <p:cNvGrpSpPr/>
              <p:nvPr/>
            </p:nvGrpSpPr>
            <p:grpSpPr>
              <a:xfrm>
                <a:off x="15225480" y="5025240"/>
                <a:ext cx="627480" cy="576360"/>
                <a:chOff x="15225480" y="5025240"/>
                <a:chExt cx="627480" cy="576360"/>
              </a:xfrm>
            </p:grpSpPr>
            <p:grpSp>
              <p:nvGrpSpPr>
                <p:cNvPr id="1140" name="Inspireren"/>
                <p:cNvGrpSpPr/>
                <p:nvPr/>
              </p:nvGrpSpPr>
              <p:grpSpPr>
                <a:xfrm>
                  <a:off x="15447960" y="5025240"/>
                  <a:ext cx="169560" cy="241920"/>
                  <a:chOff x="15447960" y="5025240"/>
                  <a:chExt cx="169560" cy="241920"/>
                </a:xfrm>
              </p:grpSpPr>
              <p:sp>
                <p:nvSpPr>
                  <p:cNvPr id="1141" name="Freeform 12"/>
                  <p:cNvSpPr/>
                  <p:nvPr/>
                </p:nvSpPr>
                <p:spPr>
                  <a:xfrm>
                    <a:off x="15498000" y="511200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42" name="Freeform 13"/>
                  <p:cNvSpPr/>
                  <p:nvPr/>
                </p:nvSpPr>
                <p:spPr>
                  <a:xfrm>
                    <a:off x="15502680" y="524340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43" name="Freeform 14"/>
                  <p:cNvSpPr/>
                  <p:nvPr/>
                </p:nvSpPr>
                <p:spPr>
                  <a:xfrm>
                    <a:off x="15447960" y="50252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144" name="Tekstvak 195"/>
                <p:cNvSpPr/>
                <p:nvPr/>
              </p:nvSpPr>
              <p:spPr>
                <a:xfrm>
                  <a:off x="15225480" y="52797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145" name="Groep 164"/>
            <p:cNvGrpSpPr/>
            <p:nvPr/>
          </p:nvGrpSpPr>
          <p:grpSpPr>
            <a:xfrm>
              <a:off x="12377880" y="0"/>
              <a:ext cx="3592800" cy="3040920"/>
              <a:chOff x="12377880" y="0"/>
              <a:chExt cx="3592800" cy="3040920"/>
            </a:xfrm>
          </p:grpSpPr>
          <p:sp>
            <p:nvSpPr>
              <p:cNvPr id="1146" name="Rechthoek 165"/>
              <p:cNvSpPr/>
              <p:nvPr/>
            </p:nvSpPr>
            <p:spPr>
              <a:xfrm>
                <a:off x="12377880" y="0"/>
                <a:ext cx="3592800" cy="304092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400" b="1" u="none" strike="noStrike" cap="all">
                    <a:solidFill>
                      <a:schemeClr val="accent1"/>
                    </a:solidFill>
                    <a:uFillTx/>
                    <a:latin typeface="Calibri"/>
                  </a:rPr>
                  <a:t>Format CHART</a:t>
                </a: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47" name="Ovaal 166"/>
              <p:cNvSpPr/>
              <p:nvPr/>
            </p:nvSpPr>
            <p:spPr>
              <a:xfrm>
                <a:off x="12560400" y="4654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48" name="Rechthoek 167"/>
              <p:cNvSpPr/>
              <p:nvPr/>
            </p:nvSpPr>
            <p:spPr>
              <a:xfrm>
                <a:off x="12844440" y="465480"/>
                <a:ext cx="2944440" cy="48960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When you want to change the lay-out of the chart, select the preferred part of the chart and go to the tab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‘Format’.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49" name="Ovaal 168"/>
              <p:cNvSpPr/>
              <p:nvPr/>
            </p:nvSpPr>
            <p:spPr>
              <a:xfrm>
                <a:off x="12560400" y="149364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50" name="Rechthoek 169"/>
              <p:cNvSpPr/>
              <p:nvPr/>
            </p:nvSpPr>
            <p:spPr>
              <a:xfrm>
                <a:off x="12844440" y="1493640"/>
                <a:ext cx="2944440" cy="6577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You can change the settings of the axes and data series by clicking on them with the right mouse button. Choose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‘Format Axis’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 or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‘Format Data Series’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151" name="Groep 170"/>
              <p:cNvGrpSpPr/>
              <p:nvPr/>
            </p:nvGrpSpPr>
            <p:grpSpPr>
              <a:xfrm>
                <a:off x="12851280" y="1060920"/>
                <a:ext cx="575640" cy="245880"/>
                <a:chOff x="12851280" y="1060920"/>
                <a:chExt cx="575640" cy="245880"/>
              </a:xfrm>
            </p:grpSpPr>
            <p:sp>
              <p:nvSpPr>
                <p:cNvPr id="1152" name="Rechthoek 185"/>
                <p:cNvSpPr/>
                <p:nvPr/>
              </p:nvSpPr>
              <p:spPr>
                <a:xfrm>
                  <a:off x="12851280" y="1060920"/>
                  <a:ext cx="575640" cy="214920"/>
                </a:xfrm>
                <a:prstGeom prst="rect">
                  <a:avLst/>
                </a:prstGeom>
                <a:solidFill>
                  <a:srgbClr val="F8F8F8"/>
                </a:solidFill>
                <a:ln w="6480">
                  <a:solidFill>
                    <a:schemeClr val="lt1">
                      <a:lumMod val="95000"/>
                    </a:schemeClr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18000" rIns="0" bIns="0" numCol="1" spcCol="0" anchor="t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en-GB" sz="1050" b="1" u="none" strike="noStrike">
                      <a:solidFill>
                        <a:srgbClr val="B74629"/>
                      </a:solidFill>
                      <a:uFillTx/>
                      <a:latin typeface="Calibri"/>
                    </a:rPr>
                    <a:t>Format</a:t>
                  </a:r>
                  <a:endParaRPr lang="en-US" sz="105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153" name="Rechthoek 186"/>
                <p:cNvSpPr/>
                <p:nvPr/>
              </p:nvSpPr>
              <p:spPr>
                <a:xfrm>
                  <a:off x="12851280" y="1280160"/>
                  <a:ext cx="575640" cy="26640"/>
                </a:xfrm>
                <a:prstGeom prst="rect">
                  <a:avLst/>
                </a:prstGeom>
                <a:solidFill>
                  <a:srgbClr val="B74629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154" name="Groep 171"/>
              <p:cNvGrpSpPr/>
              <p:nvPr/>
            </p:nvGrpSpPr>
            <p:grpSpPr>
              <a:xfrm>
                <a:off x="12849120" y="2257560"/>
                <a:ext cx="1377000" cy="591120"/>
                <a:chOff x="12849120" y="2257560"/>
                <a:chExt cx="1377000" cy="591120"/>
              </a:xfrm>
            </p:grpSpPr>
            <p:sp>
              <p:nvSpPr>
                <p:cNvPr id="1155" name="Rechthoek 172"/>
                <p:cNvSpPr/>
                <p:nvPr/>
              </p:nvSpPr>
              <p:spPr>
                <a:xfrm>
                  <a:off x="12849120" y="2257560"/>
                  <a:ext cx="1360080" cy="5043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156" name="Rechthoek 173"/>
                <p:cNvSpPr/>
                <p:nvPr/>
              </p:nvSpPr>
              <p:spPr>
                <a:xfrm>
                  <a:off x="12859200" y="2511360"/>
                  <a:ext cx="1344600" cy="24624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157" name="Tekstvak 174"/>
                <p:cNvSpPr/>
                <p:nvPr/>
              </p:nvSpPr>
              <p:spPr>
                <a:xfrm>
                  <a:off x="13042080" y="2316240"/>
                  <a:ext cx="1115640" cy="137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Add Trendline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158" name="Tekstvak 175"/>
                <p:cNvSpPr/>
                <p:nvPr/>
              </p:nvSpPr>
              <p:spPr>
                <a:xfrm>
                  <a:off x="13048200" y="2589120"/>
                  <a:ext cx="1115640" cy="108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Format Data Series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159" name="Vrije vorm: vorm 176"/>
                <p:cNvSpPr/>
                <p:nvPr/>
              </p:nvSpPr>
              <p:spPr>
                <a:xfrm>
                  <a:off x="14128920" y="26690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cxn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90000" rIns="180000" bIns="900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160" name="Groep 177"/>
                <p:cNvGrpSpPr/>
                <p:nvPr/>
              </p:nvGrpSpPr>
              <p:grpSpPr>
                <a:xfrm>
                  <a:off x="12883680" y="2554200"/>
                  <a:ext cx="268560" cy="277200"/>
                  <a:chOff x="12883680" y="2554200"/>
                  <a:chExt cx="268560" cy="277200"/>
                </a:xfrm>
              </p:grpSpPr>
              <p:sp>
                <p:nvSpPr>
                  <p:cNvPr id="1161" name="Rechthoek 181"/>
                  <p:cNvSpPr/>
                  <p:nvPr/>
                </p:nvSpPr>
                <p:spPr>
                  <a:xfrm>
                    <a:off x="12918960" y="2602080"/>
                    <a:ext cx="42840" cy="104400"/>
                  </a:xfrm>
                  <a:prstGeom prst="rect">
                    <a:avLst/>
                  </a:prstGeom>
                  <a:solidFill>
                    <a:srgbClr val="4D82B8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2" name="Rechthoek 182"/>
                  <p:cNvSpPr/>
                  <p:nvPr/>
                </p:nvSpPr>
                <p:spPr>
                  <a:xfrm>
                    <a:off x="12964320" y="2554200"/>
                    <a:ext cx="42840" cy="151920"/>
                  </a:xfrm>
                  <a:prstGeom prst="rect">
                    <a:avLst/>
                  </a:prstGeom>
                  <a:solidFill>
                    <a:srgbClr val="EDC87E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3" name="Rechthoek 183"/>
                  <p:cNvSpPr/>
                  <p:nvPr/>
                </p:nvSpPr>
                <p:spPr>
                  <a:xfrm>
                    <a:off x="13011840" y="2588400"/>
                    <a:ext cx="42840" cy="118080"/>
                  </a:xfrm>
                  <a:prstGeom prst="rect">
                    <a:avLst/>
                  </a:prstGeom>
                  <a:solidFill>
                    <a:srgbClr val="808080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164" name="Rechthoek 282"/>
                  <p:cNvSpPr/>
                  <p:nvPr/>
                </p:nvSpPr>
                <p:spPr>
                  <a:xfrm rot="19732200">
                    <a:off x="12905280" y="2637000"/>
                    <a:ext cx="225360" cy="146520"/>
                  </a:xfrm>
                  <a:custGeom>
                    <a:avLst/>
                    <a:gdLst>
                      <a:gd name="textAreaLeft" fmla="*/ 0 w 225360"/>
                      <a:gd name="textAreaRight" fmla="*/ 225720 w 225360"/>
                      <a:gd name="textAreaTop" fmla="*/ 0 h 146520"/>
                      <a:gd name="textAreaBottom" fmla="*/ 146880 h 146520"/>
                    </a:gdLst>
                    <a:ahLst/>
                    <a:cxnLst/>
                    <a:rect l="textAreaLeft" t="textAreaTop" r="textAreaRight" b="textAreaBottom"/>
                    <a:pathLst>
                      <a:path w="225663" h="146804">
                        <a:moveTo>
                          <a:pt x="13407" y="11860"/>
                        </a:moveTo>
                        <a:lnTo>
                          <a:pt x="225663" y="0"/>
                        </a:lnTo>
                        <a:lnTo>
                          <a:pt x="160746" y="146804"/>
                        </a:lnTo>
                        <a:lnTo>
                          <a:pt x="0" y="50836"/>
                        </a:lnTo>
                        <a:lnTo>
                          <a:pt x="13407" y="11860"/>
                        </a:lnTo>
                        <a:close/>
                      </a:path>
                    </a:pathLst>
                  </a:custGeom>
                  <a:solidFill>
                    <a:srgbClr val="FCE4DC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1165" name="Groep 178"/>
                <p:cNvGrpSpPr/>
                <p:nvPr/>
              </p:nvGrpSpPr>
              <p:grpSpPr>
                <a:xfrm>
                  <a:off x="12940560" y="2602800"/>
                  <a:ext cx="149760" cy="127800"/>
                  <a:chOff x="12940560" y="2602800"/>
                  <a:chExt cx="149760" cy="127800"/>
                </a:xfrm>
              </p:grpSpPr>
              <p:sp>
                <p:nvSpPr>
                  <p:cNvPr id="1166" name="Vrije vorm: vorm 179"/>
                  <p:cNvSpPr/>
                  <p:nvPr/>
                </p:nvSpPr>
                <p:spPr>
                  <a:xfrm rot="513600">
                    <a:off x="13008960" y="2607840"/>
                    <a:ext cx="74880" cy="88920"/>
                  </a:xfrm>
                  <a:custGeom>
                    <a:avLst/>
                    <a:gdLst>
                      <a:gd name="textAreaLeft" fmla="*/ 0 w 74880"/>
                      <a:gd name="textAreaRight" fmla="*/ 75240 w 74880"/>
                      <a:gd name="textAreaTop" fmla="*/ 0 h 88920"/>
                      <a:gd name="textAreaBottom" fmla="*/ 89280 h 88920"/>
                    </a:gdLst>
                    <a:ahLst/>
                    <a:cxnLst/>
                    <a:rect l="textAreaLeft" t="textAreaTop" r="textAreaRight" b="textAreaBottom"/>
                    <a:pathLst>
                      <a:path w="165794" h="200436">
                        <a:moveTo>
                          <a:pt x="0" y="163491"/>
                        </a:moveTo>
                        <a:cubicBezTo>
                          <a:pt x="14624" y="129624"/>
                          <a:pt x="137006" y="-18157"/>
                          <a:pt x="161637" y="1854"/>
                        </a:cubicBezTo>
                        <a:cubicBezTo>
                          <a:pt x="186268" y="21865"/>
                          <a:pt x="94672" y="172727"/>
                          <a:pt x="64654" y="200436"/>
                        </a:cubicBezTo>
                        <a:lnTo>
                          <a:pt x="0" y="1634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3F3E3C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80000" tIns="44640" rIns="180000" bIns="44640" numCol="1" spcCol="0" anchor="ctr">
                    <a:noAutofit/>
                  </a:bodyPr>
                  <a:lstStyle/>
                  <a:p>
                    <a:endParaRPr lang="en-GB" sz="1600" b="0" u="none" strike="noStrik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167" name="Vrije vorm: vorm 180"/>
                  <p:cNvSpPr/>
                  <p:nvPr/>
                </p:nvSpPr>
                <p:spPr>
                  <a:xfrm rot="513600">
                    <a:off x="12943800" y="2671560"/>
                    <a:ext cx="93600" cy="52200"/>
                  </a:xfrm>
                  <a:custGeom>
                    <a:avLst/>
                    <a:gdLst>
                      <a:gd name="textAreaLeft" fmla="*/ 0 w 93600"/>
                      <a:gd name="textAreaRight" fmla="*/ 93960 w 93600"/>
                      <a:gd name="textAreaTop" fmla="*/ 0 h 52200"/>
                      <a:gd name="textAreaBottom" fmla="*/ 52560 h 52200"/>
                    </a:gdLst>
                    <a:ahLst/>
                    <a:cxnLst/>
                    <a:rect l="textAreaLeft" t="textAreaTop" r="textAreaRight" b="textAreaBottom"/>
                    <a:pathLst>
                      <a:path w="117808" h="67245">
                        <a:moveTo>
                          <a:pt x="220" y="56172"/>
                        </a:moveTo>
                        <a:cubicBezTo>
                          <a:pt x="-3628" y="70796"/>
                          <a:pt x="44022" y="68627"/>
                          <a:pt x="63614" y="62785"/>
                        </a:cubicBezTo>
                        <a:cubicBezTo>
                          <a:pt x="83206" y="56943"/>
                          <a:pt x="116546" y="31369"/>
                          <a:pt x="117770" y="21119"/>
                        </a:cubicBezTo>
                        <a:cubicBezTo>
                          <a:pt x="118994" y="10869"/>
                          <a:pt x="90549" y="-4559"/>
                          <a:pt x="70957" y="1283"/>
                        </a:cubicBezTo>
                        <a:cubicBezTo>
                          <a:pt x="51365" y="7125"/>
                          <a:pt x="61415" y="48373"/>
                          <a:pt x="220" y="56172"/>
                        </a:cubicBezTo>
                        <a:close/>
                      </a:path>
                    </a:pathLst>
                  </a:custGeom>
                  <a:solidFill>
                    <a:srgbClr val="8AC3EF"/>
                  </a:solidFill>
                  <a:ln w="9360">
                    <a:solidFill>
                      <a:srgbClr val="307EBD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80000" tIns="26280" rIns="180000" bIns="26280" numCol="1" spcCol="0" anchor="ctr">
                    <a:noAutofit/>
                  </a:bodyPr>
                  <a:lstStyle/>
                  <a:p>
                    <a:endParaRPr lang="en-GB" sz="1600" b="0" u="none" strike="noStrik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RID"/>
          <p:cNvGrpSpPr/>
          <p:nvPr/>
        </p:nvGrpSpPr>
        <p:grpSpPr>
          <a:xfrm>
            <a:off x="-11880" y="0"/>
            <a:ext cx="12203640" cy="6857640"/>
            <a:chOff x="-11880" y="0"/>
            <a:chExt cx="12203640" cy="6857640"/>
          </a:xfrm>
        </p:grpSpPr>
        <p:sp>
          <p:nvSpPr>
            <p:cNvPr id="1172" name="Rechthoek 7"/>
            <p:cNvSpPr/>
            <p:nvPr/>
          </p:nvSpPr>
          <p:spPr>
            <a:xfrm>
              <a:off x="-11880" y="0"/>
              <a:ext cx="12191760" cy="71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73" name="Rechthoek 11"/>
            <p:cNvSpPr/>
            <p:nvPr/>
          </p:nvSpPr>
          <p:spPr>
            <a:xfrm>
              <a:off x="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74" name="Rechthoek 12"/>
            <p:cNvSpPr/>
            <p:nvPr/>
          </p:nvSpPr>
          <p:spPr>
            <a:xfrm>
              <a:off x="11472120" y="0"/>
              <a:ext cx="719640" cy="6857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75" name="Rechthoek 15"/>
            <p:cNvSpPr/>
            <p:nvPr/>
          </p:nvSpPr>
          <p:spPr>
            <a:xfrm>
              <a:off x="0" y="106452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76" name="Rechthoek 16"/>
            <p:cNvSpPr/>
            <p:nvPr/>
          </p:nvSpPr>
          <p:spPr>
            <a:xfrm>
              <a:off x="0" y="6498000"/>
              <a:ext cx="12191760" cy="35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77" name="Rechthoek 17"/>
            <p:cNvSpPr/>
            <p:nvPr/>
          </p:nvSpPr>
          <p:spPr>
            <a:xfrm>
              <a:off x="0" y="5806080"/>
              <a:ext cx="12191760" cy="5396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178" name="Tekstvak 19"/>
          <p:cNvSpPr/>
          <p:nvPr/>
        </p:nvSpPr>
        <p:spPr>
          <a:xfrm>
            <a:off x="0" y="-635040"/>
            <a:ext cx="55116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layout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9" name="Tekstvak 3"/>
          <p:cNvSpPr/>
          <p:nvPr/>
        </p:nvSpPr>
        <p:spPr>
          <a:xfrm>
            <a:off x="10926000" y="-1276560"/>
            <a:ext cx="126540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Primary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80" name="Groep 33"/>
          <p:cNvGrpSpPr/>
          <p:nvPr/>
        </p:nvGrpSpPr>
        <p:grpSpPr>
          <a:xfrm>
            <a:off x="11552040" y="-1016280"/>
            <a:ext cx="639720" cy="179640"/>
            <a:chOff x="11552040" y="-1016280"/>
            <a:chExt cx="639720" cy="179640"/>
          </a:xfrm>
        </p:grpSpPr>
        <p:sp>
          <p:nvSpPr>
            <p:cNvPr id="1181" name="Rechthoek 4"/>
            <p:cNvSpPr/>
            <p:nvPr/>
          </p:nvSpPr>
          <p:spPr>
            <a:xfrm>
              <a:off x="12012120" y="-1016280"/>
              <a:ext cx="179640" cy="1796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82" name="Rechthoek 6"/>
            <p:cNvSpPr/>
            <p:nvPr/>
          </p:nvSpPr>
          <p:spPr>
            <a:xfrm>
              <a:off x="11782080" y="-1016280"/>
              <a:ext cx="179640" cy="17964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83" name="Rechthoek 8"/>
            <p:cNvSpPr/>
            <p:nvPr/>
          </p:nvSpPr>
          <p:spPr>
            <a:xfrm>
              <a:off x="11552040" y="-1016280"/>
              <a:ext cx="179640" cy="179640"/>
            </a:xfrm>
            <a:prstGeom prst="rect">
              <a:avLst/>
            </a:prstGeom>
            <a:solidFill>
              <a:schemeClr val="accent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1184" name="Tekstvak 9"/>
          <p:cNvSpPr/>
          <p:nvPr/>
        </p:nvSpPr>
        <p:spPr>
          <a:xfrm>
            <a:off x="10676880" y="-671760"/>
            <a:ext cx="1514880" cy="16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GB" sz="1100" b="0" u="none" strike="noStrike" cap="all">
                <a:solidFill>
                  <a:schemeClr val="accent1"/>
                </a:solidFill>
                <a:uFillTx/>
                <a:latin typeface="Arial"/>
              </a:rPr>
              <a:t>secondary colors</a:t>
            </a:r>
            <a:endParaRPr lang="en-US" sz="1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85" name="Groep 32"/>
          <p:cNvGrpSpPr/>
          <p:nvPr/>
        </p:nvGrpSpPr>
        <p:grpSpPr>
          <a:xfrm>
            <a:off x="9687960" y="-411120"/>
            <a:ext cx="2503800" cy="179640"/>
            <a:chOff x="9687960" y="-411120"/>
            <a:chExt cx="2503800" cy="179640"/>
          </a:xfrm>
        </p:grpSpPr>
        <p:sp>
          <p:nvSpPr>
            <p:cNvPr id="1186" name="Rechthoek 10"/>
            <p:cNvSpPr/>
            <p:nvPr/>
          </p:nvSpPr>
          <p:spPr>
            <a:xfrm>
              <a:off x="12012120" y="-411120"/>
              <a:ext cx="179640" cy="179640"/>
            </a:xfrm>
            <a:prstGeom prst="rect">
              <a:avLst/>
            </a:prstGeom>
            <a:solidFill>
              <a:srgbClr val="009B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87" name="Rechthoek 13"/>
            <p:cNvSpPr/>
            <p:nvPr/>
          </p:nvSpPr>
          <p:spPr>
            <a:xfrm>
              <a:off x="11782080" y="-411120"/>
              <a:ext cx="179640" cy="179640"/>
            </a:xfrm>
            <a:prstGeom prst="rect">
              <a:avLst/>
            </a:prstGeom>
            <a:solidFill>
              <a:srgbClr val="6CC24A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88" name="Rechthoek 18"/>
            <p:cNvSpPr/>
            <p:nvPr/>
          </p:nvSpPr>
          <p:spPr>
            <a:xfrm>
              <a:off x="11552040" y="-411120"/>
              <a:ext cx="179640" cy="179640"/>
            </a:xfrm>
            <a:prstGeom prst="rect">
              <a:avLst/>
            </a:prstGeom>
            <a:solidFill>
              <a:srgbClr val="FFB81C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89" name="Rechthoek 21"/>
            <p:cNvSpPr/>
            <p:nvPr/>
          </p:nvSpPr>
          <p:spPr>
            <a:xfrm>
              <a:off x="11315880" y="-411120"/>
              <a:ext cx="179640" cy="179640"/>
            </a:xfrm>
            <a:prstGeom prst="rect">
              <a:avLst/>
            </a:prstGeom>
            <a:solidFill>
              <a:srgbClr val="EC684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0" name="Rechthoek 22"/>
            <p:cNvSpPr/>
            <p:nvPr/>
          </p:nvSpPr>
          <p:spPr>
            <a:xfrm>
              <a:off x="11086200" y="-411120"/>
              <a:ext cx="179640" cy="179640"/>
            </a:xfrm>
            <a:prstGeom prst="rect">
              <a:avLst/>
            </a:prstGeom>
            <a:solidFill>
              <a:srgbClr val="E03C31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1" name="Rechthoek 23"/>
            <p:cNvSpPr/>
            <p:nvPr/>
          </p:nvSpPr>
          <p:spPr>
            <a:xfrm>
              <a:off x="10856160" y="-411120"/>
              <a:ext cx="179640" cy="179640"/>
            </a:xfrm>
            <a:prstGeom prst="rect">
              <a:avLst/>
            </a:prstGeom>
            <a:solidFill>
              <a:srgbClr val="A50034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2" name="Rechthoek 24"/>
            <p:cNvSpPr/>
            <p:nvPr/>
          </p:nvSpPr>
          <p:spPr>
            <a:xfrm>
              <a:off x="10620000" y="-411120"/>
              <a:ext cx="179640" cy="179640"/>
            </a:xfrm>
            <a:prstGeom prst="rect">
              <a:avLst/>
            </a:prstGeom>
            <a:solidFill>
              <a:srgbClr val="EF60A3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3" name="Rechthoek 25"/>
            <p:cNvSpPr/>
            <p:nvPr/>
          </p:nvSpPr>
          <p:spPr>
            <a:xfrm>
              <a:off x="10383840" y="-411120"/>
              <a:ext cx="179640" cy="179640"/>
            </a:xfrm>
            <a:prstGeom prst="rect">
              <a:avLst/>
            </a:prstGeom>
            <a:solidFill>
              <a:srgbClr val="6F1D77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4" name="Rechthoek 26"/>
            <p:cNvSpPr/>
            <p:nvPr/>
          </p:nvSpPr>
          <p:spPr>
            <a:xfrm>
              <a:off x="10153800" y="-411120"/>
              <a:ext cx="179640" cy="179640"/>
            </a:xfrm>
            <a:prstGeom prst="rect">
              <a:avLst/>
            </a:prstGeom>
            <a:solidFill>
              <a:srgbClr val="0076C2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5" name="Rechthoek 30"/>
            <p:cNvSpPr/>
            <p:nvPr/>
          </p:nvSpPr>
          <p:spPr>
            <a:xfrm>
              <a:off x="9924120" y="-411120"/>
              <a:ext cx="179640" cy="179640"/>
            </a:xfrm>
            <a:prstGeom prst="rect">
              <a:avLst/>
            </a:prstGeom>
            <a:solidFill>
              <a:srgbClr val="00B8C8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196" name="Rechthoek 31"/>
            <p:cNvSpPr/>
            <p:nvPr/>
          </p:nvSpPr>
          <p:spPr>
            <a:xfrm>
              <a:off x="9687960" y="-411120"/>
              <a:ext cx="179640" cy="179640"/>
            </a:xfrm>
            <a:prstGeom prst="rect">
              <a:avLst/>
            </a:prstGeom>
            <a:solidFill>
              <a:srgbClr val="0C2340"/>
            </a:solidFill>
            <a:ln w="12600">
              <a:solidFill>
                <a:schemeClr val="lt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4000" tIns="90000" rIns="144000" bIns="90000" anchor="ctr">
              <a:noAutofit/>
            </a:bodyPr>
            <a:lstStyle/>
            <a:p>
              <a:endParaRPr lang="en-GB" sz="1600" b="0" u="none" strike="noStrik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grpSp>
        <p:nvGrpSpPr>
          <p:cNvPr id="1197" name="Groep 50"/>
          <p:cNvGrpSpPr/>
          <p:nvPr/>
        </p:nvGrpSpPr>
        <p:grpSpPr>
          <a:xfrm>
            <a:off x="721080" y="6216840"/>
            <a:ext cx="960840" cy="381240"/>
            <a:chOff x="721080" y="6216840"/>
            <a:chExt cx="960840" cy="381240"/>
          </a:xfrm>
        </p:grpSpPr>
        <p:sp>
          <p:nvSpPr>
            <p:cNvPr id="1198" name="Vrije vorm: vorm 42"/>
            <p:cNvSpPr/>
            <p:nvPr/>
          </p:nvSpPr>
          <p:spPr>
            <a:xfrm>
              <a:off x="911520" y="6405480"/>
              <a:ext cx="176760" cy="192240"/>
            </a:xfrm>
            <a:custGeom>
              <a:avLst/>
              <a:gdLst>
                <a:gd name="textAreaLeft" fmla="*/ 0 w 176760"/>
                <a:gd name="textAreaRight" fmla="*/ 177120 w 17676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174307" h="186023">
                  <a:moveTo>
                    <a:pt x="87154" y="150686"/>
                  </a:moveTo>
                  <a:cubicBezTo>
                    <a:pt x="110871" y="150686"/>
                    <a:pt x="123825" y="134874"/>
                    <a:pt x="123825" y="112776"/>
                  </a:cubicBezTo>
                  <a:lnTo>
                    <a:pt x="123825" y="0"/>
                  </a:lnTo>
                  <a:lnTo>
                    <a:pt x="174307" y="0"/>
                  </a:lnTo>
                  <a:lnTo>
                    <a:pt x="174307" y="115348"/>
                  </a:lnTo>
                  <a:cubicBezTo>
                    <a:pt x="173831" y="166116"/>
                    <a:pt x="133159" y="186023"/>
                    <a:pt x="87154" y="186023"/>
                  </a:cubicBezTo>
                  <a:cubicBezTo>
                    <a:pt x="41148" y="186023"/>
                    <a:pt x="571" y="166116"/>
                    <a:pt x="0" y="115348"/>
                  </a:cubicBezTo>
                  <a:lnTo>
                    <a:pt x="0" y="0"/>
                  </a:lnTo>
                  <a:lnTo>
                    <a:pt x="50482" y="0"/>
                  </a:lnTo>
                  <a:lnTo>
                    <a:pt x="50482" y="112776"/>
                  </a:lnTo>
                  <a:cubicBezTo>
                    <a:pt x="50578" y="134874"/>
                    <a:pt x="63436" y="150686"/>
                    <a:pt x="87154" y="150686"/>
                  </a:cubicBezTo>
                  <a:close/>
                </a:path>
              </a:pathLst>
            </a:custGeom>
            <a:solidFill>
              <a:srgbClr val="00A6D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99" name="Vrije vorm: vorm 43"/>
            <p:cNvSpPr/>
            <p:nvPr/>
          </p:nvSpPr>
          <p:spPr>
            <a:xfrm>
              <a:off x="721080" y="6405480"/>
              <a:ext cx="165960" cy="18828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63639" h="182213">
                  <a:moveTo>
                    <a:pt x="56578" y="182213"/>
                  </a:moveTo>
                  <a:lnTo>
                    <a:pt x="107061" y="182213"/>
                  </a:lnTo>
                  <a:lnTo>
                    <a:pt x="107061" y="35338"/>
                  </a:lnTo>
                  <a:lnTo>
                    <a:pt x="163640" y="35338"/>
                  </a:lnTo>
                  <a:lnTo>
                    <a:pt x="163640" y="0"/>
                  </a:lnTo>
                  <a:lnTo>
                    <a:pt x="0" y="0"/>
                  </a:lnTo>
                  <a:lnTo>
                    <a:pt x="0" y="35338"/>
                  </a:lnTo>
                  <a:lnTo>
                    <a:pt x="56578" y="3533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0" name="Vrije vorm: vorm 44"/>
            <p:cNvSpPr/>
            <p:nvPr/>
          </p:nvSpPr>
          <p:spPr>
            <a:xfrm>
              <a:off x="771120" y="6216840"/>
              <a:ext cx="174960" cy="176760"/>
            </a:xfrm>
            <a:custGeom>
              <a:avLst/>
              <a:gdLst>
                <a:gd name="textAreaLeft" fmla="*/ 0 w 174960"/>
                <a:gd name="textAreaRight" fmla="*/ 175320 w 174960"/>
                <a:gd name="textAreaTop" fmla="*/ 0 h 176760"/>
                <a:gd name="textAreaBottom" fmla="*/ 177120 h 176760"/>
              </a:gdLst>
              <a:ahLst/>
              <a:cxnLst/>
              <a:rect l="textAreaLeft" t="textAreaTop" r="textAreaRight" b="textAreaBottom"/>
              <a:pathLst>
                <a:path w="172449" h="170903">
                  <a:moveTo>
                    <a:pt x="128740" y="93637"/>
                  </a:moveTo>
                  <a:cubicBezTo>
                    <a:pt x="116453" y="97542"/>
                    <a:pt x="103689" y="94399"/>
                    <a:pt x="103785" y="77920"/>
                  </a:cubicBezTo>
                  <a:cubicBezTo>
                    <a:pt x="103785" y="52774"/>
                    <a:pt x="162744" y="31724"/>
                    <a:pt x="170936" y="9816"/>
                  </a:cubicBezTo>
                  <a:cubicBezTo>
                    <a:pt x="172936" y="4387"/>
                    <a:pt x="173127" y="-185"/>
                    <a:pt x="170460" y="6"/>
                  </a:cubicBezTo>
                  <a:cubicBezTo>
                    <a:pt x="168555" y="101"/>
                    <a:pt x="170079" y="2863"/>
                    <a:pt x="165888" y="6959"/>
                  </a:cubicBezTo>
                  <a:cubicBezTo>
                    <a:pt x="141504" y="31438"/>
                    <a:pt x="100546" y="31343"/>
                    <a:pt x="69114" y="45440"/>
                  </a:cubicBezTo>
                  <a:cubicBezTo>
                    <a:pt x="48540" y="54679"/>
                    <a:pt x="-11849" y="83064"/>
                    <a:pt x="2058" y="146405"/>
                  </a:cubicBezTo>
                  <a:cubicBezTo>
                    <a:pt x="2724" y="149453"/>
                    <a:pt x="4534" y="159454"/>
                    <a:pt x="6344" y="159454"/>
                  </a:cubicBezTo>
                  <a:cubicBezTo>
                    <a:pt x="8439" y="159454"/>
                    <a:pt x="8439" y="153454"/>
                    <a:pt x="8439" y="146215"/>
                  </a:cubicBezTo>
                  <a:cubicBezTo>
                    <a:pt x="7963" y="108495"/>
                    <a:pt x="52635" y="98018"/>
                    <a:pt x="67209" y="73348"/>
                  </a:cubicBezTo>
                  <a:cubicBezTo>
                    <a:pt x="68923" y="70395"/>
                    <a:pt x="71971" y="66300"/>
                    <a:pt x="72638" y="68205"/>
                  </a:cubicBezTo>
                  <a:cubicBezTo>
                    <a:pt x="73019" y="69157"/>
                    <a:pt x="72733" y="70491"/>
                    <a:pt x="72162" y="73158"/>
                  </a:cubicBezTo>
                  <a:cubicBezTo>
                    <a:pt x="67590" y="93446"/>
                    <a:pt x="46444" y="106400"/>
                    <a:pt x="52445" y="120878"/>
                  </a:cubicBezTo>
                  <a:cubicBezTo>
                    <a:pt x="60255" y="139642"/>
                    <a:pt x="82639" y="125641"/>
                    <a:pt x="89592" y="113544"/>
                  </a:cubicBezTo>
                  <a:cubicBezTo>
                    <a:pt x="91402" y="110210"/>
                    <a:pt x="92450" y="108115"/>
                    <a:pt x="93688" y="108495"/>
                  </a:cubicBezTo>
                  <a:cubicBezTo>
                    <a:pt x="94641" y="108781"/>
                    <a:pt x="94545" y="112591"/>
                    <a:pt x="93974" y="116020"/>
                  </a:cubicBezTo>
                  <a:cubicBezTo>
                    <a:pt x="90259" y="137833"/>
                    <a:pt x="85306" y="150025"/>
                    <a:pt x="69304" y="162502"/>
                  </a:cubicBezTo>
                  <a:cubicBezTo>
                    <a:pt x="64161" y="166503"/>
                    <a:pt x="56160" y="167265"/>
                    <a:pt x="57207" y="170313"/>
                  </a:cubicBezTo>
                  <a:cubicBezTo>
                    <a:pt x="57493" y="171075"/>
                    <a:pt x="60922" y="170979"/>
                    <a:pt x="63684" y="170694"/>
                  </a:cubicBezTo>
                  <a:cubicBezTo>
                    <a:pt x="106166" y="167932"/>
                    <a:pt x="141694" y="117925"/>
                    <a:pt x="151124" y="85159"/>
                  </a:cubicBezTo>
                  <a:cubicBezTo>
                    <a:pt x="152076" y="82873"/>
                    <a:pt x="152362" y="80683"/>
                    <a:pt x="151410" y="79920"/>
                  </a:cubicBezTo>
                  <a:cubicBezTo>
                    <a:pt x="150171" y="78968"/>
                    <a:pt x="148266" y="81159"/>
                    <a:pt x="146361" y="82873"/>
                  </a:cubicBezTo>
                  <a:cubicBezTo>
                    <a:pt x="141504" y="87255"/>
                    <a:pt x="134836" y="91732"/>
                    <a:pt x="128740" y="93637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1" name="Vrije vorm: vorm 45"/>
            <p:cNvSpPr/>
            <p:nvPr/>
          </p:nvSpPr>
          <p:spPr>
            <a:xfrm>
              <a:off x="1315080" y="6459120"/>
              <a:ext cx="116280" cy="138960"/>
            </a:xfrm>
            <a:custGeom>
              <a:avLst/>
              <a:gdLst>
                <a:gd name="textAreaLeft" fmla="*/ 0 w 116280"/>
                <a:gd name="textAreaRight" fmla="*/ 116640 w 1162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14680" h="134397">
                  <a:moveTo>
                    <a:pt x="24955" y="55054"/>
                  </a:moveTo>
                  <a:cubicBezTo>
                    <a:pt x="25146" y="35242"/>
                    <a:pt x="37052" y="17431"/>
                    <a:pt x="57055" y="17431"/>
                  </a:cubicBezTo>
                  <a:cubicBezTo>
                    <a:pt x="80296" y="17431"/>
                    <a:pt x="89344" y="33338"/>
                    <a:pt x="89344" y="55054"/>
                  </a:cubicBezTo>
                  <a:lnTo>
                    <a:pt x="24955" y="55054"/>
                  </a:lnTo>
                  <a:close/>
                  <a:moveTo>
                    <a:pt x="114681" y="71723"/>
                  </a:moveTo>
                  <a:lnTo>
                    <a:pt x="114681" y="59817"/>
                  </a:lnTo>
                  <a:cubicBezTo>
                    <a:pt x="114681" y="24765"/>
                    <a:pt x="94774" y="0"/>
                    <a:pt x="58864" y="0"/>
                  </a:cubicBezTo>
                  <a:cubicBezTo>
                    <a:pt x="18764" y="0"/>
                    <a:pt x="0" y="31051"/>
                    <a:pt x="0" y="68199"/>
                  </a:cubicBezTo>
                  <a:cubicBezTo>
                    <a:pt x="0" y="105537"/>
                    <a:pt x="16192" y="134398"/>
                    <a:pt x="56864" y="134398"/>
                  </a:cubicBezTo>
                  <a:cubicBezTo>
                    <a:pt x="87154" y="134398"/>
                    <a:pt x="109347" y="120015"/>
                    <a:pt x="113157" y="91250"/>
                  </a:cubicBezTo>
                  <a:lnTo>
                    <a:pt x="87916" y="91250"/>
                  </a:lnTo>
                  <a:cubicBezTo>
                    <a:pt x="85154" y="109633"/>
                    <a:pt x="75819" y="116967"/>
                    <a:pt x="57150" y="116967"/>
                  </a:cubicBezTo>
                  <a:cubicBezTo>
                    <a:pt x="32671" y="116967"/>
                    <a:pt x="24479" y="95155"/>
                    <a:pt x="24479" y="71818"/>
                  </a:cubicBezTo>
                  <a:lnTo>
                    <a:pt x="114681" y="718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2" name="Vrije vorm: vorm 46"/>
            <p:cNvSpPr/>
            <p:nvPr/>
          </p:nvSpPr>
          <p:spPr>
            <a:xfrm>
              <a:off x="1461240" y="6405480"/>
              <a:ext cx="24120" cy="188280"/>
            </a:xfrm>
            <a:custGeom>
              <a:avLst/>
              <a:gdLst>
                <a:gd name="textAreaLeft" fmla="*/ 0 w 24120"/>
                <a:gd name="textAreaRight" fmla="*/ 24480 w 2412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24003" h="182213">
                  <a:moveTo>
                    <a:pt x="0" y="0"/>
                  </a:moveTo>
                  <a:lnTo>
                    <a:pt x="24003" y="0"/>
                  </a:lnTo>
                  <a:lnTo>
                    <a:pt x="24003" y="182213"/>
                  </a:lnTo>
                  <a:lnTo>
                    <a:pt x="0" y="18221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3" name="Vrije vorm: vorm 47"/>
            <p:cNvSpPr/>
            <p:nvPr/>
          </p:nvSpPr>
          <p:spPr>
            <a:xfrm>
              <a:off x="1512720" y="6401520"/>
              <a:ext cx="82440" cy="19224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81533" h="186023">
                  <a:moveTo>
                    <a:pt x="48768" y="186023"/>
                  </a:moveTo>
                  <a:lnTo>
                    <a:pt x="48768" y="76009"/>
                  </a:lnTo>
                  <a:lnTo>
                    <a:pt x="78010" y="76009"/>
                  </a:lnTo>
                  <a:lnTo>
                    <a:pt x="78010" y="59341"/>
                  </a:lnTo>
                  <a:lnTo>
                    <a:pt x="48768" y="59341"/>
                  </a:lnTo>
                  <a:lnTo>
                    <a:pt x="48768" y="38862"/>
                  </a:lnTo>
                  <a:cubicBezTo>
                    <a:pt x="48768" y="24193"/>
                    <a:pt x="55817" y="21717"/>
                    <a:pt x="69437" y="21717"/>
                  </a:cubicBezTo>
                  <a:cubicBezTo>
                    <a:pt x="73438" y="21717"/>
                    <a:pt x="77533" y="22193"/>
                    <a:pt x="81534" y="22479"/>
                  </a:cubicBezTo>
                  <a:lnTo>
                    <a:pt x="81534" y="2572"/>
                  </a:lnTo>
                  <a:cubicBezTo>
                    <a:pt x="75914" y="1333"/>
                    <a:pt x="70199" y="0"/>
                    <a:pt x="64389" y="0"/>
                  </a:cubicBezTo>
                  <a:cubicBezTo>
                    <a:pt x="41720" y="0"/>
                    <a:pt x="24765" y="11430"/>
                    <a:pt x="24765" y="35624"/>
                  </a:cubicBezTo>
                  <a:lnTo>
                    <a:pt x="24765" y="59341"/>
                  </a:lnTo>
                  <a:lnTo>
                    <a:pt x="0" y="59341"/>
                  </a:lnTo>
                  <a:lnTo>
                    <a:pt x="0" y="76009"/>
                  </a:lnTo>
                  <a:lnTo>
                    <a:pt x="24765" y="76009"/>
                  </a:lnTo>
                  <a:lnTo>
                    <a:pt x="24765" y="186023"/>
                  </a:lnTo>
                  <a:lnTo>
                    <a:pt x="48768" y="186023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4" name="Vrije vorm: vorm 48"/>
            <p:cNvSpPr/>
            <p:nvPr/>
          </p:nvSpPr>
          <p:spPr>
            <a:xfrm>
              <a:off x="1605960" y="6427440"/>
              <a:ext cx="75960" cy="1706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170640"/>
                <a:gd name="textAreaBottom" fmla="*/ 171000 h 170640"/>
              </a:gdLst>
              <a:ahLst/>
              <a:cxnLst/>
              <a:rect l="textAreaLeft" t="textAreaTop" r="textAreaRight" b="textAreaBottom"/>
              <a:pathLst>
                <a:path w="74961" h="164972">
                  <a:moveTo>
                    <a:pt x="0" y="34480"/>
                  </a:moveTo>
                  <a:lnTo>
                    <a:pt x="0" y="51149"/>
                  </a:lnTo>
                  <a:lnTo>
                    <a:pt x="21717" y="51149"/>
                  </a:lnTo>
                  <a:lnTo>
                    <a:pt x="21717" y="131921"/>
                  </a:lnTo>
                  <a:cubicBezTo>
                    <a:pt x="21717" y="148780"/>
                    <a:pt x="22003" y="164973"/>
                    <a:pt x="57626" y="164973"/>
                  </a:cubicBezTo>
                  <a:cubicBezTo>
                    <a:pt x="63151" y="164973"/>
                    <a:pt x="68389" y="164497"/>
                    <a:pt x="74009" y="163449"/>
                  </a:cubicBezTo>
                  <a:lnTo>
                    <a:pt x="74009" y="145066"/>
                  </a:lnTo>
                  <a:cubicBezTo>
                    <a:pt x="70104" y="146018"/>
                    <a:pt x="65151" y="146590"/>
                    <a:pt x="61341" y="146590"/>
                  </a:cubicBezTo>
                  <a:cubicBezTo>
                    <a:pt x="52768" y="146590"/>
                    <a:pt x="45720" y="142304"/>
                    <a:pt x="45720" y="133255"/>
                  </a:cubicBezTo>
                  <a:lnTo>
                    <a:pt x="45720" y="51245"/>
                  </a:lnTo>
                  <a:lnTo>
                    <a:pt x="74962" y="51245"/>
                  </a:lnTo>
                  <a:lnTo>
                    <a:pt x="74962" y="34576"/>
                  </a:lnTo>
                  <a:lnTo>
                    <a:pt x="45720" y="34576"/>
                  </a:lnTo>
                  <a:lnTo>
                    <a:pt x="45720" y="0"/>
                  </a:lnTo>
                  <a:lnTo>
                    <a:pt x="21717" y="7525"/>
                  </a:lnTo>
                  <a:lnTo>
                    <a:pt x="21717" y="34576"/>
                  </a:lnTo>
                  <a:lnTo>
                    <a:pt x="0" y="34480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5" name="Vrije vorm: vorm 49"/>
            <p:cNvSpPr/>
            <p:nvPr/>
          </p:nvSpPr>
          <p:spPr>
            <a:xfrm>
              <a:off x="1140480" y="6405480"/>
              <a:ext cx="150840" cy="18828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88280"/>
                <a:gd name="textAreaBottom" fmla="*/ 188640 h 188280"/>
              </a:gdLst>
              <a:ahLst/>
              <a:cxnLst/>
              <a:rect l="textAreaLeft" t="textAreaTop" r="textAreaRight" b="textAreaBottom"/>
              <a:pathLst>
                <a:path w="148685" h="182308">
                  <a:moveTo>
                    <a:pt x="0" y="182309"/>
                  </a:moveTo>
                  <a:lnTo>
                    <a:pt x="62579" y="182309"/>
                  </a:lnTo>
                  <a:cubicBezTo>
                    <a:pt x="140494" y="182309"/>
                    <a:pt x="148685" y="116300"/>
                    <a:pt x="148685" y="91154"/>
                  </a:cubicBezTo>
                  <a:cubicBezTo>
                    <a:pt x="148685" y="66008"/>
                    <a:pt x="140494" y="0"/>
                    <a:pt x="62579" y="0"/>
                  </a:cubicBezTo>
                  <a:lnTo>
                    <a:pt x="0" y="0"/>
                  </a:lnTo>
                  <a:lnTo>
                    <a:pt x="0" y="182309"/>
                  </a:lnTo>
                  <a:close/>
                  <a:moveTo>
                    <a:pt x="25241" y="21812"/>
                  </a:moveTo>
                  <a:lnTo>
                    <a:pt x="62579" y="21812"/>
                  </a:lnTo>
                  <a:cubicBezTo>
                    <a:pt x="104680" y="21812"/>
                    <a:pt x="122206" y="53626"/>
                    <a:pt x="122206" y="91250"/>
                  </a:cubicBezTo>
                  <a:cubicBezTo>
                    <a:pt x="122206" y="128873"/>
                    <a:pt x="104680" y="160687"/>
                    <a:pt x="62579" y="160687"/>
                  </a:cubicBezTo>
                  <a:lnTo>
                    <a:pt x="25241" y="160687"/>
                  </a:lnTo>
                  <a:lnTo>
                    <a:pt x="25241" y="21812"/>
                  </a:lnTo>
                  <a:close/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1206" name="PlaceHolder 1"/>
          <p:cNvSpPr>
            <a:spLocks noGrp="1"/>
          </p:cNvSpPr>
          <p:nvPr>
            <p:ph type="body"/>
          </p:nvPr>
        </p:nvSpPr>
        <p:spPr>
          <a:xfrm>
            <a:off x="718560" y="1565280"/>
            <a:ext cx="10752840" cy="443520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tIns="0" rIns="90000" bIns="1260000" anchor="ctr">
            <a:no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Click on the icon below</a:t>
            </a:r>
            <a:br>
              <a:rPr sz="1200"/>
            </a:br>
            <a:r>
              <a:rPr lang="en-GB" sz="1200" b="0" i="1" u="none" strike="noStrike">
                <a:solidFill>
                  <a:schemeClr val="lt1">
                    <a:lumMod val="50000"/>
                  </a:schemeClr>
                </a:solidFill>
                <a:uFillTx/>
                <a:latin typeface="Arial"/>
              </a:rPr>
              <a:t>to insert a graph</a:t>
            </a:r>
            <a:endParaRPr lang="nl-NL" sz="12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207" name="PlaceHolder 2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-27720" rIns="0" bIns="350280" anchor="t">
            <a:noAutofit/>
          </a:bodyPr>
          <a:lstStyle/>
          <a:p>
            <a:pPr indent="0" defTabSz="914400">
              <a:lnSpc>
                <a:spcPts val="3600"/>
              </a:lnSpc>
              <a:buNone/>
            </a:pPr>
            <a:r>
              <a:rPr lang="en-GB" sz="3600" b="1" u="none" strike="noStrike">
                <a:solidFill>
                  <a:schemeClr val="dk2"/>
                </a:solidFill>
                <a:uFillTx/>
                <a:latin typeface="Arial"/>
              </a:rPr>
              <a:t>Title goes here</a:t>
            </a:r>
            <a:endParaRPr lang="nl-NL" sz="3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08" name="Rechthoek 7"/>
          <p:cNvSpPr/>
          <p:nvPr/>
        </p:nvSpPr>
        <p:spPr>
          <a:xfrm>
            <a:off x="2520" y="-439560"/>
            <a:ext cx="674280" cy="275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Graph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9" name="PlaceHolder 3"/>
          <p:cNvSpPr>
            <a:spLocks noGrp="1"/>
          </p:cNvSpPr>
          <p:nvPr>
            <p:ph type="dt" idx="16"/>
          </p:nvPr>
        </p:nvSpPr>
        <p:spPr>
          <a:xfrm>
            <a:off x="10146600" y="64058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10" name="PlaceHolder 4"/>
          <p:cNvSpPr>
            <a:spLocks noGrp="1"/>
          </p:cNvSpPr>
          <p:nvPr>
            <p:ph type="sldNum" idx="17"/>
          </p:nvPr>
        </p:nvSpPr>
        <p:spPr>
          <a:xfrm>
            <a:off x="11178360" y="6405840"/>
            <a:ext cx="2908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GB" sz="1200" b="1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993EDA8-4227-4D71-A074-47F92A915646}" type="slidenum">
              <a:rPr lang="en-GB" sz="1200" b="1" u="none" strike="noStrike">
                <a:solidFill>
                  <a:schemeClr val="dk2"/>
                </a:solidFill>
                <a:uFillTx/>
                <a:latin typeface="Arial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grpSp>
        <p:nvGrpSpPr>
          <p:cNvPr id="1211" name="INSTRUCTION"/>
          <p:cNvGrpSpPr/>
          <p:nvPr/>
        </p:nvGrpSpPr>
        <p:grpSpPr>
          <a:xfrm>
            <a:off x="-3786480" y="0"/>
            <a:ext cx="3693240" cy="5715720"/>
            <a:chOff x="-3786480" y="0"/>
            <a:chExt cx="3693240" cy="5715720"/>
          </a:xfrm>
        </p:grpSpPr>
        <p:grpSp>
          <p:nvGrpSpPr>
            <p:cNvPr id="1212" name="Groep 6"/>
            <p:cNvGrpSpPr/>
            <p:nvPr/>
          </p:nvGrpSpPr>
          <p:grpSpPr>
            <a:xfrm>
              <a:off x="-3786480" y="3234600"/>
              <a:ext cx="3693240" cy="2481120"/>
              <a:chOff x="-3786480" y="3234600"/>
              <a:chExt cx="3693240" cy="2481120"/>
            </a:xfrm>
          </p:grpSpPr>
          <p:sp>
            <p:nvSpPr>
              <p:cNvPr id="1213" name="Rechthoek 31"/>
              <p:cNvSpPr/>
              <p:nvPr/>
            </p:nvSpPr>
            <p:spPr>
              <a:xfrm>
                <a:off x="-3786120" y="3234600"/>
                <a:ext cx="3592800" cy="184896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400" b="1" u="none" strike="noStrike" cap="all">
                    <a:solidFill>
                      <a:schemeClr val="accent1"/>
                    </a:solidFill>
                    <a:uFillTx/>
                    <a:latin typeface="Calibri"/>
                  </a:rPr>
                  <a:t>Edit chart data</a:t>
                </a: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14" name="Ovaal 32"/>
              <p:cNvSpPr/>
              <p:nvPr/>
            </p:nvSpPr>
            <p:spPr>
              <a:xfrm>
                <a:off x="-3603600" y="369936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15" name="Rechthoek 33"/>
              <p:cNvSpPr/>
              <p:nvPr/>
            </p:nvSpPr>
            <p:spPr>
              <a:xfrm>
                <a:off x="-3319560" y="3699360"/>
                <a:ext cx="2944440" cy="32724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Click with the right mouse button on the chart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and choose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‘Edit data’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216" name="Groep 34"/>
              <p:cNvGrpSpPr/>
              <p:nvPr/>
            </p:nvGrpSpPr>
            <p:grpSpPr>
              <a:xfrm>
                <a:off x="-3314880" y="4139280"/>
                <a:ext cx="1495080" cy="563400"/>
                <a:chOff x="-3314880" y="4139280"/>
                <a:chExt cx="1495080" cy="563400"/>
              </a:xfrm>
            </p:grpSpPr>
            <p:sp>
              <p:nvSpPr>
                <p:cNvPr id="1217" name="Rechthoek 45"/>
                <p:cNvSpPr/>
                <p:nvPr/>
              </p:nvSpPr>
              <p:spPr>
                <a:xfrm>
                  <a:off x="-3314880" y="4139280"/>
                  <a:ext cx="1403280" cy="5043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218" name="Rechthoek 46"/>
                <p:cNvSpPr/>
                <p:nvPr/>
              </p:nvSpPr>
              <p:spPr>
                <a:xfrm>
                  <a:off x="-3304800" y="4392720"/>
                  <a:ext cx="1387440" cy="24624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219" name="Tekstvak 47"/>
                <p:cNvSpPr/>
                <p:nvPr/>
              </p:nvSpPr>
              <p:spPr>
                <a:xfrm>
                  <a:off x="-3122280" y="4197960"/>
                  <a:ext cx="1258200" cy="137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Change chart type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20" name="Tekstvak 48"/>
                <p:cNvSpPr/>
                <p:nvPr/>
              </p:nvSpPr>
              <p:spPr>
                <a:xfrm>
                  <a:off x="-3115800" y="4452840"/>
                  <a:ext cx="1296000" cy="126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Edit data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21" name="Vrije vorm: vorm 49"/>
                <p:cNvSpPr/>
                <p:nvPr/>
              </p:nvSpPr>
              <p:spPr>
                <a:xfrm>
                  <a:off x="-1959840" y="45230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cxn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90000" rIns="180000" bIns="900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222" name="Groep 50"/>
                <p:cNvGrpSpPr/>
                <p:nvPr/>
              </p:nvGrpSpPr>
              <p:grpSpPr>
                <a:xfrm>
                  <a:off x="-3261960" y="4190400"/>
                  <a:ext cx="139320" cy="151920"/>
                  <a:chOff x="-3261960" y="4190400"/>
                  <a:chExt cx="139320" cy="151920"/>
                </a:xfrm>
              </p:grpSpPr>
              <p:sp>
                <p:nvSpPr>
                  <p:cNvPr id="1223" name="Rechthoek 70"/>
                  <p:cNvSpPr/>
                  <p:nvPr/>
                </p:nvSpPr>
                <p:spPr>
                  <a:xfrm>
                    <a:off x="-3261960" y="4237920"/>
                    <a:ext cx="37800" cy="104400"/>
                  </a:xfrm>
                  <a:prstGeom prst="rect">
                    <a:avLst/>
                  </a:prstGeom>
                  <a:solidFill>
                    <a:srgbClr val="4D82B8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4" name="Rechthoek 71"/>
                  <p:cNvSpPr/>
                  <p:nvPr/>
                </p:nvSpPr>
                <p:spPr>
                  <a:xfrm>
                    <a:off x="-3211560" y="4190400"/>
                    <a:ext cx="37800" cy="151920"/>
                  </a:xfrm>
                  <a:prstGeom prst="rect">
                    <a:avLst/>
                  </a:prstGeom>
                  <a:solidFill>
                    <a:srgbClr val="EDC87E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25" name="Rechthoek 72"/>
                  <p:cNvSpPr/>
                  <p:nvPr/>
                </p:nvSpPr>
                <p:spPr>
                  <a:xfrm>
                    <a:off x="-3160440" y="4224240"/>
                    <a:ext cx="37800" cy="118080"/>
                  </a:xfrm>
                  <a:prstGeom prst="rect">
                    <a:avLst/>
                  </a:prstGeom>
                  <a:solidFill>
                    <a:srgbClr val="808080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1226" name="Groep 51"/>
                <p:cNvGrpSpPr/>
                <p:nvPr/>
              </p:nvGrpSpPr>
              <p:grpSpPr>
                <a:xfrm>
                  <a:off x="-3261240" y="4464000"/>
                  <a:ext cx="160560" cy="145440"/>
                  <a:chOff x="-3261240" y="4464000"/>
                  <a:chExt cx="160560" cy="145440"/>
                </a:xfrm>
              </p:grpSpPr>
              <p:sp>
                <p:nvSpPr>
                  <p:cNvPr id="1227" name="Rechthoek 52"/>
                  <p:cNvSpPr/>
                  <p:nvPr/>
                </p:nvSpPr>
                <p:spPr>
                  <a:xfrm>
                    <a:off x="-3261240" y="4483800"/>
                    <a:ext cx="124200" cy="82440"/>
                  </a:xfrm>
                  <a:prstGeom prst="rect">
                    <a:avLst/>
                  </a:prstGeom>
                  <a:solidFill>
                    <a:schemeClr val="lt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37800" rIns="90000" bIns="37800" anchor="ctr">
                    <a:noAutofit/>
                  </a:bodyPr>
                  <a:lstStyle/>
                  <a:p>
                    <a:endParaRPr lang="en-GB" sz="24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228" name="Groep 53"/>
                  <p:cNvGrpSpPr/>
                  <p:nvPr/>
                </p:nvGrpSpPr>
                <p:grpSpPr>
                  <a:xfrm>
                    <a:off x="-3260880" y="4464720"/>
                    <a:ext cx="122760" cy="102240"/>
                    <a:chOff x="-3260880" y="4464720"/>
                    <a:chExt cx="122760" cy="102240"/>
                  </a:xfrm>
                </p:grpSpPr>
                <p:cxnSp>
                  <p:nvCxnSpPr>
                    <p:cNvPr id="1229" name="Rechte verbindingslijn 63"/>
                    <p:cNvCxnSpPr/>
                    <p:nvPr/>
                  </p:nvCxnSpPr>
                  <p:spPr>
                    <a:xfrm>
                      <a:off x="-3260880" y="4464720"/>
                      <a:ext cx="360" cy="102600"/>
                    </a:xfrm>
                    <a:prstGeom prst="straightConnector1">
                      <a:avLst/>
                    </a:prstGeom>
                    <a:ln w="6480">
                      <a:solidFill>
                        <a:srgbClr val="818181"/>
                      </a:solidFill>
                      <a:miter/>
                    </a:ln>
                  </p:spPr>
                </p:cxnSp>
                <p:cxnSp>
                  <p:nvCxnSpPr>
                    <p:cNvPr id="1230" name="Rechte verbindingslijn 64"/>
                    <p:cNvCxnSpPr/>
                    <p:nvPr/>
                  </p:nvCxnSpPr>
                  <p:spPr>
                    <a:xfrm>
                      <a:off x="-3138120" y="4464720"/>
                      <a:ext cx="360" cy="102600"/>
                    </a:xfrm>
                    <a:prstGeom prst="straightConnector1">
                      <a:avLst/>
                    </a:prstGeom>
                    <a:ln w="6480">
                      <a:solidFill>
                        <a:srgbClr val="818181"/>
                      </a:solidFill>
                      <a:miter/>
                    </a:ln>
                  </p:spPr>
                </p:cxnSp>
                <p:grpSp>
                  <p:nvGrpSpPr>
                    <p:cNvPr id="1231" name="Groep 65"/>
                    <p:cNvGrpSpPr/>
                    <p:nvPr/>
                  </p:nvGrpSpPr>
                  <p:grpSpPr>
                    <a:xfrm>
                      <a:off x="-3236040" y="4464720"/>
                      <a:ext cx="74880" cy="102240"/>
                      <a:chOff x="-3236040" y="4464720"/>
                      <a:chExt cx="74880" cy="102240"/>
                    </a:xfrm>
                  </p:grpSpPr>
                  <p:cxnSp>
                    <p:nvCxnSpPr>
                      <p:cNvPr id="1232" name="Rechte verbindingslijn 66"/>
                      <p:cNvCxnSpPr/>
                      <p:nvPr/>
                    </p:nvCxnSpPr>
                    <p:spPr>
                      <a:xfrm>
                        <a:off x="-321120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233" name="Rechte verbindingslijn 67"/>
                      <p:cNvCxnSpPr/>
                      <p:nvPr/>
                    </p:nvCxnSpPr>
                    <p:spPr>
                      <a:xfrm>
                        <a:off x="-323604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234" name="Rechte verbindingslijn 68"/>
                      <p:cNvCxnSpPr/>
                      <p:nvPr/>
                    </p:nvCxnSpPr>
                    <p:spPr>
                      <a:xfrm>
                        <a:off x="-318636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  <p:cxnSp>
                    <p:nvCxnSpPr>
                      <p:cNvPr id="1235" name="Rechte verbindingslijn 69"/>
                      <p:cNvCxnSpPr/>
                      <p:nvPr/>
                    </p:nvCxnSpPr>
                    <p:spPr>
                      <a:xfrm>
                        <a:off x="-3161160" y="4464720"/>
                        <a:ext cx="360" cy="102600"/>
                      </a:xfrm>
                      <a:prstGeom prst="straightConnector1">
                        <a:avLst/>
                      </a:prstGeom>
                      <a:ln w="3240">
                        <a:solidFill>
                          <a:srgbClr val="818181"/>
                        </a:solidFill>
                        <a:miter/>
                      </a:ln>
                    </p:spPr>
                  </p:cxnSp>
                </p:grpSp>
              </p:grpSp>
              <p:cxnSp>
                <p:nvCxnSpPr>
                  <p:cNvPr id="1236" name="Rechte verbindingslijn 54"/>
                  <p:cNvCxnSpPr/>
                  <p:nvPr/>
                </p:nvCxnSpPr>
                <p:spPr>
                  <a:xfrm flipH="1">
                    <a:off x="-3260520" y="4566960"/>
                    <a:ext cx="125280" cy="360"/>
                  </a:xfrm>
                  <a:prstGeom prst="straightConnector1">
                    <a:avLst/>
                  </a:prstGeom>
                  <a:ln w="648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237" name="Rechte verbindingslijn 55"/>
                  <p:cNvCxnSpPr/>
                  <p:nvPr/>
                </p:nvCxnSpPr>
                <p:spPr>
                  <a:xfrm flipH="1">
                    <a:off x="-3260880" y="454428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238" name="Rechte verbindingslijn 56"/>
                  <p:cNvCxnSpPr/>
                  <p:nvPr/>
                </p:nvCxnSpPr>
                <p:spPr>
                  <a:xfrm flipH="1">
                    <a:off x="-3260880" y="452376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cxnSp>
                <p:nvCxnSpPr>
                  <p:cNvPr id="1239" name="Rechte verbindingslijn 57"/>
                  <p:cNvCxnSpPr/>
                  <p:nvPr/>
                </p:nvCxnSpPr>
                <p:spPr>
                  <a:xfrm flipH="1">
                    <a:off x="-3260880" y="4500720"/>
                    <a:ext cx="124920" cy="360"/>
                  </a:xfrm>
                  <a:prstGeom prst="straightConnector1">
                    <a:avLst/>
                  </a:prstGeom>
                  <a:ln w="3240">
                    <a:solidFill>
                      <a:srgbClr val="818181"/>
                    </a:solidFill>
                    <a:miter/>
                  </a:ln>
                </p:spPr>
              </p:cxnSp>
              <p:sp>
                <p:nvSpPr>
                  <p:cNvPr id="1240" name="Rechthoek 58"/>
                  <p:cNvSpPr/>
                  <p:nvPr/>
                </p:nvSpPr>
                <p:spPr>
                  <a:xfrm>
                    <a:off x="-3261240" y="4464000"/>
                    <a:ext cx="124200" cy="21240"/>
                  </a:xfrm>
                  <a:prstGeom prst="rect">
                    <a:avLst/>
                  </a:prstGeom>
                  <a:solidFill>
                    <a:srgbClr val="818181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-23400" rIns="90000" bIns="-23400" anchor="ctr">
                    <a:noAutofit/>
                  </a:bodyPr>
                  <a:lstStyle/>
                  <a:p>
                    <a:endParaRPr lang="en-GB" sz="24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241" name="Groep 59"/>
                  <p:cNvGrpSpPr/>
                  <p:nvPr/>
                </p:nvGrpSpPr>
                <p:grpSpPr>
                  <a:xfrm>
                    <a:off x="-3211920" y="4497480"/>
                    <a:ext cx="111240" cy="111960"/>
                    <a:chOff x="-3211920" y="4497480"/>
                    <a:chExt cx="111240" cy="111960"/>
                  </a:xfrm>
                </p:grpSpPr>
                <p:sp>
                  <p:nvSpPr>
                    <p:cNvPr id="1242" name="Rechthoek 60"/>
                    <p:cNvSpPr/>
                    <p:nvPr/>
                  </p:nvSpPr>
                  <p:spPr>
                    <a:xfrm rot="2700000">
                      <a:off x="-3164040" y="4515840"/>
                      <a:ext cx="29520" cy="60120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90000" tIns="15480" rIns="90000" bIns="15480" anchor="ctr">
                      <a:noAutofit/>
                    </a:bodyPr>
                    <a:lstStyle/>
                    <a:p>
                      <a:endParaRPr lang="en-GB" sz="24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243" name="Rechthoek: afgeronde bovenhoeken 61"/>
                    <p:cNvSpPr/>
                    <p:nvPr/>
                  </p:nvSpPr>
                  <p:spPr>
                    <a:xfrm rot="2700000">
                      <a:off x="-3132360" y="4505040"/>
                      <a:ext cx="29520" cy="1836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90000" tIns="-28800" rIns="90000" bIns="-28800" anchor="ctr">
                      <a:noAutofit/>
                    </a:bodyPr>
                    <a:lstStyle/>
                    <a:p>
                      <a:endParaRPr lang="en-GB" sz="24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244" name="Gelijkbenige driehoek 62"/>
                    <p:cNvSpPr/>
                    <p:nvPr/>
                  </p:nvSpPr>
                  <p:spPr>
                    <a:xfrm rot="13500000">
                      <a:off x="-3202560" y="4565880"/>
                      <a:ext cx="29520" cy="3852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4D82B8"/>
                    </a:solidFill>
                    <a:ln w="126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lIns="90000" tIns="-25560" rIns="90000" bIns="-25560" anchor="ctr">
                      <a:noAutofit/>
                    </a:bodyPr>
                    <a:lstStyle/>
                    <a:p>
                      <a:endParaRPr lang="en-GB" sz="2400" b="0" u="none" strike="noStrike">
                        <a:solidFill>
                          <a:srgbClr val="211F26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</p:grpSp>
          </p:grpSp>
          <p:sp>
            <p:nvSpPr>
              <p:cNvPr id="1245" name="Rechthoek 35"/>
              <p:cNvSpPr/>
              <p:nvPr/>
            </p:nvSpPr>
            <p:spPr>
              <a:xfrm>
                <a:off x="-3786480" y="4888080"/>
                <a:ext cx="3593160" cy="827640"/>
              </a:xfrm>
              <a:prstGeom prst="rect">
                <a:avLst/>
              </a:prstGeom>
              <a:solidFill>
                <a:srgbClr val="ECECEC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ctr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Want to know more?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Go to the tab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 'SLIDEBUILDER’ </a:t>
                </a: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and click</a:t>
                </a:r>
                <a:br>
                  <a:rPr sz="1200"/>
                </a:br>
                <a:r>
                  <a:rPr lang="en-GB" sz="1200" b="0" u="none" strike="noStrike">
                    <a:solidFill>
                      <a:srgbClr val="211F26"/>
                    </a:solidFill>
                    <a:uFillTx/>
                    <a:latin typeface="Calibri"/>
                  </a:rPr>
                  <a:t>on the button </a:t>
                </a:r>
                <a:r>
                  <a:rPr lang="en-GB" sz="1200" b="1" u="none" strike="noStrike" cap="all">
                    <a:solidFill>
                      <a:srgbClr val="211F26"/>
                    </a:solidFill>
                    <a:uFillTx/>
                    <a:latin typeface="Calibri"/>
                  </a:rPr>
                  <a:t>‘Inspiration'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246" name="ICOON_info"/>
              <p:cNvGrpSpPr/>
              <p:nvPr/>
            </p:nvGrpSpPr>
            <p:grpSpPr>
              <a:xfrm>
                <a:off x="-376560" y="4752000"/>
                <a:ext cx="283320" cy="283320"/>
                <a:chOff x="-376560" y="4752000"/>
                <a:chExt cx="283320" cy="283320"/>
              </a:xfrm>
            </p:grpSpPr>
            <p:sp>
              <p:nvSpPr>
                <p:cNvPr id="1247" name="Ovaal 43"/>
                <p:cNvSpPr/>
                <p:nvPr/>
              </p:nvSpPr>
              <p:spPr>
                <a:xfrm>
                  <a:off x="-356760" y="4771440"/>
                  <a:ext cx="244440" cy="244440"/>
                </a:xfrm>
                <a:prstGeom prst="ellipse">
                  <a:avLst/>
                </a:prstGeom>
                <a:solidFill>
                  <a:srgbClr val="211F26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86400" rIns="180000" bIns="864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248" name="Graphic 163"/>
                <p:cNvSpPr/>
                <p:nvPr/>
              </p:nvSpPr>
              <p:spPr>
                <a:xfrm>
                  <a:off x="-376560" y="4752000"/>
                  <a:ext cx="283320" cy="283320"/>
                </a:xfrm>
                <a:custGeom>
                  <a:avLst/>
                  <a:gdLst>
                    <a:gd name="textAreaLeft" fmla="*/ 0 w 283320"/>
                    <a:gd name="textAreaRight" fmla="*/ 283680 w 283320"/>
                    <a:gd name="textAreaTop" fmla="*/ 0 h 283320"/>
                    <a:gd name="textAreaBottom" fmla="*/ 283680 h 283320"/>
                  </a:gdLst>
                  <a:ahLst/>
                  <a:cxnLst/>
                  <a:rect l="textAreaLeft" t="textAreaTop" r="textAreaRight" b="textAreaBottom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20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249" name="Groep 37"/>
              <p:cNvGrpSpPr/>
              <p:nvPr/>
            </p:nvGrpSpPr>
            <p:grpSpPr>
              <a:xfrm>
                <a:off x="-938520" y="5025240"/>
                <a:ext cx="627480" cy="576360"/>
                <a:chOff x="-938520" y="5025240"/>
                <a:chExt cx="627480" cy="576360"/>
              </a:xfrm>
            </p:grpSpPr>
            <p:grpSp>
              <p:nvGrpSpPr>
                <p:cNvPr id="1250" name="Inspireren"/>
                <p:cNvGrpSpPr/>
                <p:nvPr/>
              </p:nvGrpSpPr>
              <p:grpSpPr>
                <a:xfrm>
                  <a:off x="-716040" y="5025240"/>
                  <a:ext cx="169560" cy="241920"/>
                  <a:chOff x="-716040" y="5025240"/>
                  <a:chExt cx="169560" cy="241920"/>
                </a:xfrm>
              </p:grpSpPr>
              <p:sp>
                <p:nvSpPr>
                  <p:cNvPr id="1251" name="Freeform 12"/>
                  <p:cNvSpPr/>
                  <p:nvPr/>
                </p:nvSpPr>
                <p:spPr>
                  <a:xfrm>
                    <a:off x="-666000" y="5112000"/>
                    <a:ext cx="68400" cy="61560"/>
                  </a:xfrm>
                  <a:custGeom>
                    <a:avLst/>
                    <a:gdLst>
                      <a:gd name="textAreaLeft" fmla="*/ 0 w 68400"/>
                      <a:gd name="textAreaRight" fmla="*/ 68760 w 68400"/>
                      <a:gd name="textAreaTop" fmla="*/ 0 h 61560"/>
                      <a:gd name="textAreaBottom" fmla="*/ 61920 h 61560"/>
                    </a:gdLst>
                    <a:ahLst/>
                    <a:cxnLst/>
                    <a:rect l="textAreaLeft" t="textAreaTop" r="textAreaRight" b="textAreaBottom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0960" bIns="3096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252" name="Freeform 13"/>
                  <p:cNvSpPr/>
                  <p:nvPr/>
                </p:nvSpPr>
                <p:spPr>
                  <a:xfrm>
                    <a:off x="-661320" y="5243400"/>
                    <a:ext cx="60480" cy="23760"/>
                  </a:xfrm>
                  <a:custGeom>
                    <a:avLst/>
                    <a:gdLst>
                      <a:gd name="textAreaLeft" fmla="*/ 0 w 60480"/>
                      <a:gd name="textAreaRight" fmla="*/ 60840 w 60480"/>
                      <a:gd name="textAreaTop" fmla="*/ 0 h 23760"/>
                      <a:gd name="textAreaBottom" fmla="*/ 24120 h 23760"/>
                    </a:gdLst>
                    <a:ahLst/>
                    <a:cxnLst/>
                    <a:rect l="textAreaLeft" t="textAreaTop" r="textAreaRight" b="textAreaBottom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11880" bIns="11880"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253" name="Freeform 14"/>
                  <p:cNvSpPr/>
                  <p:nvPr/>
                </p:nvSpPr>
                <p:spPr>
                  <a:xfrm>
                    <a:off x="-716040" y="5025240"/>
                    <a:ext cx="169560" cy="207720"/>
                  </a:xfrm>
                  <a:custGeom>
                    <a:avLst/>
                    <a:gdLst>
                      <a:gd name="textAreaLeft" fmla="*/ 0 w 169560"/>
                      <a:gd name="textAreaRight" fmla="*/ 169920 w 169560"/>
                      <a:gd name="textAreaTop" fmla="*/ 0 h 207720"/>
                      <a:gd name="textAreaBottom" fmla="*/ 208080 h 207720"/>
                    </a:gdLst>
                    <a:ahLst/>
                    <a:cxnLst/>
                    <a:rect l="textAreaLeft" t="textAreaTop" r="textAreaRight" b="textAreaBottom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D9FA1"/>
                      </a:gs>
                      <a:gs pos="70000">
                        <a:srgbClr val="211F26"/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numCol="1" spcCol="0" anchor="t">
                    <a:noAutofit/>
                  </a:bodyPr>
                  <a:lstStyle/>
                  <a:p>
                    <a:endParaRPr lang="en-GB" sz="300" b="0" u="none" strike="noStrike">
                      <a:solidFill>
                        <a:srgbClr val="211F26"/>
                      </a:solidFill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254" name="Tekstvak 39"/>
                <p:cNvSpPr/>
                <p:nvPr/>
              </p:nvSpPr>
              <p:spPr>
                <a:xfrm>
                  <a:off x="-938520" y="5279760"/>
                  <a:ext cx="627480" cy="321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  <a:tabLst>
                      <a:tab pos="0" algn="l"/>
                    </a:tabLst>
                  </a:pPr>
                  <a:r>
                    <a:rPr lang="en-GB" sz="10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Inspiration</a:t>
                  </a:r>
                  <a:endParaRPr lang="en-US" sz="10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255" name="Groep 8"/>
            <p:cNvGrpSpPr/>
            <p:nvPr/>
          </p:nvGrpSpPr>
          <p:grpSpPr>
            <a:xfrm>
              <a:off x="-3786120" y="0"/>
              <a:ext cx="3592800" cy="3040920"/>
              <a:chOff x="-3786120" y="0"/>
              <a:chExt cx="3592800" cy="3040920"/>
            </a:xfrm>
          </p:grpSpPr>
          <p:sp>
            <p:nvSpPr>
              <p:cNvPr id="1256" name="Rechthoek 9"/>
              <p:cNvSpPr/>
              <p:nvPr/>
            </p:nvSpPr>
            <p:spPr>
              <a:xfrm>
                <a:off x="-3786120" y="0"/>
                <a:ext cx="3592800" cy="304092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ECECEC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80000" tIns="144000" rIns="180000" bIns="144000" numCol="1" spcCol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GB" sz="1400" b="1" u="none" strike="noStrike" cap="all">
                    <a:solidFill>
                      <a:schemeClr val="accent1"/>
                    </a:solidFill>
                    <a:uFillTx/>
                    <a:latin typeface="Calibri"/>
                  </a:rPr>
                  <a:t>Format CHART</a:t>
                </a: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57" name="Ovaal 10"/>
              <p:cNvSpPr/>
              <p:nvPr/>
            </p:nvSpPr>
            <p:spPr>
              <a:xfrm>
                <a:off x="-3603600" y="46548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1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58" name="Rechthoek 11"/>
              <p:cNvSpPr/>
              <p:nvPr/>
            </p:nvSpPr>
            <p:spPr>
              <a:xfrm>
                <a:off x="-3319560" y="465480"/>
                <a:ext cx="2944440" cy="48960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When you want to change the lay-out of the chart, select the preferred part of the chart and go to the tab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‘Format’.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59" name="Ovaal 12"/>
              <p:cNvSpPr/>
              <p:nvPr/>
            </p:nvSpPr>
            <p:spPr>
              <a:xfrm>
                <a:off x="-3603600" y="1493640"/>
                <a:ext cx="179640" cy="179640"/>
              </a:xfrm>
              <a:prstGeom prst="ellipse">
                <a:avLst/>
              </a:prstGeom>
              <a:solidFill>
                <a:schemeClr val="accent1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en-GB" sz="1000" b="1" u="none" strike="noStrike">
                    <a:solidFill>
                      <a:srgbClr val="FFFFFF"/>
                    </a:solidFill>
                    <a:uFillTx/>
                    <a:latin typeface="Calibri"/>
                  </a:rPr>
                  <a:t>2</a:t>
                </a:r>
                <a:endParaRPr lang="en-US" sz="1000" b="0" u="none" strike="noStrik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60" name="Rechthoek 13"/>
              <p:cNvSpPr/>
              <p:nvPr/>
            </p:nvSpPr>
            <p:spPr>
              <a:xfrm>
                <a:off x="-3319560" y="1493640"/>
                <a:ext cx="2944440" cy="657720"/>
              </a:xfrm>
              <a:prstGeom prst="rect">
                <a:avLst/>
              </a:prstGeom>
              <a:noFill/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no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601"/>
                  </a:spcBef>
                  <a:spcAft>
                    <a:spcPts val="601"/>
                  </a:spcAft>
                  <a:tabLst>
                    <a:tab pos="0" algn="l"/>
                  </a:tabLst>
                </a:pP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You can change the settings of the axes and data series by clicking on them with the right mouse button. Choose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‘Format Axis’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 or </a:t>
                </a:r>
                <a:r>
                  <a:rPr lang="en-GB" sz="1200" b="1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‘Format Data Series’</a:t>
                </a:r>
                <a:r>
                  <a:rPr lang="en-GB" sz="1200" b="0" u="none" strike="noStrike">
                    <a:solidFill>
                      <a:srgbClr val="000000"/>
                    </a:solidFill>
                    <a:uFillTx/>
                    <a:latin typeface="Calibri"/>
                  </a:rPr>
                  <a:t>.</a:t>
                </a:r>
                <a:endParaRPr lang="en-US" sz="1200" b="0" u="none" strike="noStrik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1261" name="Groep 14"/>
              <p:cNvGrpSpPr/>
              <p:nvPr/>
            </p:nvGrpSpPr>
            <p:grpSpPr>
              <a:xfrm>
                <a:off x="-3312720" y="1060920"/>
                <a:ext cx="575640" cy="245880"/>
                <a:chOff x="-3312720" y="1060920"/>
                <a:chExt cx="575640" cy="245880"/>
              </a:xfrm>
            </p:grpSpPr>
            <p:sp>
              <p:nvSpPr>
                <p:cNvPr id="1262" name="Rechthoek 29"/>
                <p:cNvSpPr/>
                <p:nvPr/>
              </p:nvSpPr>
              <p:spPr>
                <a:xfrm>
                  <a:off x="-3312720" y="1060920"/>
                  <a:ext cx="575640" cy="214920"/>
                </a:xfrm>
                <a:prstGeom prst="rect">
                  <a:avLst/>
                </a:prstGeom>
                <a:solidFill>
                  <a:srgbClr val="F8F8F8"/>
                </a:solidFill>
                <a:ln w="6480">
                  <a:solidFill>
                    <a:schemeClr val="lt1">
                      <a:lumMod val="95000"/>
                    </a:schemeClr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18000" rIns="0" bIns="0" numCol="1" spcCol="0" anchor="t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en-GB" sz="1050" b="1" u="none" strike="noStrike">
                      <a:solidFill>
                        <a:srgbClr val="B74629"/>
                      </a:solidFill>
                      <a:uFillTx/>
                      <a:latin typeface="Calibri"/>
                    </a:rPr>
                    <a:t>Format</a:t>
                  </a:r>
                  <a:endParaRPr lang="en-US" sz="105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63" name="Rechthoek 30"/>
                <p:cNvSpPr/>
                <p:nvPr/>
              </p:nvSpPr>
              <p:spPr>
                <a:xfrm>
                  <a:off x="-3312720" y="1280160"/>
                  <a:ext cx="575640" cy="26640"/>
                </a:xfrm>
                <a:prstGeom prst="rect">
                  <a:avLst/>
                </a:prstGeom>
                <a:solidFill>
                  <a:srgbClr val="B74629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264" name="Groep 15"/>
              <p:cNvGrpSpPr/>
              <p:nvPr/>
            </p:nvGrpSpPr>
            <p:grpSpPr>
              <a:xfrm>
                <a:off x="-3314880" y="2257560"/>
                <a:ext cx="1377000" cy="591120"/>
                <a:chOff x="-3314880" y="2257560"/>
                <a:chExt cx="1377000" cy="591120"/>
              </a:xfrm>
            </p:grpSpPr>
            <p:sp>
              <p:nvSpPr>
                <p:cNvPr id="1265" name="Rechthoek 16"/>
                <p:cNvSpPr/>
                <p:nvPr/>
              </p:nvSpPr>
              <p:spPr>
                <a:xfrm>
                  <a:off x="-3314880" y="2257560"/>
                  <a:ext cx="1360080" cy="5043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D1D1D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08000" tIns="0" rIns="0" bIns="0" numCol="1" spcCol="0" anchor="ctr">
                  <a:noAutofit/>
                </a:bodyPr>
                <a:lstStyle/>
                <a:p>
                  <a:endParaRPr lang="en-GB" sz="800" b="0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266" name="Rechthoek 17"/>
                <p:cNvSpPr/>
                <p:nvPr/>
              </p:nvSpPr>
              <p:spPr>
                <a:xfrm>
                  <a:off x="-3304800" y="2511360"/>
                  <a:ext cx="1344600" cy="246240"/>
                </a:xfrm>
                <a:prstGeom prst="rect">
                  <a:avLst/>
                </a:prstGeom>
                <a:solidFill>
                  <a:srgbClr val="FCE4DC"/>
                </a:solidFill>
                <a:ln w="126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numCol="1" spcCol="0" anchor="ctr">
                  <a:noAutofit/>
                </a:bodyPr>
                <a:lstStyle/>
                <a:p>
                  <a:endParaRPr lang="en-GB" sz="1000" b="1" u="none" strike="noStrike">
                    <a:solidFill>
                      <a:srgbClr val="211F26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267" name="Tekstvak 18"/>
                <p:cNvSpPr/>
                <p:nvPr/>
              </p:nvSpPr>
              <p:spPr>
                <a:xfrm>
                  <a:off x="-3122280" y="2316240"/>
                  <a:ext cx="1115640" cy="137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Add Trendline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68" name="Tekstvak 19"/>
                <p:cNvSpPr/>
                <p:nvPr/>
              </p:nvSpPr>
              <p:spPr>
                <a:xfrm>
                  <a:off x="-3115800" y="2589120"/>
                  <a:ext cx="1115640" cy="108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defTabSz="1217520">
                    <a:lnSpc>
                      <a:spcPct val="90000"/>
                    </a:lnSpc>
                    <a:spcBef>
                      <a:spcPts val="601"/>
                    </a:spcBef>
                    <a:spcAft>
                      <a:spcPts val="601"/>
                    </a:spcAft>
                  </a:pPr>
                  <a:r>
                    <a:rPr lang="en-GB" sz="900" b="0" u="none" strike="noStrike">
                      <a:solidFill>
                        <a:srgbClr val="211F26"/>
                      </a:solidFill>
                      <a:uFillTx/>
                      <a:latin typeface="Calibri"/>
                    </a:rPr>
                    <a:t>Format Data Series</a:t>
                  </a:r>
                  <a:endParaRPr lang="en-US" sz="900" b="0" u="none" strike="noStrik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1269" name="Vrije vorm: vorm 20"/>
                <p:cNvSpPr/>
                <p:nvPr/>
              </p:nvSpPr>
              <p:spPr>
                <a:xfrm>
                  <a:off x="-2035080" y="2669040"/>
                  <a:ext cx="97200" cy="179640"/>
                </a:xfrm>
                <a:custGeom>
                  <a:avLst/>
                  <a:gdLst>
                    <a:gd name="textAreaLeft" fmla="*/ 0 w 97200"/>
                    <a:gd name="textAreaRight" fmla="*/ 97560 w 97200"/>
                    <a:gd name="textAreaTop" fmla="*/ 0 h 179640"/>
                    <a:gd name="textAreaBottom" fmla="*/ 180000 h 179640"/>
                  </a:gdLst>
                  <a:ahLst/>
                  <a:cxnLst/>
                  <a:rect l="textAreaLeft" t="textAreaTop" r="textAreaRight" b="textAreaBottom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80000" tIns="90000" rIns="180000" bIns="90000" numCol="1" spcCol="0" anchor="ctr">
                  <a:noAutofit/>
                </a:bodyPr>
                <a:lstStyle/>
                <a:p>
                  <a:endParaRPr lang="en-GB" sz="1600" b="0" u="none" strike="noStrike" cap="all">
                    <a:solidFill>
                      <a:schemeClr val="lt1"/>
                    </a:solidFill>
                    <a:uFillTx/>
                    <a:latin typeface="Calibri"/>
                  </a:endParaRPr>
                </a:p>
              </p:txBody>
            </p:sp>
            <p:grpSp>
              <p:nvGrpSpPr>
                <p:cNvPr id="1270" name="Groep 21"/>
                <p:cNvGrpSpPr/>
                <p:nvPr/>
              </p:nvGrpSpPr>
              <p:grpSpPr>
                <a:xfrm>
                  <a:off x="-3280320" y="2554200"/>
                  <a:ext cx="268560" cy="277200"/>
                  <a:chOff x="-3280320" y="2554200"/>
                  <a:chExt cx="268560" cy="277200"/>
                </a:xfrm>
              </p:grpSpPr>
              <p:sp>
                <p:nvSpPr>
                  <p:cNvPr id="1271" name="Rechthoek 25"/>
                  <p:cNvSpPr/>
                  <p:nvPr/>
                </p:nvSpPr>
                <p:spPr>
                  <a:xfrm>
                    <a:off x="-3245400" y="2602080"/>
                    <a:ext cx="42840" cy="104400"/>
                  </a:xfrm>
                  <a:prstGeom prst="rect">
                    <a:avLst/>
                  </a:prstGeom>
                  <a:solidFill>
                    <a:srgbClr val="4D82B8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72" name="Rechthoek 26"/>
                  <p:cNvSpPr/>
                  <p:nvPr/>
                </p:nvSpPr>
                <p:spPr>
                  <a:xfrm>
                    <a:off x="-3199680" y="2554200"/>
                    <a:ext cx="42840" cy="151920"/>
                  </a:xfrm>
                  <a:prstGeom prst="rect">
                    <a:avLst/>
                  </a:prstGeom>
                  <a:solidFill>
                    <a:srgbClr val="EDC87E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73" name="Rechthoek 27"/>
                  <p:cNvSpPr/>
                  <p:nvPr/>
                </p:nvSpPr>
                <p:spPr>
                  <a:xfrm>
                    <a:off x="-3152160" y="2588400"/>
                    <a:ext cx="42840" cy="118080"/>
                  </a:xfrm>
                  <a:prstGeom prst="rect">
                    <a:avLst/>
                  </a:prstGeom>
                  <a:solidFill>
                    <a:srgbClr val="808080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endParaRPr lang="en-GB" sz="2000" b="0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274" name="Rechthoek 282"/>
                  <p:cNvSpPr/>
                  <p:nvPr/>
                </p:nvSpPr>
                <p:spPr>
                  <a:xfrm rot="19732200">
                    <a:off x="-3258360" y="2637000"/>
                    <a:ext cx="225360" cy="146520"/>
                  </a:xfrm>
                  <a:custGeom>
                    <a:avLst/>
                    <a:gdLst>
                      <a:gd name="textAreaLeft" fmla="*/ 0 w 225360"/>
                      <a:gd name="textAreaRight" fmla="*/ 225720 w 225360"/>
                      <a:gd name="textAreaTop" fmla="*/ 0 h 146520"/>
                      <a:gd name="textAreaBottom" fmla="*/ 146880 h 146520"/>
                    </a:gdLst>
                    <a:ahLst/>
                    <a:cxnLst/>
                    <a:rect l="textAreaLeft" t="textAreaTop" r="textAreaRight" b="textAreaBottom"/>
                    <a:pathLst>
                      <a:path w="225663" h="146804">
                        <a:moveTo>
                          <a:pt x="13407" y="11860"/>
                        </a:moveTo>
                        <a:lnTo>
                          <a:pt x="225663" y="0"/>
                        </a:lnTo>
                        <a:lnTo>
                          <a:pt x="160746" y="146804"/>
                        </a:lnTo>
                        <a:lnTo>
                          <a:pt x="0" y="50836"/>
                        </a:lnTo>
                        <a:lnTo>
                          <a:pt x="13407" y="11860"/>
                        </a:lnTo>
                        <a:close/>
                      </a:path>
                    </a:pathLst>
                  </a:custGeom>
                  <a:solidFill>
                    <a:srgbClr val="FCE4DC"/>
                  </a:solidFill>
                  <a:ln w="126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0" tIns="0" rIns="0" bIns="0" numCol="1" spcCol="0" anchor="ctr">
                    <a:noAutofit/>
                  </a:bodyPr>
                  <a:lstStyle/>
                  <a:p>
                    <a:endParaRPr lang="en-GB" sz="1000" b="1" u="none" strike="noStrike">
                      <a:solidFill>
                        <a:srgbClr val="211F26"/>
                      </a:solidFill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1275" name="Groep 22"/>
                <p:cNvGrpSpPr/>
                <p:nvPr/>
              </p:nvGrpSpPr>
              <p:grpSpPr>
                <a:xfrm>
                  <a:off x="-3223440" y="2602800"/>
                  <a:ext cx="149760" cy="127800"/>
                  <a:chOff x="-3223440" y="2602800"/>
                  <a:chExt cx="149760" cy="127800"/>
                </a:xfrm>
              </p:grpSpPr>
              <p:sp>
                <p:nvSpPr>
                  <p:cNvPr id="1276" name="Vrije vorm: vorm 23"/>
                  <p:cNvSpPr/>
                  <p:nvPr/>
                </p:nvSpPr>
                <p:spPr>
                  <a:xfrm rot="513600">
                    <a:off x="-3154680" y="2607840"/>
                    <a:ext cx="74880" cy="88920"/>
                  </a:xfrm>
                  <a:custGeom>
                    <a:avLst/>
                    <a:gdLst>
                      <a:gd name="textAreaLeft" fmla="*/ 0 w 74880"/>
                      <a:gd name="textAreaRight" fmla="*/ 75240 w 74880"/>
                      <a:gd name="textAreaTop" fmla="*/ 0 h 88920"/>
                      <a:gd name="textAreaBottom" fmla="*/ 89280 h 88920"/>
                    </a:gdLst>
                    <a:ahLst/>
                    <a:cxnLst/>
                    <a:rect l="textAreaLeft" t="textAreaTop" r="textAreaRight" b="textAreaBottom"/>
                    <a:pathLst>
                      <a:path w="165794" h="200436">
                        <a:moveTo>
                          <a:pt x="0" y="163491"/>
                        </a:moveTo>
                        <a:cubicBezTo>
                          <a:pt x="14624" y="129624"/>
                          <a:pt x="137006" y="-18157"/>
                          <a:pt x="161637" y="1854"/>
                        </a:cubicBezTo>
                        <a:cubicBezTo>
                          <a:pt x="186268" y="21865"/>
                          <a:pt x="94672" y="172727"/>
                          <a:pt x="64654" y="200436"/>
                        </a:cubicBezTo>
                        <a:lnTo>
                          <a:pt x="0" y="1634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3F3E3C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80000" tIns="44640" rIns="180000" bIns="44640" numCol="1" spcCol="0" anchor="ctr">
                    <a:noAutofit/>
                  </a:bodyPr>
                  <a:lstStyle/>
                  <a:p>
                    <a:endParaRPr lang="en-GB" sz="1600" b="0" u="none" strike="noStrik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  <p:sp>
                <p:nvSpPr>
                  <p:cNvPr id="1277" name="Vrije vorm: vorm 24"/>
                  <p:cNvSpPr/>
                  <p:nvPr/>
                </p:nvSpPr>
                <p:spPr>
                  <a:xfrm rot="513600">
                    <a:off x="-3219840" y="2671560"/>
                    <a:ext cx="93600" cy="52200"/>
                  </a:xfrm>
                  <a:custGeom>
                    <a:avLst/>
                    <a:gdLst>
                      <a:gd name="textAreaLeft" fmla="*/ 0 w 93600"/>
                      <a:gd name="textAreaRight" fmla="*/ 93960 w 93600"/>
                      <a:gd name="textAreaTop" fmla="*/ 0 h 52200"/>
                      <a:gd name="textAreaBottom" fmla="*/ 52560 h 52200"/>
                    </a:gdLst>
                    <a:ahLst/>
                    <a:cxnLst/>
                    <a:rect l="textAreaLeft" t="textAreaTop" r="textAreaRight" b="textAreaBottom"/>
                    <a:pathLst>
                      <a:path w="117808" h="67245">
                        <a:moveTo>
                          <a:pt x="220" y="56172"/>
                        </a:moveTo>
                        <a:cubicBezTo>
                          <a:pt x="-3628" y="70796"/>
                          <a:pt x="44022" y="68627"/>
                          <a:pt x="63614" y="62785"/>
                        </a:cubicBezTo>
                        <a:cubicBezTo>
                          <a:pt x="83206" y="56943"/>
                          <a:pt x="116546" y="31369"/>
                          <a:pt x="117770" y="21119"/>
                        </a:cubicBezTo>
                        <a:cubicBezTo>
                          <a:pt x="118994" y="10869"/>
                          <a:pt x="90549" y="-4559"/>
                          <a:pt x="70957" y="1283"/>
                        </a:cubicBezTo>
                        <a:cubicBezTo>
                          <a:pt x="51365" y="7125"/>
                          <a:pt x="61415" y="48373"/>
                          <a:pt x="220" y="56172"/>
                        </a:cubicBezTo>
                        <a:close/>
                      </a:path>
                    </a:pathLst>
                  </a:custGeom>
                  <a:solidFill>
                    <a:srgbClr val="8AC3EF"/>
                  </a:solidFill>
                  <a:ln w="9360">
                    <a:solidFill>
                      <a:srgbClr val="307EBD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80000" tIns="26280" rIns="180000" bIns="26280" numCol="1" spcCol="0" anchor="ctr">
                    <a:noAutofit/>
                  </a:bodyPr>
                  <a:lstStyle/>
                  <a:p>
                    <a:endParaRPr lang="en-GB" sz="1600" b="0" u="none" strike="noStrike" cap="all">
                      <a:solidFill>
                        <a:schemeClr val="lt1"/>
                      </a:solidFill>
                      <a:uFillTx/>
                      <a:latin typeface="Arial"/>
                    </a:endParaRPr>
                  </a:p>
                </p:txBody>
              </p:sp>
            </p:grp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1" name="PlaceHolder 1"/>
          <p:cNvSpPr>
            <a:spLocks noGrp="1"/>
          </p:cNvSpPr>
          <p:nvPr>
            <p:ph type="title"/>
          </p:nvPr>
        </p:nvSpPr>
        <p:spPr>
          <a:xfrm>
            <a:off x="0" y="-429120"/>
            <a:ext cx="1989720" cy="27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1800" b="1" u="none" strike="noStrike">
                <a:solidFill>
                  <a:schemeClr val="accent1"/>
                </a:solidFill>
                <a:uFillTx/>
                <a:latin typeface="Arial"/>
              </a:rPr>
              <a:t>Title slide + image</a:t>
            </a:r>
            <a:endParaRPr lang="nl-NL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4482" name="Picture 4481"/>
          <p:cNvPicPr/>
          <p:nvPr/>
        </p:nvPicPr>
        <p:blipFill>
          <a:blip r:embed="rId3"/>
          <a:stretch/>
        </p:blipFill>
        <p:spPr>
          <a:xfrm>
            <a:off x="2441520" y="0"/>
            <a:ext cx="1036008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83" name="PlaceHolder 2"/>
          <p:cNvSpPr>
            <a:spLocks noGrp="1"/>
          </p:cNvSpPr>
          <p:nvPr>
            <p:ph/>
          </p:nvPr>
        </p:nvSpPr>
        <p:spPr>
          <a:xfrm>
            <a:off x="719280" y="3886200"/>
            <a:ext cx="5865120" cy="139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ts val="5199"/>
              </a:lnSpc>
              <a:buNone/>
              <a:tabLst>
                <a:tab pos="0" algn="l"/>
              </a:tabLst>
            </a:pPr>
            <a:r>
              <a:rPr lang="en-GB" sz="4800" b="1" u="none" strike="noStrike">
                <a:solidFill>
                  <a:schemeClr val="lt1"/>
                </a:solidFill>
                <a:uFillTx/>
                <a:latin typeface="Arial"/>
              </a:rPr>
              <a:t>Lunar Space-Based</a:t>
            </a:r>
            <a:endParaRPr lang="nl-NL" sz="48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indent="0" defTabSz="914400">
              <a:lnSpc>
                <a:spcPts val="5199"/>
              </a:lnSpc>
              <a:buNone/>
              <a:tabLst>
                <a:tab pos="0" algn="l"/>
              </a:tabLst>
            </a:pPr>
            <a:r>
              <a:rPr lang="en-GB" sz="4800" b="1" u="none" strike="noStrike">
                <a:solidFill>
                  <a:schemeClr val="lt1"/>
                </a:solidFill>
                <a:uFillTx/>
                <a:latin typeface="Arial"/>
              </a:rPr>
              <a:t>Solar Power</a:t>
            </a:r>
            <a:endParaRPr lang="nl-NL" sz="48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484" name="PlaceHolder 3"/>
          <p:cNvSpPr>
            <a:spLocks noGrp="1"/>
          </p:cNvSpPr>
          <p:nvPr>
            <p:ph/>
          </p:nvPr>
        </p:nvSpPr>
        <p:spPr>
          <a:xfrm>
            <a:off x="719280" y="5404320"/>
            <a:ext cx="5871240" cy="33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2"/>
                </a:solidFill>
                <a:uFillTx/>
                <a:latin typeface="Arial"/>
              </a:rPr>
              <a:t>Nick Felten</a:t>
            </a:r>
            <a:endParaRPr lang="nl-NL" sz="24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485" name="PlaceHolder 4"/>
          <p:cNvSpPr>
            <a:spLocks noGrp="1"/>
          </p:cNvSpPr>
          <p:nvPr>
            <p:ph type="dt" idx="78"/>
          </p:nvPr>
        </p:nvSpPr>
        <p:spPr>
          <a:xfrm>
            <a:off x="719280" y="5813640"/>
            <a:ext cx="76572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nl-NL" sz="1200" b="0" u="none" strike="noStrike">
                <a:solidFill>
                  <a:schemeClr val="dk2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1AEF60F-5E32-4C6F-937F-5C47BC7A9F8C}" type="datetime1">
              <a:rPr lang="nl-NL" sz="1200" b="0" u="none" strike="noStrike">
                <a:solidFill>
                  <a:schemeClr val="dk2"/>
                </a:solidFill>
                <a:uFillTx/>
                <a:latin typeface="Arial"/>
              </a:rPr>
              <a:t>8-4-2025</a:t>
            </a:fld>
            <a:endParaRPr lang="en-US" sz="12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9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Complications</a:t>
            </a:r>
          </a:p>
        </p:txBody>
      </p:sp>
      <p:sp>
        <p:nvSpPr>
          <p:cNvPr id="45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6934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Liberation comlicates the coverage of both orbits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Terrain may block satellites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Small jitter inside Spacecraft leads to large amplitude beam jitter over long distances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Beams may arriving at an angle may waste a lot of energy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Receiver panels may cast shadows on each other at certain angles</a:t>
            </a:r>
          </a:p>
        </p:txBody>
      </p:sp>
      <p:pic>
        <p:nvPicPr>
          <p:cNvPr id="4531" name="Picture 4530"/>
          <p:cNvPicPr/>
          <p:nvPr/>
        </p:nvPicPr>
        <p:blipFill>
          <a:blip r:embed="rId2"/>
          <a:stretch/>
        </p:blipFill>
        <p:spPr>
          <a:xfrm>
            <a:off x="8229600" y="1766160"/>
            <a:ext cx="3390480" cy="318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5A10F59-9099-4773-87E0-A6C4E0FD8F9D}" type="slidenum">
              <a:t>10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996DAE8B-640C-4949-A131-883AE0CCA4E1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Sizing approach: Cost estimates</a:t>
            </a:r>
          </a:p>
        </p:txBody>
      </p:sp>
      <p:pic>
        <p:nvPicPr>
          <p:cNvPr id="4533" name="Picture 4532"/>
          <p:cNvPicPr/>
          <p:nvPr/>
        </p:nvPicPr>
        <p:blipFill>
          <a:blip r:embed="rId2"/>
          <a:stretch/>
        </p:blipFill>
        <p:spPr>
          <a:xfrm>
            <a:off x="634680" y="1604520"/>
            <a:ext cx="5303160" cy="397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34" name="Picture 4533"/>
          <p:cNvPicPr/>
          <p:nvPr/>
        </p:nvPicPr>
        <p:blipFill>
          <a:blip r:embed="rId3"/>
          <a:stretch/>
        </p:blipFill>
        <p:spPr>
          <a:xfrm>
            <a:off x="6257160" y="1604520"/>
            <a:ext cx="5303160" cy="397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F79E1A66-78C6-4F08-8FC0-CEB201504F4B}" type="slidenum">
              <a:t>11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C2303CC7-90AD-41DF-A18B-8250D8E0B026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5" name="Picture 4534"/>
          <p:cNvPicPr/>
          <p:nvPr/>
        </p:nvPicPr>
        <p:blipFill>
          <a:blip r:embed="rId2"/>
          <a:stretch/>
        </p:blipFill>
        <p:spPr>
          <a:xfrm>
            <a:off x="2328480" y="1517040"/>
            <a:ext cx="8380080" cy="471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3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The Spacecraft: a sketch</a:t>
            </a:r>
          </a:p>
        </p:txBody>
      </p:sp>
      <p:sp>
        <p:nvSpPr>
          <p:cNvPr id="4537" name="Straight Connector 4536"/>
          <p:cNvSpPr/>
          <p:nvPr/>
        </p:nvSpPr>
        <p:spPr>
          <a:xfrm flipH="1">
            <a:off x="7543800" y="1143000"/>
            <a:ext cx="1371600" cy="1143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38" name="Straight Connector 4537"/>
          <p:cNvSpPr/>
          <p:nvPr/>
        </p:nvSpPr>
        <p:spPr>
          <a:xfrm flipH="1">
            <a:off x="8001000" y="3886200"/>
            <a:ext cx="2057400" cy="2286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39" name="Straight Connector 4538"/>
          <p:cNvSpPr/>
          <p:nvPr/>
        </p:nvSpPr>
        <p:spPr>
          <a:xfrm>
            <a:off x="3766680" y="1515600"/>
            <a:ext cx="242280" cy="73584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40" name="Straight Connector 4539"/>
          <p:cNvSpPr/>
          <p:nvPr/>
        </p:nvSpPr>
        <p:spPr>
          <a:xfrm flipH="1">
            <a:off x="4416120" y="1371600"/>
            <a:ext cx="384480" cy="85392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41" name="TextBox 4540"/>
          <p:cNvSpPr txBox="1"/>
          <p:nvPr/>
        </p:nvSpPr>
        <p:spPr>
          <a:xfrm>
            <a:off x="4343400" y="914400"/>
            <a:ext cx="1600200" cy="42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Laser Source</a:t>
            </a:r>
          </a:p>
        </p:txBody>
      </p:sp>
      <p:sp>
        <p:nvSpPr>
          <p:cNvPr id="4542" name="TextBox 4541"/>
          <p:cNvSpPr txBox="1"/>
          <p:nvPr/>
        </p:nvSpPr>
        <p:spPr>
          <a:xfrm>
            <a:off x="2743200" y="1045440"/>
            <a:ext cx="1600200" cy="42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Optics</a:t>
            </a:r>
          </a:p>
        </p:txBody>
      </p:sp>
      <p:sp>
        <p:nvSpPr>
          <p:cNvPr id="4543" name="TextBox 4542"/>
          <p:cNvSpPr txBox="1"/>
          <p:nvPr/>
        </p:nvSpPr>
        <p:spPr>
          <a:xfrm>
            <a:off x="8034120" y="785880"/>
            <a:ext cx="1600200" cy="42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Solar Array</a:t>
            </a:r>
          </a:p>
        </p:txBody>
      </p:sp>
      <p:sp>
        <p:nvSpPr>
          <p:cNvPr id="4544" name="TextBox 4543"/>
          <p:cNvSpPr txBox="1"/>
          <p:nvPr/>
        </p:nvSpPr>
        <p:spPr>
          <a:xfrm>
            <a:off x="10210680" y="3657600"/>
            <a:ext cx="190512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Thermal Control</a:t>
            </a:r>
          </a:p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System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1C9A45EA-B844-4D4C-998F-BE5E6B685F1C}" type="slidenum">
              <a:t>12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A8B039E2-AC53-40C9-B69D-07EFFC8DC8B2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5" name="Picture 4544"/>
          <p:cNvPicPr/>
          <p:nvPr/>
        </p:nvPicPr>
        <p:blipFill>
          <a:blip r:embed="rId2"/>
          <a:stretch/>
        </p:blipFill>
        <p:spPr>
          <a:xfrm>
            <a:off x="4114800" y="1371600"/>
            <a:ext cx="8377560" cy="471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4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The ground element (L1)</a:t>
            </a:r>
          </a:p>
        </p:txBody>
      </p:sp>
      <p:pic>
        <p:nvPicPr>
          <p:cNvPr id="4547" name="Picture 4546"/>
          <p:cNvPicPr/>
          <p:nvPr/>
        </p:nvPicPr>
        <p:blipFill>
          <a:blip r:embed="rId2"/>
          <a:stretch/>
        </p:blipFill>
        <p:spPr>
          <a:xfrm>
            <a:off x="3331800" y="1231200"/>
            <a:ext cx="8784000" cy="494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48" name="TextBox 4547"/>
          <p:cNvSpPr txBox="1"/>
          <p:nvPr/>
        </p:nvSpPr>
        <p:spPr>
          <a:xfrm>
            <a:off x="685800" y="1371600"/>
            <a:ext cx="4343400" cy="4572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Made from replaceable modules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Simplistic and mass-producible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Small variations in Light direction allow for Streched-Lense Array (SLA)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Needs to cover a larger area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Low intensity and SLA allow for very light panels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Ergonomics of transporting and aligning modules on a slope in lunar gravity are unclear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50E03B2D-1F4B-420E-9305-A60EFE6533F1}" type="slidenum">
              <a:t>13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A1A722C0-153A-4A1D-80AD-FE9F543608E0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9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The ground element: Lunar constellation</a:t>
            </a:r>
          </a:p>
        </p:txBody>
      </p:sp>
      <p:pic>
        <p:nvPicPr>
          <p:cNvPr id="4550" name="Picture 4549"/>
          <p:cNvPicPr/>
          <p:nvPr/>
        </p:nvPicPr>
        <p:blipFill>
          <a:blip r:embed="rId2"/>
          <a:stretch/>
        </p:blipFill>
        <p:spPr>
          <a:xfrm>
            <a:off x="1304640" y="1604520"/>
            <a:ext cx="3963240" cy="397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51" name="PlaceHolder 2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Modules flat and hexagonal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Relies on regular photovoltaics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Beam intensity can become quite high</a:t>
            </a: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=&gt; Complex thermodynamics to distribute heat load between parts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Actually heavier despite smaller size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3EDCCE59-4495-4568-87EB-B2B1E1E37811}" type="slidenum">
              <a:t>14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95ED2320-1770-4F5F-B509-136D604C3F6F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2" name="PlaceHolder 1"/>
          <p:cNvSpPr>
            <a:spLocks noGrp="1"/>
          </p:cNvSpPr>
          <p:nvPr>
            <p:ph type="title"/>
          </p:nvPr>
        </p:nvSpPr>
        <p:spPr>
          <a:xfrm>
            <a:off x="718560" y="45720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Comparison between Energy Systems</a:t>
            </a:r>
          </a:p>
        </p:txBody>
      </p:sp>
      <p:pic>
        <p:nvPicPr>
          <p:cNvPr id="4553" name="Picture 4552"/>
          <p:cNvPicPr/>
          <p:nvPr/>
        </p:nvPicPr>
        <p:blipFill>
          <a:blip r:embed="rId2"/>
          <a:stretch/>
        </p:blipFill>
        <p:spPr>
          <a:xfrm>
            <a:off x="2743560" y="914760"/>
            <a:ext cx="7314840" cy="548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54" name="Oval 4553"/>
          <p:cNvSpPr/>
          <p:nvPr/>
        </p:nvSpPr>
        <p:spPr>
          <a:xfrm rot="19856400">
            <a:off x="4599360" y="4174560"/>
            <a:ext cx="3696120" cy="685800"/>
          </a:xfrm>
          <a:prstGeom prst="ellipse">
            <a:avLst/>
          </a:prstGeom>
          <a:noFill/>
          <a:ln w="19080">
            <a:solidFill>
              <a:srgbClr val="16825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Nuclear Reactors</a:t>
            </a:r>
          </a:p>
        </p:txBody>
      </p:sp>
      <p:sp>
        <p:nvSpPr>
          <p:cNvPr id="4555" name="Oval 4554"/>
          <p:cNvSpPr/>
          <p:nvPr/>
        </p:nvSpPr>
        <p:spPr>
          <a:xfrm rot="19856400">
            <a:off x="6520320" y="4409280"/>
            <a:ext cx="2233080" cy="685800"/>
          </a:xfrm>
          <a:prstGeom prst="ellipse">
            <a:avLst/>
          </a:prstGeom>
          <a:noFill/>
          <a:ln w="19080">
            <a:solidFill>
              <a:srgbClr val="16825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Solar + Battery</a:t>
            </a:r>
          </a:p>
        </p:txBody>
      </p:sp>
      <p:sp>
        <p:nvSpPr>
          <p:cNvPr id="4556" name="Oval 4555"/>
          <p:cNvSpPr/>
          <p:nvPr/>
        </p:nvSpPr>
        <p:spPr>
          <a:xfrm rot="19856400">
            <a:off x="7995600" y="2874240"/>
            <a:ext cx="1992240" cy="685800"/>
          </a:xfrm>
          <a:prstGeom prst="ellipse">
            <a:avLst/>
          </a:prstGeom>
          <a:noFill/>
          <a:ln w="1908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Microwave</a:t>
            </a:r>
          </a:p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SBSP</a:t>
            </a:r>
          </a:p>
        </p:txBody>
      </p:sp>
      <p:sp>
        <p:nvSpPr>
          <p:cNvPr id="4557" name="Oval 4556"/>
          <p:cNvSpPr/>
          <p:nvPr/>
        </p:nvSpPr>
        <p:spPr>
          <a:xfrm rot="19856400">
            <a:off x="6332040" y="2141280"/>
            <a:ext cx="2283480" cy="99036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Laser</a:t>
            </a:r>
          </a:p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SBSP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5A2D7AB4-314A-4CBD-9F81-533C1E1289B4}" type="slidenum">
              <a:t>15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CD9375E2-005F-4624-B5AC-F799A9A5BEA7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Summary of both systems</a:t>
            </a:r>
          </a:p>
        </p:txBody>
      </p:sp>
      <p:sp>
        <p:nvSpPr>
          <p:cNvPr id="45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Lagrange satellite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Very limited options below 80°S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By default: </a:t>
            </a:r>
            <a:r>
              <a:rPr lang="nl-NL" sz="2000" b="0" u="sng" strike="noStrike">
                <a:solidFill>
                  <a:schemeClr val="dk2"/>
                </a:solidFill>
                <a:uFillTx/>
                <a:latin typeface="Arial"/>
              </a:rPr>
              <a:t>single point of failure</a:t>
            </a: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Spacecraft mass 13-15 t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Ground mass 800 – 850 kg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Highest specific power</a:t>
            </a:r>
          </a:p>
        </p:txBody>
      </p:sp>
      <p:sp>
        <p:nvSpPr>
          <p:cNvPr id="45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Polar constellation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Works well within craters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Build-in redundancy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  <a:ea typeface="Microsoft YaHei"/>
              </a:rPr>
              <a:t>Limited to polar regions (</a:t>
            </a: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60-70°S)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Spacecraft masses: 6 x 2.7 t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Ground mass: 680 -740 kg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14080952-61A6-4471-BD9B-19A27F80BF94}" type="slidenum">
              <a:t>16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61DA22D2-7AEC-455D-B3D2-F6F6DCAE8818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spcBef>
                <a:spcPts val="1191"/>
              </a:spcBef>
              <a:spcAft>
                <a:spcPts val="992"/>
              </a:spcAft>
              <a:buNone/>
            </a:pPr>
            <a:r>
              <a:rPr lang="nl-NL" sz="1600" b="0" u="none" strike="noStrike">
                <a:solidFill>
                  <a:schemeClr val="dk1"/>
                </a:solidFill>
                <a:uFillTx/>
                <a:latin typeface="Arial"/>
              </a:rPr>
              <a:t>Space Based Solar Power History</a:t>
            </a:r>
          </a:p>
        </p:txBody>
      </p:sp>
      <p:sp>
        <p:nvSpPr>
          <p:cNvPr id="4487" name="TextBox 4486"/>
          <p:cNvSpPr txBox="1"/>
          <p:nvPr/>
        </p:nvSpPr>
        <p:spPr>
          <a:xfrm>
            <a:off x="2057400" y="1143000"/>
            <a:ext cx="3429000" cy="266364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t" anchorCtr="1">
            <a:noAutofit/>
          </a:bodyPr>
          <a:lstStyle/>
          <a:p>
            <a:pPr algn="ctr"/>
            <a:r>
              <a:rPr lang="en-US" sz="1800" b="0" u="none" strike="noStrike">
                <a:solidFill>
                  <a:srgbClr val="FFFFFF"/>
                </a:solidFill>
                <a:uFillTx/>
                <a:latin typeface="Arial"/>
              </a:rPr>
              <a:t>Alpha (2012)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88" name="Cassipeia"/>
          <p:cNvSpPr txBox="1"/>
          <p:nvPr/>
        </p:nvSpPr>
        <p:spPr>
          <a:xfrm>
            <a:off x="5887440" y="1143000"/>
            <a:ext cx="4856760" cy="4894560"/>
          </a:xfrm>
          <a:prstGeom prst="rect">
            <a:avLst/>
          </a:prstGeom>
          <a:blipFill rotWithShape="0">
            <a:blip r:embed="rId3"/>
            <a:stretch/>
          </a:blipFill>
          <a:ln w="0">
            <a:noFill/>
          </a:ln>
        </p:spPr>
        <p:txBody>
          <a:bodyPr lIns="90000" tIns="45000" rIns="90000" bIns="45000" anchor="t" anchorCtr="1">
            <a:noAutofit/>
          </a:bodyPr>
          <a:lstStyle/>
          <a:p>
            <a:pPr algn="ctr"/>
            <a:r>
              <a:rPr lang="en-US" sz="1800" b="0" u="none" strike="noStrike">
                <a:solidFill>
                  <a:srgbClr val="FFFFFF"/>
                </a:solidFill>
                <a:uFillTx/>
                <a:latin typeface="Arial"/>
              </a:rPr>
              <a:t>Cassiopeia (2017)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89" name="TextBox 4488"/>
          <p:cNvSpPr txBox="1"/>
          <p:nvPr/>
        </p:nvSpPr>
        <p:spPr>
          <a:xfrm>
            <a:off x="1143000" y="3953520"/>
            <a:ext cx="4237560" cy="1990080"/>
          </a:xfrm>
          <a:prstGeom prst="rect">
            <a:avLst/>
          </a:prstGeom>
          <a:blipFill rotWithShape="0">
            <a:blip r:embed="rId4"/>
            <a:stretch/>
          </a:blipFill>
          <a:ln w="0">
            <a:noFill/>
          </a:ln>
        </p:spPr>
        <p:txBody>
          <a:bodyPr lIns="90000" tIns="45000" rIns="90000" bIns="45000" anchor="t" anchorCtr="1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highlight>
                  <a:srgbClr val="FFFFFF"/>
                </a:highlight>
                <a:uFillTx/>
                <a:latin typeface="Arial"/>
              </a:rPr>
              <a:t>Concept from 1989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C3845CFF-6C69-43EA-BAAD-43ECFC1535D3}" type="slidenum">
              <a:t>2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646F92EA-7407-4D15-87F9-18F126A65853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0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Why SBSP on the Moon?</a:t>
            </a:r>
          </a:p>
        </p:txBody>
      </p:sp>
      <p:sp>
        <p:nvSpPr>
          <p:cNvPr id="44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Lunar night lasts 14 days … in the best case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The most interesting places are the ones never illuminated (Craters of eternal darkness)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Energy storage for 14 days is extremely heavy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Best candidate currently is nuclear reactor. Still heavy + A lot of engineering challenges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Good demonstration environment: No competition with traditional energy market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C7CF1893-5C52-434D-88A4-80D61CC55213}" type="slidenum">
              <a:t>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4BF908C9-87C1-4A47-9E05-28EB9761CF70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The Lunar Context</a:t>
            </a:r>
          </a:p>
        </p:txBody>
      </p:sp>
      <p:sp>
        <p:nvSpPr>
          <p:cNvPr id="4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3 Base location considered: South pole, equator (0°N 0°E) and Malapert region (82°S 2°E)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Goal: 100 kW of </a:t>
            </a:r>
            <a:r>
              <a:rPr lang="nl-NL" sz="2000" b="0" u="sng" strike="noStrike">
                <a:solidFill>
                  <a:schemeClr val="dk2"/>
                </a:solidFill>
                <a:uFillTx/>
                <a:latin typeface="Arial"/>
              </a:rPr>
              <a:t>continuous</a:t>
            </a: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 power over 20 years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The space element must be highly reliable and independant (no maintenance) at the same time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Launch cost for ground element much larger (13 x) than launch cost for spacecraft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FB8736DE-30BC-4DB4-AC44-69FE2F3EAB42}" type="slidenum">
              <a:t>4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B094B872-961D-4BBC-94FC-BA2FFB36F19D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4" name="Picture 4493"/>
          <p:cNvPicPr/>
          <p:nvPr/>
        </p:nvPicPr>
        <p:blipFill>
          <a:blip r:embed="rId2"/>
          <a:stretch/>
        </p:blipFill>
        <p:spPr>
          <a:xfrm>
            <a:off x="5715000" y="3567240"/>
            <a:ext cx="4532760" cy="138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95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Transmission efficiency: a fundamental restriction</a:t>
            </a:r>
          </a:p>
        </p:txBody>
      </p:sp>
      <p:pic>
        <p:nvPicPr>
          <p:cNvPr id="4496" name="Picture 4495"/>
          <p:cNvPicPr/>
          <p:nvPr/>
        </p:nvPicPr>
        <p:blipFill>
          <a:blip r:embed="rId3"/>
          <a:stretch/>
        </p:blipFill>
        <p:spPr>
          <a:xfrm>
            <a:off x="685800" y="1805400"/>
            <a:ext cx="4114800" cy="3223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97" name="Straight Connector 4496"/>
          <p:cNvSpPr/>
          <p:nvPr/>
        </p:nvSpPr>
        <p:spPr>
          <a:xfrm>
            <a:off x="8442720" y="3237840"/>
            <a:ext cx="472320" cy="58644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98" name="Straight Connector 4497"/>
          <p:cNvSpPr/>
          <p:nvPr/>
        </p:nvSpPr>
        <p:spPr>
          <a:xfrm flipH="1">
            <a:off x="9444240" y="3189240"/>
            <a:ext cx="553680" cy="65124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99" name="TextBox 4498"/>
          <p:cNvSpPr txBox="1"/>
          <p:nvPr/>
        </p:nvSpPr>
        <p:spPr>
          <a:xfrm>
            <a:off x="7495920" y="2598120"/>
            <a:ext cx="132804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Transmitter</a:t>
            </a:r>
          </a:p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Diameter</a:t>
            </a:r>
          </a:p>
        </p:txBody>
      </p:sp>
      <p:sp>
        <p:nvSpPr>
          <p:cNvPr id="4500" name="TextBox 4499"/>
          <p:cNvSpPr txBox="1"/>
          <p:nvPr/>
        </p:nvSpPr>
        <p:spPr>
          <a:xfrm>
            <a:off x="9324720" y="2598120"/>
            <a:ext cx="110808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Receiver</a:t>
            </a:r>
          </a:p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Diameter</a:t>
            </a:r>
          </a:p>
        </p:txBody>
      </p:sp>
      <p:sp>
        <p:nvSpPr>
          <p:cNvPr id="4501" name="Straight Connector 4500"/>
          <p:cNvSpPr/>
          <p:nvPr/>
        </p:nvSpPr>
        <p:spPr>
          <a:xfrm flipV="1">
            <a:off x="8595360" y="4532400"/>
            <a:ext cx="457920" cy="58032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2" name="Straight Connector 4501"/>
          <p:cNvSpPr/>
          <p:nvPr/>
        </p:nvSpPr>
        <p:spPr>
          <a:xfrm flipH="1" flipV="1">
            <a:off x="9419400" y="4524840"/>
            <a:ext cx="293400" cy="47988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3" name="TextBox 4502"/>
          <p:cNvSpPr txBox="1"/>
          <p:nvPr/>
        </p:nvSpPr>
        <p:spPr>
          <a:xfrm>
            <a:off x="7707960" y="5097960"/>
            <a:ext cx="137952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Wavelength</a:t>
            </a:r>
          </a:p>
        </p:txBody>
      </p:sp>
      <p:sp>
        <p:nvSpPr>
          <p:cNvPr id="4504" name="TextBox 4503"/>
          <p:cNvSpPr txBox="1"/>
          <p:nvPr/>
        </p:nvSpPr>
        <p:spPr>
          <a:xfrm>
            <a:off x="9281160" y="5112720"/>
            <a:ext cx="153144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Transmission</a:t>
            </a:r>
          </a:p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Distance</a:t>
            </a:r>
          </a:p>
        </p:txBody>
      </p:sp>
      <p:sp>
        <p:nvSpPr>
          <p:cNvPr id="4505" name="Straight Connector 4504"/>
          <p:cNvSpPr/>
          <p:nvPr/>
        </p:nvSpPr>
        <p:spPr>
          <a:xfrm flipH="1" flipV="1">
            <a:off x="3573720" y="2198160"/>
            <a:ext cx="317520" cy="282492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6" name="TextBox 4505"/>
          <p:cNvSpPr txBox="1"/>
          <p:nvPr/>
        </p:nvSpPr>
        <p:spPr>
          <a:xfrm>
            <a:off x="3429000" y="5140080"/>
            <a:ext cx="122904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Ideally &gt; 2</a:t>
            </a:r>
          </a:p>
        </p:txBody>
      </p:sp>
      <p:sp>
        <p:nvSpPr>
          <p:cNvPr id="4507" name="TextBox 4506"/>
          <p:cNvSpPr txBox="1"/>
          <p:nvPr/>
        </p:nvSpPr>
        <p:spPr>
          <a:xfrm>
            <a:off x="7496280" y="2598480"/>
            <a:ext cx="132804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Transmitter</a:t>
            </a:r>
          </a:p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Diameter</a:t>
            </a:r>
          </a:p>
        </p:txBody>
      </p:sp>
      <p:sp>
        <p:nvSpPr>
          <p:cNvPr id="4508" name="TextBox 4507"/>
          <p:cNvSpPr txBox="1"/>
          <p:nvPr/>
        </p:nvSpPr>
        <p:spPr>
          <a:xfrm>
            <a:off x="5529960" y="2939760"/>
            <a:ext cx="115488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Efficiency</a:t>
            </a:r>
          </a:p>
        </p:txBody>
      </p:sp>
      <p:sp>
        <p:nvSpPr>
          <p:cNvPr id="4509" name="TextBox 4508"/>
          <p:cNvSpPr txBox="1"/>
          <p:nvPr/>
        </p:nvSpPr>
        <p:spPr>
          <a:xfrm>
            <a:off x="7496280" y="2598480"/>
            <a:ext cx="132804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Transmitter</a:t>
            </a:r>
          </a:p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Diameter</a:t>
            </a:r>
          </a:p>
        </p:txBody>
      </p:sp>
      <p:sp>
        <p:nvSpPr>
          <p:cNvPr id="4510" name="Straight Connector 4509"/>
          <p:cNvSpPr/>
          <p:nvPr/>
        </p:nvSpPr>
        <p:spPr>
          <a:xfrm>
            <a:off x="6089400" y="3451680"/>
            <a:ext cx="16200" cy="78984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11" name="TextBox 4510"/>
          <p:cNvSpPr txBox="1"/>
          <p:nvPr/>
        </p:nvSpPr>
        <p:spPr>
          <a:xfrm>
            <a:off x="6172200" y="1371600"/>
            <a:ext cx="3657600" cy="91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Larger transmitter can generate a more ‘focused’ beam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1765EBFC-F13E-44DF-A0C7-AFC478A798B0}" type="slidenum">
              <a:t>5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54C2893C-4720-4CF2-8CA6-3A725E04403E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2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Microwave vs. Laser</a:t>
            </a:r>
          </a:p>
        </p:txBody>
      </p:sp>
      <p:sp>
        <p:nvSpPr>
          <p:cNvPr id="4513" name="PlaceHolder 2"/>
          <p:cNvSpPr>
            <a:spLocks noGrp="1"/>
          </p:cNvSpPr>
          <p:nvPr>
            <p:ph/>
          </p:nvPr>
        </p:nvSpPr>
        <p:spPr>
          <a:xfrm>
            <a:off x="609480" y="2971800"/>
            <a:ext cx="10972440" cy="26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Earth Microwave power transmission: 2 * 0.12 m * 36 000 000 m = 8 640 000 m²</a:t>
            </a:r>
          </a:p>
          <a:p>
            <a:pPr marL="432000" lvl="1" indent="0">
              <a:lnSpc>
                <a:spcPct val="90000"/>
              </a:lnSpc>
              <a:spcBef>
                <a:spcPts val="1134"/>
              </a:spcBef>
              <a:buNone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=&gt; </a:t>
            </a:r>
            <a:r>
              <a:rPr lang="nl-NL" sz="2000" b="1" u="none" strike="noStrike">
                <a:solidFill>
                  <a:schemeClr val="dk2"/>
                </a:solidFill>
                <a:uFillTx/>
                <a:latin typeface="Arial"/>
              </a:rPr>
              <a:t>3 km Diameter</a:t>
            </a: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 for receiver and transmitter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Earth SBSP is limited to these wavelengths to penetrate clouds. A problem absent on the Moon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Microwave Wavelength can be reduced to 3 mm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Laser Wavelength much shorter: 880 nm an 1056 nm are common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So what is ‘</a:t>
            </a:r>
            <a:r>
              <a:rPr lang="nl-NL" sz="2000" b="0" i="1" u="none" strike="noStrike">
                <a:solidFill>
                  <a:schemeClr val="dk2"/>
                </a:solidFill>
                <a:uFillTx/>
                <a:latin typeface="Arial"/>
              </a:rPr>
              <a:t>R</a:t>
            </a: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’ ?</a:t>
            </a: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pic>
        <p:nvPicPr>
          <p:cNvPr id="4514" name="Picture 4513"/>
          <p:cNvPicPr/>
          <p:nvPr/>
        </p:nvPicPr>
        <p:blipFill>
          <a:blip r:embed="rId2"/>
          <a:stretch/>
        </p:blipFill>
        <p:spPr>
          <a:xfrm>
            <a:off x="4210920" y="1600200"/>
            <a:ext cx="3104280" cy="80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D4D1B525-A585-4F91-9412-4E64B9D0A31F}" type="slidenum">
              <a:t>6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0110133E-40CD-4A24-BEAE-310AC127D1AC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Orbital configurations</a:t>
            </a:r>
          </a:p>
        </p:txBody>
      </p:sp>
      <p:pic>
        <p:nvPicPr>
          <p:cNvPr id="4516" name="Picture 4515"/>
          <p:cNvPicPr/>
          <p:nvPr/>
        </p:nvPicPr>
        <p:blipFill>
          <a:blip r:embed="rId2"/>
          <a:stretch/>
        </p:blipFill>
        <p:spPr>
          <a:xfrm>
            <a:off x="1163880" y="1458360"/>
            <a:ext cx="9808920" cy="3799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17" name="Straight Connector 4516"/>
          <p:cNvSpPr/>
          <p:nvPr/>
        </p:nvSpPr>
        <p:spPr>
          <a:xfrm flipH="1" flipV="1">
            <a:off x="2026800" y="3989160"/>
            <a:ext cx="1173600" cy="149724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18" name="Straight Connector 4517"/>
          <p:cNvSpPr/>
          <p:nvPr/>
        </p:nvSpPr>
        <p:spPr>
          <a:xfrm flipH="1" flipV="1">
            <a:off x="9264240" y="2946960"/>
            <a:ext cx="108360" cy="253944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19" name="Straight Connector 4518"/>
          <p:cNvSpPr/>
          <p:nvPr/>
        </p:nvSpPr>
        <p:spPr>
          <a:xfrm flipV="1">
            <a:off x="6629400" y="4572000"/>
            <a:ext cx="1143000" cy="97056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20" name="TextBox 4519"/>
          <p:cNvSpPr txBox="1"/>
          <p:nvPr/>
        </p:nvSpPr>
        <p:spPr>
          <a:xfrm>
            <a:off x="2286000" y="5486400"/>
            <a:ext cx="1946880" cy="8582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Lagrange point :</a:t>
            </a:r>
          </a:p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R=58 000 km,</a:t>
            </a:r>
          </a:p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Always in contact</a:t>
            </a:r>
          </a:p>
        </p:txBody>
      </p:sp>
      <p:sp>
        <p:nvSpPr>
          <p:cNvPr id="4521" name="TextBox 4520"/>
          <p:cNvSpPr txBox="1"/>
          <p:nvPr/>
        </p:nvSpPr>
        <p:spPr>
          <a:xfrm>
            <a:off x="4605480" y="5542560"/>
            <a:ext cx="295092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High, elliptical orbit:</a:t>
            </a:r>
          </a:p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R&lt;6500 km, At least half the satellites in contact</a:t>
            </a:r>
          </a:p>
        </p:txBody>
      </p:sp>
      <p:sp>
        <p:nvSpPr>
          <p:cNvPr id="4522" name="TextBox 4521"/>
          <p:cNvSpPr txBox="1"/>
          <p:nvPr/>
        </p:nvSpPr>
        <p:spPr>
          <a:xfrm>
            <a:off x="8581320" y="5486400"/>
            <a:ext cx="168660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Low orbit:</a:t>
            </a:r>
          </a:p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R=100-600 km</a:t>
            </a:r>
          </a:p>
          <a:p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Very little contact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C37B57F3-BB2C-4087-A5D6-1307C4457961}" type="slidenum">
              <a:t>7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DDC88FCC-7B70-403F-8D44-C27B6447E81C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3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Candidates: Lagrange point and Lunar polar orbit</a:t>
            </a:r>
          </a:p>
        </p:txBody>
      </p:sp>
      <p:sp>
        <p:nvSpPr>
          <p:cNvPr id="45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Lagrange point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Single, large satellite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L1 for earth-facing side, L2 for ‘dark’ side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Better visibility at equator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Consistent light direction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Microwave: D1*D2 = 348 000 m²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  <a:ea typeface="Microsoft YaHei"/>
              </a:rPr>
              <a:t>Laser: D1*D2 = </a:t>
            </a:r>
            <a:r>
              <a:rPr lang="nl-NL" sz="2000" b="0" u="sng" strike="noStrike">
                <a:solidFill>
                  <a:schemeClr val="dk2"/>
                </a:solidFill>
                <a:uFillTx/>
                <a:latin typeface="Arial"/>
              </a:rPr>
              <a:t>102</a:t>
            </a: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 m²</a:t>
            </a:r>
          </a:p>
        </p:txBody>
      </p:sp>
      <p:sp>
        <p:nvSpPr>
          <p:cNvPr id="45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Polar orbit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Constellation of e.g. 6 satellites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Better visibility at the poles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Light can come from any angle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Microwave: D1*D2 = 39 000 m²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  <a:ea typeface="Microsoft YaHei"/>
              </a:rPr>
              <a:t>Laser: D1*D2 </a:t>
            </a: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= </a:t>
            </a:r>
            <a:r>
              <a:rPr lang="nl-NL" sz="2000" b="0" u="sng" strike="noStrike">
                <a:solidFill>
                  <a:schemeClr val="dk2"/>
                </a:solidFill>
                <a:uFillTx/>
                <a:latin typeface="Arial"/>
              </a:rPr>
              <a:t>11.4</a:t>
            </a: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 m²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0F20B578-6004-4373-9F50-211C2492B1A3}" type="slidenum">
              <a:t>8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94B36596-8DBF-4676-9251-3D626CF4F203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" name="PlaceHolder 1"/>
          <p:cNvSpPr>
            <a:spLocks noGrp="1"/>
          </p:cNvSpPr>
          <p:nvPr>
            <p:ph type="title"/>
          </p:nvPr>
        </p:nvSpPr>
        <p:spPr>
          <a:xfrm>
            <a:off x="718560" y="722520"/>
            <a:ext cx="10752120" cy="32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  <a:ea typeface="Microsoft YaHei"/>
              </a:rPr>
              <a:t>Laser </a:t>
            </a:r>
            <a:r>
              <a:rPr lang="nl-NL" sz="1800" b="0" u="none" strike="noStrike">
                <a:solidFill>
                  <a:schemeClr val="dk1"/>
                </a:solidFill>
                <a:uFillTx/>
                <a:latin typeface="Arial"/>
              </a:rPr>
              <a:t>Complications</a:t>
            </a:r>
          </a:p>
        </p:txBody>
      </p:sp>
      <p:pic>
        <p:nvPicPr>
          <p:cNvPr id="4527" name="Picture 4526"/>
          <p:cNvPicPr/>
          <p:nvPr/>
        </p:nvPicPr>
        <p:blipFill>
          <a:blip r:embed="rId2"/>
          <a:stretch/>
        </p:blipFill>
        <p:spPr>
          <a:xfrm>
            <a:off x="609120" y="1640520"/>
            <a:ext cx="5354280" cy="39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28" name="PlaceHolder 2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More energy lost at other stages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Resulting heat needs to be dealt with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Large mirrors that keep a small diffraction are </a:t>
            </a:r>
            <a:r>
              <a:rPr lang="nl-NL" sz="2000" b="0" i="1" u="none" strike="noStrike">
                <a:solidFill>
                  <a:schemeClr val="dk2"/>
                </a:solidFill>
                <a:uFillTx/>
                <a:latin typeface="Arial"/>
              </a:rPr>
              <a:t>much </a:t>
            </a: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harder to build than large radio/MW antennae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12800" algn="l"/>
              </a:tabLst>
            </a:pPr>
            <a:r>
              <a:rPr lang="nl-NL" sz="2000" b="0" u="none" strike="noStrike">
                <a:solidFill>
                  <a:schemeClr val="dk2"/>
                </a:solidFill>
                <a:uFillTx/>
                <a:latin typeface="Arial"/>
              </a:rPr>
              <a:t>James Webb space telescope costed $B10 in no small part due to its 6m diffraction-limited mirror</a:t>
            </a: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pos="712800" algn="l"/>
              </a:tabLst>
            </a:pPr>
            <a:endParaRPr lang="nl-NL" sz="2000" b="0" u="none" strike="noStrik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5C8673D7-AA2C-44F4-97DF-EDA7D8F5F3A4}" type="slidenum">
              <a:t>9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fld id="{FC356380-8E8F-425A-B1E7-CEC1ECCA8653}" type="datetime1">
              <a:rPr lang="en-US"/>
              <a:t>4/8/2025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TU DELFT | DOCUMENT (SLIDEBUILDER)">
  <a:themeElements>
    <a:clrScheme name="TU Delft">
      <a:dk1>
        <a:srgbClr val="000000"/>
      </a:dk1>
      <a:lt1>
        <a:srgbClr val="F2F2F2"/>
      </a:lt1>
      <a:dk2>
        <a:srgbClr val="000000"/>
      </a:dk2>
      <a:lt2>
        <a:srgbClr val="F2F2F2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TU DELFT | DOCUMENT (SLIDEBUILDER)">
  <a:themeElements>
    <a:clrScheme name="TU Delft">
      <a:dk1>
        <a:srgbClr val="000000"/>
      </a:dk1>
      <a:lt1>
        <a:srgbClr val="F2F2F2"/>
      </a:lt1>
      <a:dk2>
        <a:srgbClr val="000000"/>
      </a:dk2>
      <a:lt2>
        <a:srgbClr val="F2F2F2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TU DELFT | DOCUMENT (SLIDEBUILDER)">
  <a:themeElements>
    <a:clrScheme name="TU Delft">
      <a:dk1>
        <a:srgbClr val="000000"/>
      </a:dk1>
      <a:lt1>
        <a:srgbClr val="F2F2F2"/>
      </a:lt1>
      <a:dk2>
        <a:srgbClr val="000000"/>
      </a:dk2>
      <a:lt2>
        <a:srgbClr val="F2F2F2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TU DELFT | DOCUMENT (SLIDEBUILDER)">
  <a:themeElements>
    <a:clrScheme name="TU Delft">
      <a:dk1>
        <a:srgbClr val="000000"/>
      </a:dk1>
      <a:lt1>
        <a:srgbClr val="F2F2F2"/>
      </a:lt1>
      <a:dk2>
        <a:srgbClr val="000000"/>
      </a:dk2>
      <a:lt2>
        <a:srgbClr val="F2F2F2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TU DELFT | DOCUMENT (SLIDEBUILDER)">
  <a:themeElements>
    <a:clrScheme name="TU Delft">
      <a:dk1>
        <a:srgbClr val="000000"/>
      </a:dk1>
      <a:lt1>
        <a:srgbClr val="F2F2F2"/>
      </a:lt1>
      <a:dk2>
        <a:srgbClr val="000000"/>
      </a:dk2>
      <a:lt2>
        <a:srgbClr val="F2F2F2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U DELFT | TEMPLATE (SLIDEBUILDER)">
  <a:themeElements>
    <a:clrScheme name="Aangepast 4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6D6"/>
      </a:accent1>
      <a:accent2>
        <a:srgbClr val="0C2340"/>
      </a:accent2>
      <a:accent3>
        <a:srgbClr val="EF60A3"/>
      </a:accent3>
      <a:accent4>
        <a:srgbClr val="EC6842"/>
      </a:accent4>
      <a:accent5>
        <a:srgbClr val="FFB81C"/>
      </a:accent5>
      <a:accent6>
        <a:srgbClr val="6CC24A"/>
      </a:accent6>
      <a:hlink>
        <a:srgbClr val="00A6D6"/>
      </a:hlink>
      <a:folHlink>
        <a:srgbClr val="00A6D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6904</TotalTime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39</vt:i4>
      </vt:variant>
      <vt:variant>
        <vt:lpstr>Slide Titles</vt:lpstr>
      </vt:variant>
      <vt:variant>
        <vt:i4>16</vt:i4>
      </vt:variant>
    </vt:vector>
  </HeadingPairs>
  <TitlesOfParts>
    <vt:vector size="55" baseType="lpstr"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TEMPLATE (SLIDEBUILDER)</vt:lpstr>
      <vt:lpstr>TU DELFT | DOCUMENT (SLIDEBUILDER)</vt:lpstr>
      <vt:lpstr>TU DELFT | DOCUMENT (SLIDEBUILDER)</vt:lpstr>
      <vt:lpstr>TU DELFT | DOCUMENT (SLIDEBUILDER)</vt:lpstr>
      <vt:lpstr>TU DELFT | DOCUMENT (SLIDEBUILDER)</vt:lpstr>
      <vt:lpstr>TU DELFT | DOCUMENT (SLIDEBUILDER)</vt:lpstr>
      <vt:lpstr>Title slide + image</vt:lpstr>
      <vt:lpstr>Space Based Solar Power History</vt:lpstr>
      <vt:lpstr>Why SBSP on the Moon?</vt:lpstr>
      <vt:lpstr>The Lunar Context</vt:lpstr>
      <vt:lpstr>Transmission efficiency: a fundamental restriction</vt:lpstr>
      <vt:lpstr>Microwave vs. Laser</vt:lpstr>
      <vt:lpstr>Orbital configurations</vt:lpstr>
      <vt:lpstr>Candidates: Lagrange point and Lunar polar orbit</vt:lpstr>
      <vt:lpstr>Laser Complications</vt:lpstr>
      <vt:lpstr>Complications</vt:lpstr>
      <vt:lpstr>Sizing approach: Cost estimates</vt:lpstr>
      <vt:lpstr>The Spacecraft: a sketch</vt:lpstr>
      <vt:lpstr>The ground element (L1)</vt:lpstr>
      <vt:lpstr>The ground element: Lunar constellation</vt:lpstr>
      <vt:lpstr>Comparison between Energy Systems</vt:lpstr>
      <vt:lpstr>Summary of both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subject/>
  <dc:creator>Silvana Salamur</dc:creator>
  <cp:keywords>www.pptsolutions.nl</cp:keywords>
  <dc:description/>
  <cp:lastModifiedBy/>
  <cp:revision>117</cp:revision>
  <dcterms:created xsi:type="dcterms:W3CDTF">2018-03-15T13:05:51Z</dcterms:created>
  <dcterms:modified xsi:type="dcterms:W3CDTF">2025-04-08T10:22:22Z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0x01010047619C50047C9743A1A19A1813F2F42C</vt:lpwstr>
  </property>
  <property fmtid="{D5CDD505-2E9C-101B-9397-08002B2CF9AE}" pid="3" name="Notes">
    <vt:r8>5</vt:r8>
  </property>
  <property fmtid="{D5CDD505-2E9C-101B-9397-08002B2CF9AE}" pid="4" name="PresentationFormat">
    <vt:lpwstr>Widescreen</vt:lpwstr>
  </property>
  <property fmtid="{D5CDD505-2E9C-101B-9397-08002B2CF9AE}" pid="5" name="Slides">
    <vt:r8>64</vt:r8>
  </property>
</Properties>
</file>