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86" r:id="rId17"/>
    <p:sldId id="274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301" r:id="rId29"/>
    <p:sldId id="302" r:id="rId30"/>
    <p:sldId id="303" r:id="rId31"/>
    <p:sldId id="304" r:id="rId32"/>
    <p:sldId id="305" r:id="rId33"/>
    <p:sldId id="306" r:id="rId34"/>
    <p:sldId id="284" r:id="rId35"/>
    <p:sldId id="309" r:id="rId36"/>
    <p:sldId id="310" r:id="rId37"/>
    <p:sldId id="311" r:id="rId38"/>
    <p:sldId id="312" r:id="rId39"/>
    <p:sldId id="285" r:id="rId40"/>
    <p:sldId id="307" r:id="rId41"/>
    <p:sldId id="313" r:id="rId42"/>
    <p:sldId id="314" r:id="rId43"/>
    <p:sldId id="315" r:id="rId44"/>
    <p:sldId id="316" r:id="rId45"/>
    <p:sldId id="317" r:id="rId46"/>
    <p:sldId id="318" r:id="rId47"/>
    <p:sldId id="320" r:id="rId48"/>
    <p:sldId id="321" r:id="rId49"/>
    <p:sldId id="322" r:id="rId50"/>
    <p:sldId id="289" r:id="rId51"/>
    <p:sldId id="319" r:id="rId52"/>
    <p:sldId id="323" r:id="rId53"/>
    <p:sldId id="324" r:id="rId54"/>
    <p:sldId id="32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B56A-4413-4AD7-BDBB-A01E53AA2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5ADEE0-91AD-F245-EFB5-512AB907C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36562-7FD3-2ABB-5B12-39CD1CBC0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F3377-042B-594B-312D-2F31E8B6B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7C824-10AE-812B-D1A9-0916E8FB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9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4F768-F5B2-1C3F-A6BA-01509253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AC5971-7247-EED9-DD86-1B46B0508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E1688-1935-D61F-8051-F0C9DF2D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D21E2-7167-217A-FD6F-C0A304454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1E667-0561-F22F-E2C1-C62DFB65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3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83E0FE-7107-F98E-AD9D-5BAC42424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08949-F09D-862D-9B5C-0E7C2C88E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3E593-487E-0F0C-1533-BA38EE52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0A735-D39E-1F52-924D-44D9F1101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C2EC-1F9F-937F-7BC8-17527D4F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6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B7B23-B8D5-6035-D7F0-2ADCFFB3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9D089-9245-94DF-8E9A-6174ED687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8AE54-45C7-14FD-E257-412215014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20161-E63C-84BB-ACE3-085DC186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A7B4E-6390-BC63-768E-96FEFB90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4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A152-6105-52D8-B9C5-CDE515BB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FDB6E-9DCD-14CF-3A65-F39584A39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E436-D616-3E92-A1D9-43519F15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71B63-5121-EB0A-C8EC-A4157354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EC986-B201-9238-733D-BE8BE058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3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0DD1-B7F3-D13F-F664-4881ABF9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45934-3CEA-9A2A-1D22-A2CD44935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F9ED2-8A76-9E66-5499-43B422994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28E7E-DA00-7772-E93B-75261AB36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1FEB2-F3CA-07D4-1C2D-B439BA984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32F38-93E2-5FEB-2685-83C6EE57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7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14947-8E25-E26A-DDF7-BB29AA44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FF35-4BE2-0B7E-EA33-467F40400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5F058-36D2-2A13-0936-CAF1C113D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4896D-8E19-B862-8277-B612721F2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338CE2-B105-FC4E-3F97-37DCE3838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E0F278-D07E-C904-DE40-4B9990F33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508AD-8354-A1D9-5E1E-022DC26E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27E14A-C92B-2F81-F011-709C7B28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2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AB41-75CB-5B85-F4A6-BEDABEA5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9698C-FC1C-3B77-3360-584A3DB7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D375D-DF20-9573-B619-FB8C7F71C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7CEFD-3055-E59C-968C-E3BDCE3F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1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6F10CE-9A08-7BCA-7109-4F6FA0A4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1242C-F396-7357-383C-A4BB55B5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E2C5A-321C-343E-57CA-5D2C14C1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0ADB-407A-E59E-D48F-6103FD3C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682B7-7506-0804-FE9F-263E6B0B6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E2113-A9AB-80F4-88FF-5BD29421A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2DBD5-9596-E35E-FA9F-8A59F866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20FD1-A648-DD85-909B-E0D86A746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657E4-0B8C-E12D-677F-272363D5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6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BEAB-76F3-6891-50FA-C8F2CD743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CADF72-7D36-BF20-B60A-B899D204B1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F378-4C88-BCDD-10F5-99307B0DC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DB7B0-93CA-A723-4777-FF5628EBC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95974-E78B-996B-59B1-64B7C31A6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5D6C4-4A23-E6F9-C971-BCB6F5A8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6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411AD-A4C3-2007-7397-9F733381B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C6F15-4AF6-7C37-92F5-1EDF95302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07CA3-3ADB-EFC4-F2A4-C62E66506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3EE3B-CF0D-4937-8611-C211EF46C6D4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BE82-B01E-7D25-41FD-650BA8823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A08B4-3F45-44D1-15E7-A9438EBC3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32A7C3-B95C-426E-9B9C-A1C75E64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5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C9BC6-64E0-8951-5C11-C71471156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89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29679-E730-988A-1617-46F774277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4FF89-8E01-6D78-E39D-8AFF5C1CF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18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959DC-E5AC-23DD-FBD5-51800A425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F0AA96-18C9-5940-7F75-BBCA3A6F6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2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DC29D-EAA7-B8D8-AA2C-2CAFA9320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80817-A64A-C3FA-B89E-F8C9072EE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141A1-0F3A-C0B2-AD9C-233D28323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4ED5D-DFB3-298A-2290-C4BCDD911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85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EBC98-01A9-0035-8CD4-3726FDE98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5F4F4-3082-B9D1-DA81-E1F15DD2C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A31D-8780-46CE-EDF0-2C4AE7935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D3283-3322-32E5-8054-616D19E9C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97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AFB9D-1FCB-C326-06AD-9E6004104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40DEA-8D56-70F6-E965-77F6142E5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27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D2054-8B0A-AEEC-1AD0-7191D7B92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E6BCA-81D0-D91C-C540-627DE132B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33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B50CE-2025-BDC4-D696-59EFDCB08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0B258-8515-999D-E43E-198EF982A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860D3E-B072-92CF-42C4-E39EAAC71EEC}"/>
              </a:ext>
            </a:extLst>
          </p:cNvPr>
          <p:cNvCxnSpPr/>
          <p:nvPr/>
        </p:nvCxnSpPr>
        <p:spPr>
          <a:xfrm>
            <a:off x="9957816" y="576072"/>
            <a:ext cx="813816" cy="0"/>
          </a:xfrm>
          <a:prstGeom prst="line">
            <a:avLst/>
          </a:prstGeom>
          <a:ln w="190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8A98AF5-5D9A-3D78-99F5-A5C28BEA4D1D}"/>
              </a:ext>
            </a:extLst>
          </p:cNvPr>
          <p:cNvSpPr txBox="1"/>
          <p:nvPr/>
        </p:nvSpPr>
        <p:spPr>
          <a:xfrm>
            <a:off x="10771632" y="406795"/>
            <a:ext cx="867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Surface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EF2946-8CA6-9E34-4688-7B6FB2ABC4B6}"/>
              </a:ext>
            </a:extLst>
          </p:cNvPr>
          <p:cNvCxnSpPr/>
          <p:nvPr/>
        </p:nvCxnSpPr>
        <p:spPr>
          <a:xfrm>
            <a:off x="8628888" y="1981200"/>
            <a:ext cx="813816" cy="0"/>
          </a:xfrm>
          <a:prstGeom prst="line">
            <a:avLst/>
          </a:prstGeom>
          <a:ln w="190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64922F-AC67-7868-1FC3-5B4EC4210C62}"/>
              </a:ext>
            </a:extLst>
          </p:cNvPr>
          <p:cNvSpPr txBox="1"/>
          <p:nvPr/>
        </p:nvSpPr>
        <p:spPr>
          <a:xfrm>
            <a:off x="9442704" y="1811923"/>
            <a:ext cx="867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Surface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C6D6C5-2A2E-A24F-FE20-F9463E99588D}"/>
              </a:ext>
            </a:extLst>
          </p:cNvPr>
          <p:cNvCxnSpPr/>
          <p:nvPr/>
        </p:nvCxnSpPr>
        <p:spPr>
          <a:xfrm>
            <a:off x="8071104" y="3998976"/>
            <a:ext cx="813816" cy="0"/>
          </a:xfrm>
          <a:prstGeom prst="line">
            <a:avLst/>
          </a:prstGeom>
          <a:ln w="190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2F460EB-E4B5-DD57-8206-72BC642853E0}"/>
              </a:ext>
            </a:extLst>
          </p:cNvPr>
          <p:cNvSpPr txBox="1"/>
          <p:nvPr/>
        </p:nvSpPr>
        <p:spPr>
          <a:xfrm>
            <a:off x="8884920" y="3829699"/>
            <a:ext cx="867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378624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0DEEC-004B-8AF9-6BF7-501879593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79EC1-EA00-8C81-DEC9-B1F8D76F6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44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CA11A-30EC-BE86-070C-309E295E8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291BBB-E5B9-C559-5928-5F3E4CA2A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1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2385F-9BE0-7183-D2DD-4034F466A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17CEE-6B9B-8247-E264-CF096B199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8D8D9-84E3-C299-9D5B-8260CA968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68" y="-134112"/>
            <a:ext cx="7461504" cy="746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08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4CDFE-8F8C-5CEB-DB98-B98F4A56F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BB686-2DFC-CB29-2123-47899644F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4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F9216-CB93-D68A-E378-298CDB38E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453DC-5A6F-55BC-F8F7-489FEAE15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6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2B3AA-FBA7-2939-D0C3-F4894BC26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813E2-5630-BA79-AA18-3D5798FD0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38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8FD78-CAF4-3643-13BC-63FBF92B6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CFCAE-F453-84D8-588A-F0A4FEF6F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73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34D22-CD29-3655-9801-E66099E5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C2B21-50CF-5693-4BA4-39FF165AC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49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F4F7-C857-2978-48A7-B81C0089F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65F84-2206-05D4-8B51-626A7670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98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0C6655-0088-31A9-BED8-1E3CAF450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360D6-1098-B0EA-717C-1E54306E0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38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CFAAB-BD62-9FD4-5BE7-255B9D6E6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08611-7CC0-F0EE-37B3-7774DAD20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AE0901-EF30-50D0-1D49-D7DBA8C56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85" y="1457324"/>
            <a:ext cx="2263640" cy="352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41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2CAF1-4A8D-5BD5-139B-470BDB4D5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B6533D-BFF4-9D2F-510E-A994A77AA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008E55-A048-825E-28F4-9AAAB5773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36" y="0"/>
            <a:ext cx="6390796" cy="6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8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6D93B-70C1-8011-8CCA-620516CCD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6FE06-BDA2-63C6-9996-CF8BC27BB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35589-521D-73B5-F700-80520642E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44F88-176F-12AC-07E3-1CD44A524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171D72-BC61-1B11-1890-F359BB6D7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32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F7DB5-B844-5C9D-8622-FEDBF1DC1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1F831D-7819-F5A9-3FDF-75C7501C2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F402A3-F536-91FD-0B20-98AFA2B0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30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CD49E-4FF1-71AB-BB4E-50E75E71E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BAA22-BAF2-C24A-D576-451D6928B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80263-C091-FAB2-54F3-F563C8051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91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DEF28-A479-1B10-F721-F1466CE02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FFA546-1936-80E2-64C9-906B78522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C746FD-7C73-BB37-9B4C-3B68C472B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10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637F5-988F-B414-293E-C81A9BEA4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82FEE-2622-9DA1-2100-4742046DF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B98DC5-F55C-C2E7-5D90-C24B85F8D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05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18F77-E2CF-2E9B-0DF8-7917A1BF1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965C33-4BF4-328F-F2CE-CE8E78F89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71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F93A3-E878-8BD1-5694-99F5A43F2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66BE0-2A04-E684-0714-6F9A1BF15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46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99139-5CEF-FF76-AEE3-F5C843C23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983C8-C770-5641-6022-44C5AEC1D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54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0A382-D00D-6B3A-068B-68169C7E0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3B024-67A7-019F-6BDE-0E701B1B1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30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0CF97-9A30-8E62-5475-62DE86A76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2BBBF-D60E-7048-B4AF-260507FA4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8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52736-6782-5CB0-A3B1-42B96BD1F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1C7775-3322-BD8E-8F76-99C841FD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96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E1295-4D27-150E-4802-9928B6FB6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D601E-64AB-5373-B197-C5B881838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23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46904-2E2C-E34F-FA01-9D39227E2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8D216-14A9-B562-789A-788D58438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94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E6D14-0627-2C9F-0954-0BB31FED6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CF563-E67E-6139-5F79-0DA1D825B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44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9A86A-BEC2-4F48-88F9-2C8000448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F7DF0-1A61-7990-CB5A-E852CC2DE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508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C7DD2-A000-EFB0-B72C-B312F4384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B2ECC-7478-55DF-B74C-740FD0B35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446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01222-0135-E095-202E-FB852665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FF5AE-D3D4-E111-13A1-54CEDB371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08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52A1C-0201-8201-D386-73DD6D9AA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D3B0B-D50E-1F77-3A1B-CBA1D9322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39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116ED-CB94-6A1C-1134-492B2AFE2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9F461-60CC-FB36-1225-6B7045276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16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17CB2-277D-6C12-5B21-D43BC98CC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322C0-0A14-7F31-1E1C-17C76D485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66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BCD4-35A5-B83E-CA55-8BDA8A78D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DDB7E-A1CA-426F-77C8-EF611CD42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25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3879B-3584-742F-3025-94B748964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C4E26-42AD-EE22-0A16-2D3EA8720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65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B6D08-907B-6448-1B70-20486C422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D64A5-308B-75C0-455A-00C4F01FB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F896B-04D5-6C58-070D-C7A4B87CD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C65C9-4F6E-63FD-A2E6-B8726D2DE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65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BC008-DD3B-122A-8DDE-C5475D54A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FF5A5-6015-7156-61D1-CA958002E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500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FA76B-D4FD-7843-5136-EF65727C5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61E90-3C22-47D0-6BD5-5034DC2E6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70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CFC8E-8F74-61DD-BB50-E96555405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D214-9714-7C37-A07B-59E04A65F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71DB4-ABA3-F8D3-A079-E9BACD77E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 r="35689"/>
          <a:stretch>
            <a:fillRect/>
          </a:stretch>
        </p:blipFill>
        <p:spPr>
          <a:xfrm>
            <a:off x="6681216" y="218046"/>
            <a:ext cx="4748784" cy="6168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4E2D8C-5562-BB3A-7CD7-77F4B3ECE067}"/>
              </a:ext>
            </a:extLst>
          </p:cNvPr>
          <p:cNvSpPr txBox="1"/>
          <p:nvPr/>
        </p:nvSpPr>
        <p:spPr>
          <a:xfrm>
            <a:off x="6976872" y="329184"/>
            <a:ext cx="3072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59479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29BC5-558F-B123-82A7-9D073902F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4CBE60-89AA-A99B-22B1-691C93BEB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97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3E55C-CC7B-BD74-38E8-51A4EBE3C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4B6F8-8E08-F61A-F8DE-2BEA87617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21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55F63-DA64-A32A-C358-48693A591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F741E9-CA45-E8D2-82A5-B16CA9A9D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56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76DA3-8207-E7A5-63D8-E89D61AC5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214B4-F1C8-670B-EC24-77C48833B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3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5</Words>
  <Application>Microsoft Office PowerPoint</Application>
  <PresentationFormat>Widescreen</PresentationFormat>
  <Paragraphs>4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Zhangze Shao</dc:creator>
  <cp:lastModifiedBy>Zhangze Shao</cp:lastModifiedBy>
  <cp:revision>8</cp:revision>
  <dcterms:created xsi:type="dcterms:W3CDTF">2026-05-29T12:26:31Z</dcterms:created>
  <dcterms:modified xsi:type="dcterms:W3CDTF">2026-06-10T07:44:07Z</dcterms:modified>
</cp:coreProperties>
</file>