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399" r:id="rId2"/>
    <p:sldId id="396" r:id="rId3"/>
    <p:sldId id="404" r:id="rId4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A9D5"/>
    <a:srgbClr val="871111"/>
    <a:srgbClr val="C63232"/>
    <a:srgbClr val="7B5958"/>
    <a:srgbClr val="808080"/>
    <a:srgbClr val="D95152"/>
    <a:srgbClr val="363843"/>
    <a:srgbClr val="D95153"/>
    <a:srgbClr val="3B41D5"/>
    <a:srgbClr val="3F429E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2D661A-BB32-4E14-AD0A-27280D432179}" v="20" dt="2025-01-29T12:58:37.2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194" autoAdjust="0"/>
  </p:normalViewPr>
  <p:slideViewPr>
    <p:cSldViewPr snapToGrid="0">
      <p:cViewPr varScale="1">
        <p:scale>
          <a:sx n="67" d="100"/>
          <a:sy n="67" d="100"/>
        </p:scale>
        <p:origin x="129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a Benfield" userId="5e30cf816f1da6e7" providerId="LiveId" clId="{382D661A-BB32-4E14-AD0A-27280D432179}"/>
    <pc:docChg chg="undo custSel addSld delSld modSld">
      <pc:chgData name="Sophia Benfield" userId="5e30cf816f1da6e7" providerId="LiveId" clId="{382D661A-BB32-4E14-AD0A-27280D432179}" dt="2025-01-29T12:52:24.853" v="13" actId="2696"/>
      <pc:docMkLst>
        <pc:docMk/>
      </pc:docMkLst>
      <pc:sldChg chg="del">
        <pc:chgData name="Sophia Benfield" userId="5e30cf816f1da6e7" providerId="LiveId" clId="{382D661A-BB32-4E14-AD0A-27280D432179}" dt="2025-01-29T11:17:29.339" v="0" actId="2696"/>
        <pc:sldMkLst>
          <pc:docMk/>
          <pc:sldMk cId="629318438" sldId="257"/>
        </pc:sldMkLst>
      </pc:sldChg>
      <pc:sldChg chg="del">
        <pc:chgData name="Sophia Benfield" userId="5e30cf816f1da6e7" providerId="LiveId" clId="{382D661A-BB32-4E14-AD0A-27280D432179}" dt="2025-01-29T11:17:29.339" v="0" actId="2696"/>
        <pc:sldMkLst>
          <pc:docMk/>
          <pc:sldMk cId="1097013213" sldId="261"/>
        </pc:sldMkLst>
      </pc:sldChg>
      <pc:sldChg chg="del">
        <pc:chgData name="Sophia Benfield" userId="5e30cf816f1da6e7" providerId="LiveId" clId="{382D661A-BB32-4E14-AD0A-27280D432179}" dt="2025-01-29T11:17:29.339" v="0" actId="2696"/>
        <pc:sldMkLst>
          <pc:docMk/>
          <pc:sldMk cId="936200803" sldId="262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531625967" sldId="263"/>
        </pc:sldMkLst>
      </pc:sldChg>
      <pc:sldChg chg="del">
        <pc:chgData name="Sophia Benfield" userId="5e30cf816f1da6e7" providerId="LiveId" clId="{382D661A-BB32-4E14-AD0A-27280D432179}" dt="2025-01-29T11:17:29.339" v="0" actId="2696"/>
        <pc:sldMkLst>
          <pc:docMk/>
          <pc:sldMk cId="2206251906" sldId="265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1966147787" sldId="267"/>
        </pc:sldMkLst>
      </pc:sldChg>
      <pc:sldChg chg="del">
        <pc:chgData name="Sophia Benfield" userId="5e30cf816f1da6e7" providerId="LiveId" clId="{382D661A-BB32-4E14-AD0A-27280D432179}" dt="2025-01-29T11:17:40.230" v="1" actId="2696"/>
        <pc:sldMkLst>
          <pc:docMk/>
          <pc:sldMk cId="2601495184" sldId="272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1414464591" sldId="275"/>
        </pc:sldMkLst>
      </pc:sldChg>
      <pc:sldChg chg="del">
        <pc:chgData name="Sophia Benfield" userId="5e30cf816f1da6e7" providerId="LiveId" clId="{382D661A-BB32-4E14-AD0A-27280D432179}" dt="2025-01-29T11:17:40.230" v="1" actId="2696"/>
        <pc:sldMkLst>
          <pc:docMk/>
          <pc:sldMk cId="687147486" sldId="276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1087343431" sldId="277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3408150308" sldId="278"/>
        </pc:sldMkLst>
      </pc:sldChg>
      <pc:sldChg chg="del">
        <pc:chgData name="Sophia Benfield" userId="5e30cf816f1da6e7" providerId="LiveId" clId="{382D661A-BB32-4E14-AD0A-27280D432179}" dt="2025-01-29T11:17:40.230" v="1" actId="2696"/>
        <pc:sldMkLst>
          <pc:docMk/>
          <pc:sldMk cId="411114485" sldId="279"/>
        </pc:sldMkLst>
      </pc:sldChg>
      <pc:sldChg chg="del">
        <pc:chgData name="Sophia Benfield" userId="5e30cf816f1da6e7" providerId="LiveId" clId="{382D661A-BB32-4E14-AD0A-27280D432179}" dt="2025-01-29T11:17:29.339" v="0" actId="2696"/>
        <pc:sldMkLst>
          <pc:docMk/>
          <pc:sldMk cId="146400197" sldId="284"/>
        </pc:sldMkLst>
      </pc:sldChg>
      <pc:sldChg chg="add del">
        <pc:chgData name="Sophia Benfield" userId="5e30cf816f1da6e7" providerId="LiveId" clId="{382D661A-BB32-4E14-AD0A-27280D432179}" dt="2025-01-29T11:17:59.982" v="4" actId="2696"/>
        <pc:sldMkLst>
          <pc:docMk/>
          <pc:sldMk cId="1080068535" sldId="292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2292889158" sldId="293"/>
        </pc:sldMkLst>
      </pc:sldChg>
      <pc:sldChg chg="del">
        <pc:chgData name="Sophia Benfield" userId="5e30cf816f1da6e7" providerId="LiveId" clId="{382D661A-BB32-4E14-AD0A-27280D432179}" dt="2025-01-29T11:17:29.339" v="0" actId="2696"/>
        <pc:sldMkLst>
          <pc:docMk/>
          <pc:sldMk cId="4264130912" sldId="297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3079663018" sldId="298"/>
        </pc:sldMkLst>
      </pc:sldChg>
      <pc:sldChg chg="del">
        <pc:chgData name="Sophia Benfield" userId="5e30cf816f1da6e7" providerId="LiveId" clId="{382D661A-BB32-4E14-AD0A-27280D432179}" dt="2025-01-29T11:17:29.339" v="0" actId="2696"/>
        <pc:sldMkLst>
          <pc:docMk/>
          <pc:sldMk cId="2232929878" sldId="301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1148302328" sldId="302"/>
        </pc:sldMkLst>
      </pc:sldChg>
      <pc:sldChg chg="del">
        <pc:chgData name="Sophia Benfield" userId="5e30cf816f1da6e7" providerId="LiveId" clId="{382D661A-BB32-4E14-AD0A-27280D432179}" dt="2025-01-29T11:17:29.339" v="0" actId="2696"/>
        <pc:sldMkLst>
          <pc:docMk/>
          <pc:sldMk cId="3642013569" sldId="303"/>
        </pc:sldMkLst>
      </pc:sldChg>
      <pc:sldChg chg="del">
        <pc:chgData name="Sophia Benfield" userId="5e30cf816f1da6e7" providerId="LiveId" clId="{382D661A-BB32-4E14-AD0A-27280D432179}" dt="2025-01-29T11:17:40.230" v="1" actId="2696"/>
        <pc:sldMkLst>
          <pc:docMk/>
          <pc:sldMk cId="1018794813" sldId="307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1269475329" sldId="310"/>
        </pc:sldMkLst>
      </pc:sldChg>
      <pc:sldChg chg="del">
        <pc:chgData name="Sophia Benfield" userId="5e30cf816f1da6e7" providerId="LiveId" clId="{382D661A-BB32-4E14-AD0A-27280D432179}" dt="2025-01-29T11:17:29.339" v="0" actId="2696"/>
        <pc:sldMkLst>
          <pc:docMk/>
          <pc:sldMk cId="1251604274" sldId="312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3197811617" sldId="313"/>
        </pc:sldMkLst>
      </pc:sldChg>
      <pc:sldChg chg="del">
        <pc:chgData name="Sophia Benfield" userId="5e30cf816f1da6e7" providerId="LiveId" clId="{382D661A-BB32-4E14-AD0A-27280D432179}" dt="2025-01-29T11:17:40.230" v="1" actId="2696"/>
        <pc:sldMkLst>
          <pc:docMk/>
          <pc:sldMk cId="610700510" sldId="314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2658893727" sldId="316"/>
        </pc:sldMkLst>
      </pc:sldChg>
      <pc:sldChg chg="add del">
        <pc:chgData name="Sophia Benfield" userId="5e30cf816f1da6e7" providerId="LiveId" clId="{382D661A-BB32-4E14-AD0A-27280D432179}" dt="2025-01-29T11:17:59.982" v="4" actId="2696"/>
        <pc:sldMkLst>
          <pc:docMk/>
          <pc:sldMk cId="67107447" sldId="318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4160086012" sldId="320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3694948417" sldId="321"/>
        </pc:sldMkLst>
      </pc:sldChg>
      <pc:sldChg chg="del">
        <pc:chgData name="Sophia Benfield" userId="5e30cf816f1da6e7" providerId="LiveId" clId="{382D661A-BB32-4E14-AD0A-27280D432179}" dt="2025-01-29T11:17:59.982" v="4" actId="2696"/>
        <pc:sldMkLst>
          <pc:docMk/>
          <pc:sldMk cId="499987109" sldId="322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1871405627" sldId="326"/>
        </pc:sldMkLst>
      </pc:sldChg>
      <pc:sldChg chg="add del">
        <pc:chgData name="Sophia Benfield" userId="5e30cf816f1da6e7" providerId="LiveId" clId="{382D661A-BB32-4E14-AD0A-27280D432179}" dt="2025-01-29T11:17:59.982" v="4" actId="2696"/>
        <pc:sldMkLst>
          <pc:docMk/>
          <pc:sldMk cId="3232418408" sldId="327"/>
        </pc:sldMkLst>
      </pc:sldChg>
      <pc:sldChg chg="del">
        <pc:chgData name="Sophia Benfield" userId="5e30cf816f1da6e7" providerId="LiveId" clId="{382D661A-BB32-4E14-AD0A-27280D432179}" dt="2025-01-29T11:17:29.339" v="0" actId="2696"/>
        <pc:sldMkLst>
          <pc:docMk/>
          <pc:sldMk cId="2510838816" sldId="329"/>
        </pc:sldMkLst>
      </pc:sldChg>
      <pc:sldChg chg="del">
        <pc:chgData name="Sophia Benfield" userId="5e30cf816f1da6e7" providerId="LiveId" clId="{382D661A-BB32-4E14-AD0A-27280D432179}" dt="2025-01-29T11:17:40.230" v="1" actId="2696"/>
        <pc:sldMkLst>
          <pc:docMk/>
          <pc:sldMk cId="3933741328" sldId="330"/>
        </pc:sldMkLst>
      </pc:sldChg>
      <pc:sldChg chg="del">
        <pc:chgData name="Sophia Benfield" userId="5e30cf816f1da6e7" providerId="LiveId" clId="{382D661A-BB32-4E14-AD0A-27280D432179}" dt="2025-01-29T11:17:40.230" v="1" actId="2696"/>
        <pc:sldMkLst>
          <pc:docMk/>
          <pc:sldMk cId="1760483146" sldId="332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2355302885" sldId="334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3943261295" sldId="335"/>
        </pc:sldMkLst>
      </pc:sldChg>
      <pc:sldChg chg="del">
        <pc:chgData name="Sophia Benfield" userId="5e30cf816f1da6e7" providerId="LiveId" clId="{382D661A-BB32-4E14-AD0A-27280D432179}" dt="2025-01-29T11:17:40.230" v="1" actId="2696"/>
        <pc:sldMkLst>
          <pc:docMk/>
          <pc:sldMk cId="541257837" sldId="336"/>
        </pc:sldMkLst>
      </pc:sldChg>
      <pc:sldChg chg="del">
        <pc:chgData name="Sophia Benfield" userId="5e30cf816f1da6e7" providerId="LiveId" clId="{382D661A-BB32-4E14-AD0A-27280D432179}" dt="2025-01-29T11:17:59.982" v="4" actId="2696"/>
        <pc:sldMkLst>
          <pc:docMk/>
          <pc:sldMk cId="231761099" sldId="338"/>
        </pc:sldMkLst>
      </pc:sldChg>
      <pc:sldChg chg="del">
        <pc:chgData name="Sophia Benfield" userId="5e30cf816f1da6e7" providerId="LiveId" clId="{382D661A-BB32-4E14-AD0A-27280D432179}" dt="2025-01-29T11:18:07.547" v="5" actId="2696"/>
        <pc:sldMkLst>
          <pc:docMk/>
          <pc:sldMk cId="2611635952" sldId="339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3228402464" sldId="343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588776376" sldId="344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3825607623" sldId="345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2155315457" sldId="349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2312661810" sldId="351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3338713623" sldId="353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3481542404" sldId="354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2778840329" sldId="355"/>
        </pc:sldMkLst>
      </pc:sldChg>
      <pc:sldChg chg="add del">
        <pc:chgData name="Sophia Benfield" userId="5e30cf816f1da6e7" providerId="LiveId" clId="{382D661A-BB32-4E14-AD0A-27280D432179}" dt="2025-01-29T11:17:59.982" v="4" actId="2696"/>
        <pc:sldMkLst>
          <pc:docMk/>
          <pc:sldMk cId="2158338833" sldId="357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2507508071" sldId="358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3802560084" sldId="359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2917649992" sldId="360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2164679803" sldId="361"/>
        </pc:sldMkLst>
      </pc:sldChg>
      <pc:sldChg chg="del">
        <pc:chgData name="Sophia Benfield" userId="5e30cf816f1da6e7" providerId="LiveId" clId="{382D661A-BB32-4E14-AD0A-27280D432179}" dt="2025-01-29T11:17:59.982" v="4" actId="2696"/>
        <pc:sldMkLst>
          <pc:docMk/>
          <pc:sldMk cId="700037400" sldId="362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2633236162" sldId="364"/>
        </pc:sldMkLst>
      </pc:sldChg>
      <pc:sldChg chg="del">
        <pc:chgData name="Sophia Benfield" userId="5e30cf816f1da6e7" providerId="LiveId" clId="{382D661A-BB32-4E14-AD0A-27280D432179}" dt="2025-01-29T11:17:29.339" v="0" actId="2696"/>
        <pc:sldMkLst>
          <pc:docMk/>
          <pc:sldMk cId="425618210" sldId="365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758121868" sldId="366"/>
        </pc:sldMkLst>
      </pc:sldChg>
      <pc:sldChg chg="del">
        <pc:chgData name="Sophia Benfield" userId="5e30cf816f1da6e7" providerId="LiveId" clId="{382D661A-BB32-4E14-AD0A-27280D432179}" dt="2025-01-29T11:17:40.230" v="1" actId="2696"/>
        <pc:sldMkLst>
          <pc:docMk/>
          <pc:sldMk cId="396286647" sldId="367"/>
        </pc:sldMkLst>
      </pc:sldChg>
      <pc:sldChg chg="add del">
        <pc:chgData name="Sophia Benfield" userId="5e30cf816f1da6e7" providerId="LiveId" clId="{382D661A-BB32-4E14-AD0A-27280D432179}" dt="2025-01-29T11:17:59.982" v="4" actId="2696"/>
        <pc:sldMkLst>
          <pc:docMk/>
          <pc:sldMk cId="4279248938" sldId="368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1893807301" sldId="369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1356648726" sldId="370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1133218145" sldId="371"/>
        </pc:sldMkLst>
      </pc:sldChg>
      <pc:sldChg chg="del">
        <pc:chgData name="Sophia Benfield" userId="5e30cf816f1da6e7" providerId="LiveId" clId="{382D661A-BB32-4E14-AD0A-27280D432179}" dt="2025-01-29T11:18:07.547" v="5" actId="2696"/>
        <pc:sldMkLst>
          <pc:docMk/>
          <pc:sldMk cId="340676716" sldId="372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2534168410" sldId="374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3049462966" sldId="375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3684658956" sldId="376"/>
        </pc:sldMkLst>
      </pc:sldChg>
      <pc:sldChg chg="del">
        <pc:chgData name="Sophia Benfield" userId="5e30cf816f1da6e7" providerId="LiveId" clId="{382D661A-BB32-4E14-AD0A-27280D432179}" dt="2025-01-29T11:18:07.547" v="5" actId="2696"/>
        <pc:sldMkLst>
          <pc:docMk/>
          <pc:sldMk cId="818848846" sldId="377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1611738634" sldId="378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1813054775" sldId="379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3292461758" sldId="380"/>
        </pc:sldMkLst>
      </pc:sldChg>
      <pc:sldChg chg="del">
        <pc:chgData name="Sophia Benfield" userId="5e30cf816f1da6e7" providerId="LiveId" clId="{382D661A-BB32-4E14-AD0A-27280D432179}" dt="2025-01-29T11:17:59.982" v="4" actId="2696"/>
        <pc:sldMkLst>
          <pc:docMk/>
          <pc:sldMk cId="1484022383" sldId="381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2373646254" sldId="382"/>
        </pc:sldMkLst>
      </pc:sldChg>
      <pc:sldChg chg="modSp del modAnim">
        <pc:chgData name="Sophia Benfield" userId="5e30cf816f1da6e7" providerId="LiveId" clId="{382D661A-BB32-4E14-AD0A-27280D432179}" dt="2025-01-29T12:52:24.853" v="13" actId="2696"/>
        <pc:sldMkLst>
          <pc:docMk/>
          <pc:sldMk cId="2807484296" sldId="383"/>
        </pc:sldMkLst>
        <pc:picChg chg="mod">
          <ac:chgData name="Sophia Benfield" userId="5e30cf816f1da6e7" providerId="LiveId" clId="{382D661A-BB32-4E14-AD0A-27280D432179}" dt="2025-01-29T12:44:03.933" v="12"/>
          <ac:picMkLst>
            <pc:docMk/>
            <pc:sldMk cId="2807484296" sldId="383"/>
            <ac:picMk id="7" creationId="{7D4292D3-1BC1-950A-F9E2-E7DEFA709862}"/>
          </ac:picMkLst>
        </pc:picChg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4046415096" sldId="384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193284394" sldId="385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1631581864" sldId="386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3315437480" sldId="387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2431391392" sldId="388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2725412464" sldId="389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91454434" sldId="390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4105608314" sldId="391"/>
        </pc:sldMkLst>
      </pc:sldChg>
      <pc:sldChg chg="del">
        <pc:chgData name="Sophia Benfield" userId="5e30cf816f1da6e7" providerId="LiveId" clId="{382D661A-BB32-4E14-AD0A-27280D432179}" dt="2025-01-29T11:17:29.339" v="0" actId="2696"/>
        <pc:sldMkLst>
          <pc:docMk/>
          <pc:sldMk cId="2514059509" sldId="392"/>
        </pc:sldMkLst>
      </pc:sldChg>
      <pc:sldChg chg="add del">
        <pc:chgData name="Sophia Benfield" userId="5e30cf816f1da6e7" providerId="LiveId" clId="{382D661A-BB32-4E14-AD0A-27280D432179}" dt="2025-01-29T11:17:59.982" v="4" actId="2696"/>
        <pc:sldMkLst>
          <pc:docMk/>
          <pc:sldMk cId="719293991" sldId="393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4280187501" sldId="394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1232003552" sldId="395"/>
        </pc:sldMkLst>
      </pc:sldChg>
      <pc:sldChg chg="modSp del modAnim">
        <pc:chgData name="Sophia Benfield" userId="5e30cf816f1da6e7" providerId="LiveId" clId="{382D661A-BB32-4E14-AD0A-27280D432179}" dt="2025-01-29T12:52:24.853" v="13" actId="2696"/>
        <pc:sldMkLst>
          <pc:docMk/>
          <pc:sldMk cId="1656288263" sldId="396"/>
        </pc:sldMkLst>
        <pc:picChg chg="mod">
          <ac:chgData name="Sophia Benfield" userId="5e30cf816f1da6e7" providerId="LiveId" clId="{382D661A-BB32-4E14-AD0A-27280D432179}" dt="2025-01-29T12:44:03.933" v="12"/>
          <ac:picMkLst>
            <pc:docMk/>
            <pc:sldMk cId="1656288263" sldId="396"/>
            <ac:picMk id="8" creationId="{C24C16A2-82BE-729F-7020-1805FF7DB96A}"/>
          </ac:picMkLst>
        </pc:picChg>
      </pc:sldChg>
      <pc:sldChg chg="del">
        <pc:chgData name="Sophia Benfield" userId="5e30cf816f1da6e7" providerId="LiveId" clId="{382D661A-BB32-4E14-AD0A-27280D432179}" dt="2025-01-29T11:18:07.547" v="5" actId="2696"/>
        <pc:sldMkLst>
          <pc:docMk/>
          <pc:sldMk cId="591052621" sldId="397"/>
        </pc:sldMkLst>
      </pc:sldChg>
      <pc:sldChg chg="modSp add del modAnim modNotesTx">
        <pc:chgData name="Sophia Benfield" userId="5e30cf816f1da6e7" providerId="LiveId" clId="{382D661A-BB32-4E14-AD0A-27280D432179}" dt="2025-01-29T12:44:03.933" v="12"/>
        <pc:sldMkLst>
          <pc:docMk/>
          <pc:sldMk cId="744732014" sldId="399"/>
        </pc:sldMkLst>
        <pc:picChg chg="mod">
          <ac:chgData name="Sophia Benfield" userId="5e30cf816f1da6e7" providerId="LiveId" clId="{382D661A-BB32-4E14-AD0A-27280D432179}" dt="2025-01-29T12:44:03.933" v="12"/>
          <ac:picMkLst>
            <pc:docMk/>
            <pc:sldMk cId="744732014" sldId="399"/>
            <ac:picMk id="5" creationId="{878E7CA8-5FC1-E8F5-031C-74C1505D1995}"/>
          </ac:picMkLst>
        </pc:picChg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2615723935" sldId="400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1377194736" sldId="401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1977998413" sldId="402"/>
        </pc:sldMkLst>
      </pc:sldChg>
      <pc:sldChg chg="add del">
        <pc:chgData name="Sophia Benfield" userId="5e30cf816f1da6e7" providerId="LiveId" clId="{382D661A-BB32-4E14-AD0A-27280D432179}" dt="2025-01-29T11:21:43.345" v="8" actId="2696"/>
        <pc:sldMkLst>
          <pc:docMk/>
          <pc:sldMk cId="3370296596" sldId="403"/>
        </pc:sldMkLst>
      </pc:sldChg>
      <pc:sldChg chg="modSp modAnim modNotesTx">
        <pc:chgData name="Sophia Benfield" userId="5e30cf816f1da6e7" providerId="LiveId" clId="{382D661A-BB32-4E14-AD0A-27280D432179}" dt="2025-01-29T12:44:03.933" v="12"/>
        <pc:sldMkLst>
          <pc:docMk/>
          <pc:sldMk cId="2656636752" sldId="404"/>
        </pc:sldMkLst>
        <pc:picChg chg="mod">
          <ac:chgData name="Sophia Benfield" userId="5e30cf816f1da6e7" providerId="LiveId" clId="{382D661A-BB32-4E14-AD0A-27280D432179}" dt="2025-01-29T12:44:03.933" v="12"/>
          <ac:picMkLst>
            <pc:docMk/>
            <pc:sldMk cId="2656636752" sldId="404"/>
            <ac:picMk id="22" creationId="{C0F880E9-DD87-B454-07BC-1D400F694B54}"/>
          </ac:picMkLst>
        </pc:picChg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1412801939" sldId="405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1874074856" sldId="406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658411221" sldId="407"/>
        </pc:sldMkLst>
      </pc:sldChg>
      <pc:sldChg chg="add del">
        <pc:chgData name="Sophia Benfield" userId="5e30cf816f1da6e7" providerId="LiveId" clId="{382D661A-BB32-4E14-AD0A-27280D432179}" dt="2025-01-29T11:17:59.982" v="4" actId="2696"/>
        <pc:sldMkLst>
          <pc:docMk/>
          <pc:sldMk cId="1608305429" sldId="408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4288579637" sldId="409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4078552068" sldId="411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1536579745" sldId="412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720076631" sldId="413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1303233059" sldId="414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3359646144" sldId="415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3316038645" sldId="416"/>
        </pc:sldMkLst>
      </pc:sldChg>
      <pc:sldChg chg="del">
        <pc:chgData name="Sophia Benfield" userId="5e30cf816f1da6e7" providerId="LiveId" clId="{382D661A-BB32-4E14-AD0A-27280D432179}" dt="2025-01-29T11:18:21.227" v="6" actId="2696"/>
        <pc:sldMkLst>
          <pc:docMk/>
          <pc:sldMk cId="34563115" sldId="417"/>
        </pc:sldMkLst>
      </pc:sldChg>
      <pc:sldChg chg="del">
        <pc:chgData name="Sophia Benfield" userId="5e30cf816f1da6e7" providerId="LiveId" clId="{382D661A-BB32-4E14-AD0A-27280D432179}" dt="2025-01-29T11:17:29.339" v="0" actId="2696"/>
        <pc:sldMkLst>
          <pc:docMk/>
          <pc:sldMk cId="866752771" sldId="41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C98FF-96F8-4C47-B908-F9648D9ECD68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7E379-6E1D-48E5-83B0-DA901741A2E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90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7E379-6E1D-48E5-83B0-DA901741A2E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50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I integrated the garden as a second atrium and made sure all rooms that could use outside views had this access, like the meditation space. This worked better.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7E379-6E1D-48E5-83B0-DA901741A2E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028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775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C104DC-8BED-04C6-F67D-4382DEA52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282C847-8273-2925-37A7-4C75B095E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572043-DAA1-4CF4-7C47-148091805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03F5-D549-4548-8619-D2C7BA6456AF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5F7E1F2-5A43-4A90-03E9-C113A621C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41022A4-46B0-8C82-6164-756ABE8FF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0452-1BEA-4860-83E7-B811050F2CD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907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DD470-611D-238D-49E4-885F4B5A8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3CB156F-F2A9-8DA7-214B-CD94D0EE6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C630E-493B-1ADE-4380-D4653698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03F5-D549-4548-8619-D2C7BA6456AF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C75793-53EE-2FEE-7B66-B067C9CB5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3471E4-331B-7286-3A0D-0A03F9F86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0452-1BEA-4860-83E7-B811050F2CD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612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EEFA994-1B96-D997-97E5-031FB85A02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8E1502D-227A-2CFC-B068-C400C506E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C1A8E8A-AAC1-D626-0727-BA060C9E0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03F5-D549-4548-8619-D2C7BA6456AF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E45285-7386-2D6B-07A5-E68AD28DD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4120F8-CEE5-128F-2027-7D08A2B02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0452-1BEA-4860-83E7-B811050F2CD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468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73AD45-B619-BD93-9A59-5E00101A0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A98AAF-66E2-A824-73C1-B9FD82B1D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7C221-1FB1-0C71-F955-46ECB1B7A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03F5-D549-4548-8619-D2C7BA6456AF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7F1582-BBE5-5C10-83B6-0D2D31345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97C158-A3ED-8BBF-DAFD-0F2946BC7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0452-1BEA-4860-83E7-B811050F2CD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82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0D4CF-0F0C-F1C8-1EF6-9177B702D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75FBFF-9ECD-FF18-927B-2AD171898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91C57D-C942-C7F8-DF17-48FC81AD6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03F5-D549-4548-8619-D2C7BA6456AF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41235A-E780-E20A-07FA-21F2EA030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F7225A-D75D-54F7-3F66-4836E1F66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0452-1BEA-4860-83E7-B811050F2CD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442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562F28-90E2-2A16-2628-FCC67FD2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C9A76A-3EA0-C6C8-555B-A135ABD984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9F3EB36-27BE-DF5E-BC0E-C4C1E06E8B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690AD65-5B28-273A-EB97-2B3A4BEE4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03F5-D549-4548-8619-D2C7BA6456AF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2FCF29F-4E62-B8F5-03E5-4D9EF4D9C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BBB13C4-8ED5-FC3A-30EF-B10FE41FF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0452-1BEA-4860-83E7-B811050F2CD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02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D82AAC-2B3E-0626-F6D2-A74F75427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C11E0DD-8475-5AEA-ADB9-6D89A35FD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3863812-04CD-109A-C114-01A677290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2417B70-1082-2F49-D78E-E0351774F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F21B86F-3494-DE94-D5C1-1E85495907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F52969A-7B4B-4D96-3675-6DBDE5CE0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03F5-D549-4548-8619-D2C7BA6456AF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9A2F217-0FF7-2AA1-298C-9DCC95AAB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2DBA6B2-9E4F-49E8-C363-B18AD7281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0452-1BEA-4860-83E7-B811050F2CD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48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21C029-E0DE-F041-BC8F-A97641CE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A03FAFE-F092-3433-1E9E-CE7C23E0A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03F5-D549-4548-8619-D2C7BA6456AF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8C78CD4-339B-C022-BABA-8DFCD3F53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EE1ED33-C3B0-C464-DE5C-11849A2D0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0452-1BEA-4860-83E7-B811050F2CD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062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24C1513-15CC-04CD-F169-E571FEEF3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03F5-D549-4548-8619-D2C7BA6456AF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F54C8DA-7BFD-4130-C3E6-0E331B3CE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814874A-6F7B-59C4-47B0-18C3C488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0452-1BEA-4860-83E7-B811050F2CD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865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FB629C-2360-12AD-FB7C-B4DFE8645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8D9BD8-3430-5110-C7BA-4D155E80F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2BF8171-5444-41CC-D531-7E1EB68EA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30F41F2-0040-416E-5963-C71A22AE1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03F5-D549-4548-8619-D2C7BA6456AF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3196473-5ACB-EF63-5DA0-033EF67C7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A7C5D73-2E07-F27E-5E4A-9C10278DC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0452-1BEA-4860-83E7-B811050F2CD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66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A7B7F1-0A82-0E3C-CFB7-85028DF1F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2FE4585-8512-F823-DB53-3D5A8ABDA1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1C0575E-BEDA-CA50-731E-6C888564D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4F58429-64EC-2748-3AF5-5A5874D7C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03F5-D549-4548-8619-D2C7BA6456AF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26A318-25A7-7B55-B5B8-DF50EBF5A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6B63456-59C4-CA46-9A65-5BF4E2905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0452-1BEA-4860-83E7-B811050F2CD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052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30E45FC-FA4E-7F68-1514-FC6CA4F8C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AAB089-3129-6387-995D-5B8064C2C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197C63-72E1-B41A-4A36-1A845B39FC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1E03F5-D549-4548-8619-D2C7BA6456AF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69457A-13CA-48A8-CBE3-64164F42C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8C07A2B-FF99-1C6A-B5E0-E5289E6D4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6D0452-1BEA-4860-83E7-B811050F2CD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717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BEC88-12BB-0882-0B64-FEC30EC38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92A9EF-9342-3D62-4063-2F26DF49E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545" y="1991042"/>
            <a:ext cx="4108856" cy="4306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222222"/>
                </a:solidFill>
                <a:latin typeface="Quicksand" pitchFamily="2" charset="0"/>
              </a:rPr>
              <a:t>“EMO”- </a:t>
            </a:r>
            <a:r>
              <a:rPr lang="en-GB" sz="2400" dirty="0" err="1">
                <a:solidFill>
                  <a:srgbClr val="222222"/>
                </a:solidFill>
                <a:latin typeface="Quicksand" pitchFamily="2" charset="0"/>
              </a:rPr>
              <a:t>Xiying</a:t>
            </a:r>
            <a:r>
              <a:rPr lang="en-GB" sz="2400" dirty="0">
                <a:solidFill>
                  <a:srgbClr val="222222"/>
                </a:solidFill>
                <a:latin typeface="Quicksand" pitchFamily="2" charset="0"/>
              </a:rPr>
              <a:t> Bao</a:t>
            </a:r>
          </a:p>
          <a:p>
            <a:r>
              <a:rPr lang="en-GB" sz="2400" dirty="0">
                <a:solidFill>
                  <a:srgbClr val="222222"/>
                </a:solidFill>
                <a:latin typeface="Quicksand" pitchFamily="2" charset="0"/>
              </a:rPr>
              <a:t>AI technology: facial recognition</a:t>
            </a:r>
          </a:p>
          <a:p>
            <a:r>
              <a:rPr lang="en-GB" sz="2400" dirty="0">
                <a:solidFill>
                  <a:srgbClr val="222222"/>
                </a:solidFill>
                <a:latin typeface="Quicksand" pitchFamily="2" charset="0"/>
              </a:rPr>
              <a:t>Changes colours and shapes based on perceived emotion</a:t>
            </a:r>
          </a:p>
          <a:p>
            <a:r>
              <a:rPr lang="en-GB" sz="2400" dirty="0">
                <a:solidFill>
                  <a:srgbClr val="222222"/>
                </a:solidFill>
                <a:latin typeface="Quicksand" pitchFamily="2" charset="0"/>
              </a:rPr>
              <a:t>Adaptive system that monitors wellbeing of crew members</a:t>
            </a:r>
          </a:p>
          <a:p>
            <a:pPr lvl="1"/>
            <a:r>
              <a:rPr lang="en-GB" b="1" dirty="0">
                <a:solidFill>
                  <a:srgbClr val="222222"/>
                </a:solidFill>
                <a:latin typeface="Quicksand" pitchFamily="2" charset="0"/>
              </a:rPr>
              <a:t>influence/transform emotions as well?</a:t>
            </a:r>
          </a:p>
          <a:p>
            <a:endParaRPr lang="en-GB" sz="2400" dirty="0">
              <a:solidFill>
                <a:srgbClr val="222222"/>
              </a:solidFill>
              <a:latin typeface="Quicksand" pitchFamily="2" charset="0"/>
            </a:endParaRPr>
          </a:p>
          <a:p>
            <a:endParaRPr lang="en-GB" sz="2400" dirty="0">
              <a:solidFill>
                <a:srgbClr val="222222"/>
              </a:solidFill>
              <a:latin typeface="Quicksand" pitchFamily="2" charset="0"/>
            </a:endParaRPr>
          </a:p>
          <a:p>
            <a:endParaRPr lang="en-GB" sz="2400" dirty="0">
              <a:solidFill>
                <a:srgbClr val="222222"/>
              </a:solidFill>
              <a:latin typeface="Quicksand" pitchFamily="2" charset="0"/>
            </a:endParaRPr>
          </a:p>
          <a:p>
            <a:endParaRPr lang="en-GB" sz="2400" dirty="0">
              <a:solidFill>
                <a:srgbClr val="222222"/>
              </a:solidFill>
              <a:latin typeface="Quicksand" pitchFamily="2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2F5B7E2-722E-F911-B381-01A23DBB3597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BE23F62-6FEE-FE9A-AF6B-B45A49123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Colour projection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BF26E9C-6225-D8E1-85EB-C0A297D475ED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159D2-B34F-4E77-82E2-E642AFA3FEE3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D3524A1-0306-FCB6-58C9-D6FEEA93ECBF}"/>
              </a:ext>
            </a:extLst>
          </p:cNvPr>
          <p:cNvSpPr txBox="1"/>
          <p:nvPr/>
        </p:nvSpPr>
        <p:spPr>
          <a:xfrm>
            <a:off x="5750560" y="6512004"/>
            <a:ext cx="63703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Sophia Benfield |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MoonSane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 | Lunar Architecture | Tutor: H. Bier &amp; A. Hidding | 2024/25 | TU Delft 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F348B7C-5041-0D15-35CC-E2EF9CA6EA74}"/>
              </a:ext>
            </a:extLst>
          </p:cNvPr>
          <p:cNvSpPr txBox="1"/>
          <p:nvPr/>
        </p:nvSpPr>
        <p:spPr>
          <a:xfrm>
            <a:off x="-2179378" y="6250393"/>
            <a:ext cx="63703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https://studentawards.mediaarchitecture.org/mab/project/11</a:t>
            </a:r>
          </a:p>
        </p:txBody>
      </p:sp>
      <p:pic>
        <p:nvPicPr>
          <p:cNvPr id="5" name="EMO">
            <a:hlinkClick r:id="" action="ppaction://media"/>
            <a:extLst>
              <a:ext uri="{FF2B5EF4-FFF2-40B4-BE49-F238E27FC236}">
                <a16:creationId xmlns:a16="http://schemas.microsoft.com/office/drawing/2014/main" id="{878E7CA8-5FC1-E8F5-031C-74C1505D19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047" r="8470"/>
          <a:stretch>
            <a:fillRect/>
          </a:stretch>
        </p:blipFill>
        <p:spPr>
          <a:xfrm>
            <a:off x="4552488" y="1690688"/>
            <a:ext cx="7639512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3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4430C-0EE8-15E3-FCD7-916BDAF61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098DEFF0-3560-F4F5-3C4D-6263C7D7AF93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06BA36B-FD36-F871-78CC-C71F724AC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Connecting 3D: double atrium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72EA655-4008-8137-BA64-574C4AFCF71E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159D2-B34F-4E77-82E2-E642AFA3FEE3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B6D7E6B-A1D3-3FDC-CC3F-3AD9C805CF3E}"/>
              </a:ext>
            </a:extLst>
          </p:cNvPr>
          <p:cNvSpPr txBox="1"/>
          <p:nvPr/>
        </p:nvSpPr>
        <p:spPr>
          <a:xfrm>
            <a:off x="5750560" y="6512004"/>
            <a:ext cx="63703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Sophia Benfield |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MoonSane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 | Lunar Architecture | Tutor: H. Bier &amp; A. Hidding | 2024/25 | TU Delft  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70225234-6E6F-C336-C197-37A6E201BBF7}"/>
              </a:ext>
            </a:extLst>
          </p:cNvPr>
          <p:cNvSpPr txBox="1">
            <a:spLocks/>
          </p:cNvSpPr>
          <p:nvPr/>
        </p:nvSpPr>
        <p:spPr>
          <a:xfrm>
            <a:off x="312372" y="2066244"/>
            <a:ext cx="2679796" cy="4062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Garden new atrium – lower level 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Views: needs met</a:t>
            </a:r>
          </a:p>
        </p:txBody>
      </p:sp>
      <p:pic>
        <p:nvPicPr>
          <p:cNvPr id="8" name="Second iteration">
            <a:hlinkClick r:id="" action="ppaction://media"/>
            <a:extLst>
              <a:ext uri="{FF2B5EF4-FFF2-40B4-BE49-F238E27FC236}">
                <a16:creationId xmlns:a16="http://schemas.microsoft.com/office/drawing/2014/main" id="{C24C16A2-82BE-729F-7020-1805FF7DB9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3430" t="5766" r="16219" b="5960"/>
          <a:stretch>
            <a:fillRect/>
          </a:stretch>
        </p:blipFill>
        <p:spPr>
          <a:xfrm>
            <a:off x="2891790" y="1897379"/>
            <a:ext cx="6542655" cy="4617721"/>
          </a:xfrm>
          <a:prstGeom prst="rect">
            <a:avLst/>
          </a:prstGeom>
          <a:ln>
            <a:noFill/>
          </a:ln>
        </p:spPr>
      </p:pic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A398218C-E9D9-563B-3097-D21A7211DA8A}"/>
              </a:ext>
            </a:extLst>
          </p:cNvPr>
          <p:cNvGraphicFramePr>
            <a:graphicFrameLocks noGrp="1"/>
          </p:cNvGraphicFramePr>
          <p:nvPr/>
        </p:nvGraphicFramePr>
        <p:xfrm>
          <a:off x="9665584" y="1709793"/>
          <a:ext cx="2537846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296">
                  <a:extLst>
                    <a:ext uri="{9D8B030D-6E8A-4147-A177-3AD203B41FA5}">
                      <a16:colId xmlns:a16="http://schemas.microsoft.com/office/drawing/2014/main" val="1246313903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10840265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Function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50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9F98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Living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004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E8B67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Kitchen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182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A08F3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Storage main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917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4FCCA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Meditation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269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60AC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Garden-gym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38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A05C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Medical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116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3B41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Private quarters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201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55A9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Bathroom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840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36384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Storage private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6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C632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Research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792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EVA chamber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120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Storage research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35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628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AEE57-7BA3-975D-CCC3-7FA11366B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11B1F1DA-95A7-5DC1-43E4-4083CB638A8A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A1A39C2-6265-188A-7E1E-75BA6D4B5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Porosity: Voronoi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19AD4AB-171E-CE14-A98E-589F5EFF0D91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3</a:t>
            </a:fld>
            <a:endParaRPr lang="en-GB" sz="1400" dirty="0">
              <a:latin typeface="Quicksand" pitchFamily="2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B344D5D-8FD1-A2BF-27E3-C467D0F79DCC}"/>
              </a:ext>
            </a:extLst>
          </p:cNvPr>
          <p:cNvSpPr txBox="1"/>
          <p:nvPr/>
        </p:nvSpPr>
        <p:spPr>
          <a:xfrm>
            <a:off x="5750560" y="6512004"/>
            <a:ext cx="63703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>
                <a:latin typeface="Quicksand" pitchFamily="2" charset="0"/>
              </a:rPr>
              <a:t>Sophia Benfield | </a:t>
            </a:r>
            <a:r>
              <a:rPr lang="en-GB" sz="1100" dirty="0" err="1">
                <a:latin typeface="Quicksand" pitchFamily="2" charset="0"/>
              </a:rPr>
              <a:t>MoonSane</a:t>
            </a:r>
            <a:r>
              <a:rPr lang="en-GB" sz="1100" dirty="0">
                <a:latin typeface="Quicksand" pitchFamily="2" charset="0"/>
              </a:rPr>
              <a:t> | Lunar Architecture | Tutor: H. Bier &amp; A. Hidding | 2024/25 | TU Delft  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47ADCA06-7001-D28D-169A-FF9764E39B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277202"/>
              </p:ext>
            </p:extLst>
          </p:nvPr>
        </p:nvGraphicFramePr>
        <p:xfrm>
          <a:off x="8566400" y="1704639"/>
          <a:ext cx="36256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296">
                  <a:extLst>
                    <a:ext uri="{9D8B030D-6E8A-4147-A177-3AD203B41FA5}">
                      <a16:colId xmlns:a16="http://schemas.microsoft.com/office/drawing/2014/main" val="1246313903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1084026582"/>
                    </a:ext>
                  </a:extLst>
                </a:gridCol>
                <a:gridCol w="1087754">
                  <a:extLst>
                    <a:ext uri="{9D8B030D-6E8A-4147-A177-3AD203B41FA5}">
                      <a16:colId xmlns:a16="http://schemas.microsoft.com/office/drawing/2014/main" val="31657851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Porosity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50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9F98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Living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004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E8B67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Kitchen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182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A08F3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Storage 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917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4FCCA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Meditation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269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60AC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Garden-gym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38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A05C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Medical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116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3B41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Private quarters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201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55A9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Bathroom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840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36384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Storage private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6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C632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792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EVA chamber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120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Storage research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35482"/>
                  </a:ext>
                </a:extLst>
              </a:tr>
            </a:tbl>
          </a:graphicData>
        </a:graphic>
      </p:graphicFrame>
      <p:pic>
        <p:nvPicPr>
          <p:cNvPr id="22" name="Video zonder titel (1)">
            <a:hlinkClick r:id="" action="ppaction://media"/>
            <a:extLst>
              <a:ext uri="{FF2B5EF4-FFF2-40B4-BE49-F238E27FC236}">
                <a16:creationId xmlns:a16="http://schemas.microsoft.com/office/drawing/2014/main" id="{C0F880E9-DD87-B454-07BC-1D400F694B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9873" t="6919" r="14367" b="4848"/>
          <a:stretch>
            <a:fillRect/>
          </a:stretch>
        </p:blipFill>
        <p:spPr>
          <a:xfrm>
            <a:off x="962886" y="2140404"/>
            <a:ext cx="6643868" cy="435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3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TM04033925[[fn=Druppel]]</Template>
  <TotalTime>14196</TotalTime>
  <Words>231</Words>
  <Application>Microsoft Office PowerPoint</Application>
  <PresentationFormat>Breedbeeld</PresentationFormat>
  <Paragraphs>62</Paragraphs>
  <Slides>3</Slides>
  <Notes>3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8" baseType="lpstr">
      <vt:lpstr>Aptos</vt:lpstr>
      <vt:lpstr>Aptos Display</vt:lpstr>
      <vt:lpstr>Arial</vt:lpstr>
      <vt:lpstr>Quicksand</vt:lpstr>
      <vt:lpstr>Kantoorthema</vt:lpstr>
      <vt:lpstr>Colour projection</vt:lpstr>
      <vt:lpstr>Connecting 3D: double atrium</vt:lpstr>
      <vt:lpstr>Porosity: Voronoi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Sophia Benfield</dc:creator>
  <cp:lastModifiedBy>Sophia Benfield</cp:lastModifiedBy>
  <cp:revision>9</cp:revision>
  <dcterms:created xsi:type="dcterms:W3CDTF">2024-10-23T12:13:34Z</dcterms:created>
  <dcterms:modified xsi:type="dcterms:W3CDTF">2025-01-29T12:58:43Z</dcterms:modified>
</cp:coreProperties>
</file>