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4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ixing Yang" userId="15d3debe-10ff-4fed-bc0e-b2ae91995add" providerId="ADAL" clId="{EB559FAE-DCF0-4A23-B217-5B586786E0F4}"/>
    <pc:docChg chg="custSel modSld">
      <pc:chgData name="Peixing Yang" userId="15d3debe-10ff-4fed-bc0e-b2ae91995add" providerId="ADAL" clId="{EB559FAE-DCF0-4A23-B217-5B586786E0F4}" dt="2026-06-29T07:30:36.460" v="4" actId="1076"/>
      <pc:docMkLst>
        <pc:docMk/>
      </pc:docMkLst>
      <pc:sldChg chg="addSp delSp modSp mod delAnim modAnim">
        <pc:chgData name="Peixing Yang" userId="15d3debe-10ff-4fed-bc0e-b2ae91995add" providerId="ADAL" clId="{EB559FAE-DCF0-4A23-B217-5B586786E0F4}" dt="2026-06-29T07:30:36.460" v="4" actId="1076"/>
        <pc:sldMkLst>
          <pc:docMk/>
          <pc:sldMk cId="4009596529" sldId="504"/>
        </pc:sldMkLst>
        <pc:picChg chg="add mod">
          <ac:chgData name="Peixing Yang" userId="15d3debe-10ff-4fed-bc0e-b2ae91995add" providerId="ADAL" clId="{EB559FAE-DCF0-4A23-B217-5B586786E0F4}" dt="2026-06-29T07:30:36.460" v="4" actId="1076"/>
          <ac:picMkLst>
            <pc:docMk/>
            <pc:sldMk cId="4009596529" sldId="504"/>
            <ac:picMk id="2" creationId="{729CAFDD-0E8A-A22C-4810-743361EF88A1}"/>
          </ac:picMkLst>
        </pc:picChg>
        <pc:picChg chg="del">
          <ac:chgData name="Peixing Yang" userId="15d3debe-10ff-4fed-bc0e-b2ae91995add" providerId="ADAL" clId="{EB559FAE-DCF0-4A23-B217-5B586786E0F4}" dt="2026-06-29T07:30:19.703" v="0" actId="478"/>
          <ac:picMkLst>
            <pc:docMk/>
            <pc:sldMk cId="4009596529" sldId="504"/>
            <ac:picMk id="8" creationId="{CAF0AF08-C81D-2700-6152-69D5FF25E9C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5FE2-8761-02E0-7051-C3F82CCE1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11DF6-D639-1008-17C2-17D85D1F3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88532-BEAF-F8CF-9634-6DDF188C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BD5EC-835E-122B-0351-79ED57C4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BBEFD-411B-8BF1-E4E7-28E119AC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14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8B58-3A64-E992-FDB3-0DCDB3E0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728F-9F91-32DF-6056-F3F16039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F173-BC75-A952-D3CF-A077C718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A5DF9-4F3B-8F94-6D27-76E07521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89311-0390-EA5B-0556-DA98BB94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7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3B23C-32A7-6F29-939A-8503AE7D2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A19DE-E742-FEB2-B1A7-89FD78203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8B6F3-30DB-2169-EC49-A5A631E1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BFDD1-1052-9932-06B2-02A7896E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DCDE5-745E-9EB4-2DF8-D87D8E6E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90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A486-A99A-EFB8-9E4C-4EFDD19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D2846-63E3-28F0-48D6-6781B4826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3F218-A277-DB29-8182-74887DE6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07D5-39D5-85C0-D466-AF87D814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20B25-B87A-88E8-7EF9-1CEEEF81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58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D7B8-CBC7-1133-56C1-31A7D0A4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AC72F-B845-9258-66AB-D47F6FB30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54EE-73E2-F3A9-D215-EEC7725C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9046E-3517-0209-8304-DBEB7E716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E51E-D2B8-3FD2-5C27-A39BAF4D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81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8F04-136E-15F4-BB6B-7AFA1790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ADF6E-1DB7-BCA5-53FD-1B3DFB22E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9B510-898A-B6F0-97C0-8D6B7AAF3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08651-B001-E0C8-D08E-43E250DE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B8EB7-B5A4-F483-1579-B8D418CDA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DF4A-F7F0-9554-C831-EACA5A33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8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51DF-51DC-0864-5FB8-9F50AF93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AAC2E-008E-41E5-097C-1B2C361D8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F4244-8B29-78FC-23A7-73C3FF0C3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19D90-C51E-26F3-4CA0-DCDBD9C8E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7184C-2111-1BF2-AEC7-2A6081B40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FA76A-64B7-9894-D1C3-1A397945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C1434-1B85-41E4-71DB-0D73F821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4BF9C-F993-CF59-2A79-B42F6E08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5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B8B4-6EFD-E5FD-46FD-4B27DC99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5BFDA-B92E-DC62-5DFD-0B3E17DB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B636F-5829-BE0E-0E9C-243396DD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B7C9B-EED4-8D05-7AFC-7761A0F8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72B2C-B9A0-6528-129A-0A3D2843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F59FB-B0D7-1CF2-982F-65A370DB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96433-0916-F0F1-6DA2-B7131627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02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E4C1-6E22-B61D-E46B-ED9E3644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60586-B2D1-6F22-E036-C147B4FE2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A14A8-0463-60FB-3254-9BC9460BA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91A6F-C3A4-19BD-5FD9-F2CE3BED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D454E-1694-11E8-5E51-E9E6968B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6F2DE-BEC5-415A-1DB5-C201A8F8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43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162A-3A65-9327-7345-D6E55241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0F2639-84DB-7CEC-9202-ECA3779BF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BE838-6F74-B4C6-3F04-DAC843B72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8C45-FD53-CD9F-9816-9EBBBB1B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ED81C-FD55-6CE1-D634-420FDC76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E1119-28E1-9776-BFE4-C0E4EBB2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75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0139D-76A3-B0A1-4375-9AF56CEC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DAF4F-3E3B-25B8-189B-BF13A12E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3DCB-3172-6939-0D43-0526B622F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4E73-2D28-4BF6-BEC7-07AA273F063B}" type="datetimeFigureOut">
              <a:rPr lang="zh-CN" altLang="en-US" smtClean="0"/>
              <a:t>2026/6/29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FB38C-E68C-1F83-8476-57E3630BF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030EA-F045-13A6-B3BB-8682817AC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63685-B01F-4A07-A784-28133670E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71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verview_1">
            <a:hlinkClick r:id="" action="ppaction://media"/>
            <a:extLst>
              <a:ext uri="{FF2B5EF4-FFF2-40B4-BE49-F238E27FC236}">
                <a16:creationId xmlns:a16="http://schemas.microsoft.com/office/drawing/2014/main" id="{729CAFDD-0E8A-A22C-4810-743361EF8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等线</vt:lpstr>
      <vt:lpstr>等线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培星 杨</dc:creator>
  <cp:lastModifiedBy>培星 杨</cp:lastModifiedBy>
  <cp:revision>1</cp:revision>
  <dcterms:created xsi:type="dcterms:W3CDTF">2026-06-29T07:10:31Z</dcterms:created>
  <dcterms:modified xsi:type="dcterms:W3CDTF">2026-06-29T07:30:38Z</dcterms:modified>
</cp:coreProperties>
</file>