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7" r:id="rId6"/>
    <p:sldId id="261" r:id="rId7"/>
    <p:sldId id="263" r:id="rId8"/>
    <p:sldId id="258" r:id="rId9"/>
    <p:sldId id="262" r:id="rId10"/>
    <p:sldId id="260" r:id="rId11"/>
    <p:sldId id="265" r:id="rId1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37F020-0CAA-4A0A-B2ED-6835D7442641}" v="233" dt="2024-10-01T20:43:43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Benfield" userId="5e30cf816f1da6e7" providerId="LiveId" clId="{5B37F020-0CAA-4A0A-B2ED-6835D7442641}"/>
    <pc:docChg chg="undo custSel addSld delSld modSld sldOrd">
      <pc:chgData name="Sophia Benfield" userId="5e30cf816f1da6e7" providerId="LiveId" clId="{5B37F020-0CAA-4A0A-B2ED-6835D7442641}" dt="2024-10-01T20:43:59.028" v="2734" actId="1076"/>
      <pc:docMkLst>
        <pc:docMk/>
      </pc:docMkLst>
      <pc:sldChg chg="addSp delSp modSp mod setBg addAnim delAnim modAnim">
        <pc:chgData name="Sophia Benfield" userId="5e30cf816f1da6e7" providerId="LiveId" clId="{5B37F020-0CAA-4A0A-B2ED-6835D7442641}" dt="2024-10-01T19:44:02.523" v="1997" actId="478"/>
        <pc:sldMkLst>
          <pc:docMk/>
          <pc:sldMk cId="749279789" sldId="256"/>
        </pc:sldMkLst>
        <pc:spChg chg="mod">
          <ac:chgData name="Sophia Benfield" userId="5e30cf816f1da6e7" providerId="LiveId" clId="{5B37F020-0CAA-4A0A-B2ED-6835D7442641}" dt="2024-10-01T19:43:55.358" v="1995" actId="20577"/>
          <ac:spMkLst>
            <pc:docMk/>
            <pc:sldMk cId="749279789" sldId="256"/>
            <ac:spMk id="2" creationId="{3E56352C-B76B-E6E4-BFA7-041704A219FD}"/>
          </ac:spMkLst>
        </pc:spChg>
        <pc:spChg chg="del mod">
          <ac:chgData name="Sophia Benfield" userId="5e30cf816f1da6e7" providerId="LiveId" clId="{5B37F020-0CAA-4A0A-B2ED-6835D7442641}" dt="2024-10-01T19:44:02.523" v="1997" actId="478"/>
          <ac:spMkLst>
            <pc:docMk/>
            <pc:sldMk cId="749279789" sldId="256"/>
            <ac:spMk id="3" creationId="{AD7557B8-3550-0568-5BDA-8C48F59080D4}"/>
          </ac:spMkLst>
        </pc:spChg>
        <pc:spChg chg="add del">
          <ac:chgData name="Sophia Benfield" userId="5e30cf816f1da6e7" providerId="LiveId" clId="{5B37F020-0CAA-4A0A-B2ED-6835D7442641}" dt="2024-10-01T16:37:12.890" v="996" actId="26606"/>
          <ac:spMkLst>
            <pc:docMk/>
            <pc:sldMk cId="749279789" sldId="256"/>
            <ac:spMk id="9" creationId="{C1DD1A8A-57D5-4A81-AD04-532B043C5611}"/>
          </ac:spMkLst>
        </pc:spChg>
        <pc:spChg chg="add del">
          <ac:chgData name="Sophia Benfield" userId="5e30cf816f1da6e7" providerId="LiveId" clId="{5B37F020-0CAA-4A0A-B2ED-6835D7442641}" dt="2024-10-01T16:37:12.890" v="996" actId="26606"/>
          <ac:spMkLst>
            <pc:docMk/>
            <pc:sldMk cId="749279789" sldId="256"/>
            <ac:spMk id="11" creationId="{007891EC-4501-44ED-A8C8-B11B6DB767AB}"/>
          </ac:spMkLst>
        </pc:spChg>
        <pc:spChg chg="add">
          <ac:chgData name="Sophia Benfield" userId="5e30cf816f1da6e7" providerId="LiveId" clId="{5B37F020-0CAA-4A0A-B2ED-6835D7442641}" dt="2024-10-01T16:37:12.916" v="997" actId="26606"/>
          <ac:spMkLst>
            <pc:docMk/>
            <pc:sldMk cId="749279789" sldId="256"/>
            <ac:spMk id="13" creationId="{ECC07320-C2CA-4E29-8481-9D9E143C7788}"/>
          </ac:spMkLst>
        </pc:spChg>
        <pc:spChg chg="add">
          <ac:chgData name="Sophia Benfield" userId="5e30cf816f1da6e7" providerId="LiveId" clId="{5B37F020-0CAA-4A0A-B2ED-6835D7442641}" dt="2024-10-01T16:37:12.916" v="997" actId="26606"/>
          <ac:spMkLst>
            <pc:docMk/>
            <pc:sldMk cId="749279789" sldId="256"/>
            <ac:spMk id="15" creationId="{178FB36B-5BFE-42CA-BC60-1115E0D95EEC}"/>
          </ac:spMkLst>
        </pc:spChg>
        <pc:picChg chg="add del">
          <ac:chgData name="Sophia Benfield" userId="5e30cf816f1da6e7" providerId="LiveId" clId="{5B37F020-0CAA-4A0A-B2ED-6835D7442641}" dt="2024-10-01T16:37:12.890" v="996" actId="26606"/>
          <ac:picMkLst>
            <pc:docMk/>
            <pc:sldMk cId="749279789" sldId="256"/>
            <ac:picMk id="5" creationId="{31C25C70-33EE-35D0-BE49-911C06389FBF}"/>
          </ac:picMkLst>
        </pc:picChg>
        <pc:picChg chg="add">
          <ac:chgData name="Sophia Benfield" userId="5e30cf816f1da6e7" providerId="LiveId" clId="{5B37F020-0CAA-4A0A-B2ED-6835D7442641}" dt="2024-10-01T16:37:12.916" v="997" actId="26606"/>
          <ac:picMkLst>
            <pc:docMk/>
            <pc:sldMk cId="749279789" sldId="256"/>
            <ac:picMk id="14" creationId="{5E6FA7D8-6E39-0993-A19D-87BE518F6E3C}"/>
          </ac:picMkLst>
        </pc:picChg>
      </pc:sldChg>
      <pc:sldChg chg="addSp delSp modSp mod">
        <pc:chgData name="Sophia Benfield" userId="5e30cf816f1da6e7" providerId="LiveId" clId="{5B37F020-0CAA-4A0A-B2ED-6835D7442641}" dt="2024-10-01T20:37:00.806" v="2640" actId="1076"/>
        <pc:sldMkLst>
          <pc:docMk/>
          <pc:sldMk cId="2947979039" sldId="257"/>
        </pc:sldMkLst>
        <pc:spChg chg="mod">
          <ac:chgData name="Sophia Benfield" userId="5e30cf816f1da6e7" providerId="LiveId" clId="{5B37F020-0CAA-4A0A-B2ED-6835D7442641}" dt="2024-10-01T15:29:54.779" v="503" actId="14100"/>
          <ac:spMkLst>
            <pc:docMk/>
            <pc:sldMk cId="2947979039" sldId="257"/>
            <ac:spMk id="2" creationId="{C5E601E3-D3A4-DB6D-3A30-583C5E67D4EC}"/>
          </ac:spMkLst>
        </pc:spChg>
        <pc:spChg chg="del">
          <ac:chgData name="Sophia Benfield" userId="5e30cf816f1da6e7" providerId="LiveId" clId="{5B37F020-0CAA-4A0A-B2ED-6835D7442641}" dt="2024-10-01T19:51:44.116" v="2096"/>
          <ac:spMkLst>
            <pc:docMk/>
            <pc:sldMk cId="2947979039" sldId="257"/>
            <ac:spMk id="3" creationId="{76E8BAA5-2D47-1310-008B-83E7A37047E8}"/>
          </ac:spMkLst>
        </pc:spChg>
        <pc:spChg chg="mod">
          <ac:chgData name="Sophia Benfield" userId="5e30cf816f1da6e7" providerId="LiveId" clId="{5B37F020-0CAA-4A0A-B2ED-6835D7442641}" dt="2024-10-01T19:53:25.896" v="2106" actId="14100"/>
          <ac:spMkLst>
            <pc:docMk/>
            <pc:sldMk cId="2947979039" sldId="257"/>
            <ac:spMk id="4" creationId="{958A60AF-2F3B-7502-01C2-F021EED0201D}"/>
          </ac:spMkLst>
        </pc:spChg>
        <pc:spChg chg="add mod">
          <ac:chgData name="Sophia Benfield" userId="5e30cf816f1da6e7" providerId="LiveId" clId="{5B37F020-0CAA-4A0A-B2ED-6835D7442641}" dt="2024-10-01T20:37:00.806" v="2640" actId="1076"/>
          <ac:spMkLst>
            <pc:docMk/>
            <pc:sldMk cId="2947979039" sldId="257"/>
            <ac:spMk id="6" creationId="{ABB148B9-6FDE-4576-177D-8BFEE15A400E}"/>
          </ac:spMkLst>
        </pc:spChg>
        <pc:spChg chg="add mod">
          <ac:chgData name="Sophia Benfield" userId="5e30cf816f1da6e7" providerId="LiveId" clId="{5B37F020-0CAA-4A0A-B2ED-6835D7442641}" dt="2024-10-01T20:37:00.806" v="2640" actId="1076"/>
          <ac:spMkLst>
            <pc:docMk/>
            <pc:sldMk cId="2947979039" sldId="257"/>
            <ac:spMk id="10" creationId="{2A128864-1F0D-5441-2051-EDA02B604133}"/>
          </ac:spMkLst>
        </pc:spChg>
        <pc:picChg chg="add del">
          <ac:chgData name="Sophia Benfield" userId="5e30cf816f1da6e7" providerId="LiveId" clId="{5B37F020-0CAA-4A0A-B2ED-6835D7442641}" dt="2024-10-01T20:20:22.761" v="2340" actId="478"/>
          <ac:picMkLst>
            <pc:docMk/>
            <pc:sldMk cId="2947979039" sldId="257"/>
            <ac:picMk id="8" creationId="{D3B16EAF-4084-EEF6-BB95-14434588A2F1}"/>
          </ac:picMkLst>
        </pc:picChg>
        <pc:picChg chg="add mod">
          <ac:chgData name="Sophia Benfield" userId="5e30cf816f1da6e7" providerId="LiveId" clId="{5B37F020-0CAA-4A0A-B2ED-6835D7442641}" dt="2024-10-01T20:36:07.164" v="2633" actId="1076"/>
          <ac:picMkLst>
            <pc:docMk/>
            <pc:sldMk cId="2947979039" sldId="257"/>
            <ac:picMk id="4098" creationId="{E62E4E0A-662A-95AC-6257-32142346B11F}"/>
          </ac:picMkLst>
        </pc:picChg>
        <pc:picChg chg="add del">
          <ac:chgData name="Sophia Benfield" userId="5e30cf816f1da6e7" providerId="LiveId" clId="{5B37F020-0CAA-4A0A-B2ED-6835D7442641}" dt="2024-10-01T20:19:59.216" v="2338" actId="478"/>
          <ac:picMkLst>
            <pc:docMk/>
            <pc:sldMk cId="2947979039" sldId="257"/>
            <ac:picMk id="4100" creationId="{14D45356-D6CE-A402-611B-8A31D2118F27}"/>
          </ac:picMkLst>
        </pc:picChg>
        <pc:picChg chg="add del mod">
          <ac:chgData name="Sophia Benfield" userId="5e30cf816f1da6e7" providerId="LiveId" clId="{5B37F020-0CAA-4A0A-B2ED-6835D7442641}" dt="2024-10-01T20:35:37.330" v="2626" actId="478"/>
          <ac:picMkLst>
            <pc:docMk/>
            <pc:sldMk cId="2947979039" sldId="257"/>
            <ac:picMk id="4102" creationId="{4A23E77F-F64A-E688-DC6E-FBC811366D64}"/>
          </ac:picMkLst>
        </pc:picChg>
        <pc:picChg chg="add mod">
          <ac:chgData name="Sophia Benfield" userId="5e30cf816f1da6e7" providerId="LiveId" clId="{5B37F020-0CAA-4A0A-B2ED-6835D7442641}" dt="2024-10-01T20:35:49.619" v="2630" actId="14100"/>
          <ac:picMkLst>
            <pc:docMk/>
            <pc:sldMk cId="2947979039" sldId="257"/>
            <ac:picMk id="4104" creationId="{E18BEB43-4C00-191C-065A-F2DC5441E788}"/>
          </ac:picMkLst>
        </pc:picChg>
      </pc:sldChg>
      <pc:sldChg chg="addSp delSp modSp mod setBg">
        <pc:chgData name="Sophia Benfield" userId="5e30cf816f1da6e7" providerId="LiveId" clId="{5B37F020-0CAA-4A0A-B2ED-6835D7442641}" dt="2024-10-01T19:43:25.097" v="1971" actId="14100"/>
        <pc:sldMkLst>
          <pc:docMk/>
          <pc:sldMk cId="1616188163" sldId="258"/>
        </pc:sldMkLst>
        <pc:spChg chg="mod">
          <ac:chgData name="Sophia Benfield" userId="5e30cf816f1da6e7" providerId="LiveId" clId="{5B37F020-0CAA-4A0A-B2ED-6835D7442641}" dt="2024-10-01T19:41:43.135" v="1890" actId="26606"/>
          <ac:spMkLst>
            <pc:docMk/>
            <pc:sldMk cId="1616188163" sldId="258"/>
            <ac:spMk id="2" creationId="{C5E601E3-D3A4-DB6D-3A30-583C5E67D4EC}"/>
          </ac:spMkLst>
        </pc:spChg>
        <pc:spChg chg="del">
          <ac:chgData name="Sophia Benfield" userId="5e30cf816f1da6e7" providerId="LiveId" clId="{5B37F020-0CAA-4A0A-B2ED-6835D7442641}" dt="2024-10-01T19:26:10.809" v="1618" actId="22"/>
          <ac:spMkLst>
            <pc:docMk/>
            <pc:sldMk cId="1616188163" sldId="258"/>
            <ac:spMk id="3" creationId="{76E8BAA5-2D47-1310-008B-83E7A37047E8}"/>
          </ac:spMkLst>
        </pc:spChg>
        <pc:spChg chg="mod">
          <ac:chgData name="Sophia Benfield" userId="5e30cf816f1da6e7" providerId="LiveId" clId="{5B37F020-0CAA-4A0A-B2ED-6835D7442641}" dt="2024-10-01T19:41:43.135" v="1890" actId="26606"/>
          <ac:spMkLst>
            <pc:docMk/>
            <pc:sldMk cId="1616188163" sldId="258"/>
            <ac:spMk id="4" creationId="{958A60AF-2F3B-7502-01C2-F021EED0201D}"/>
          </ac:spMkLst>
        </pc:spChg>
        <pc:spChg chg="add del">
          <ac:chgData name="Sophia Benfield" userId="5e30cf816f1da6e7" providerId="LiveId" clId="{5B37F020-0CAA-4A0A-B2ED-6835D7442641}" dt="2024-10-01T19:41:43.135" v="1890" actId="26606"/>
          <ac:spMkLst>
            <pc:docMk/>
            <pc:sldMk cId="1616188163" sldId="258"/>
            <ac:spMk id="15" creationId="{AD96FDFD-4E42-4A06-B8B5-768A1DB9C2A9}"/>
          </ac:spMkLst>
        </pc:spChg>
        <pc:picChg chg="add mod ord modCrop">
          <ac:chgData name="Sophia Benfield" userId="5e30cf816f1da6e7" providerId="LiveId" clId="{5B37F020-0CAA-4A0A-B2ED-6835D7442641}" dt="2024-10-01T19:43:05.217" v="1969" actId="1036"/>
          <ac:picMkLst>
            <pc:docMk/>
            <pc:sldMk cId="1616188163" sldId="258"/>
            <ac:picMk id="6" creationId="{C235B4DC-F6AF-FF3F-063A-9E51521CE588}"/>
          </ac:picMkLst>
        </pc:picChg>
        <pc:picChg chg="add mod ord modCrop">
          <ac:chgData name="Sophia Benfield" userId="5e30cf816f1da6e7" providerId="LiveId" clId="{5B37F020-0CAA-4A0A-B2ED-6835D7442641}" dt="2024-10-01T19:43:25.097" v="1971" actId="14100"/>
          <ac:picMkLst>
            <pc:docMk/>
            <pc:sldMk cId="1616188163" sldId="258"/>
            <ac:picMk id="8" creationId="{25BC9231-21F1-CFE1-35A7-DF6A24016892}"/>
          </ac:picMkLst>
        </pc:picChg>
        <pc:picChg chg="add mod">
          <ac:chgData name="Sophia Benfield" userId="5e30cf816f1da6e7" providerId="LiveId" clId="{5B37F020-0CAA-4A0A-B2ED-6835D7442641}" dt="2024-10-01T19:42:04.474" v="1896" actId="1076"/>
          <ac:picMkLst>
            <pc:docMk/>
            <pc:sldMk cId="1616188163" sldId="258"/>
            <ac:picMk id="10" creationId="{84F760C0-C06F-7899-CA76-D688755F44CB}"/>
          </ac:picMkLst>
        </pc:picChg>
      </pc:sldChg>
      <pc:sldChg chg="modSp del mod ord">
        <pc:chgData name="Sophia Benfield" userId="5e30cf816f1da6e7" providerId="LiveId" clId="{5B37F020-0CAA-4A0A-B2ED-6835D7442641}" dt="2024-10-01T20:10:05.194" v="2239" actId="2696"/>
        <pc:sldMkLst>
          <pc:docMk/>
          <pc:sldMk cId="2447591219" sldId="259"/>
        </pc:sldMkLst>
        <pc:spChg chg="mod">
          <ac:chgData name="Sophia Benfield" userId="5e30cf816f1da6e7" providerId="LiveId" clId="{5B37F020-0CAA-4A0A-B2ED-6835D7442641}" dt="2024-10-01T19:21:53.719" v="1617" actId="14100"/>
          <ac:spMkLst>
            <pc:docMk/>
            <pc:sldMk cId="2447591219" sldId="259"/>
            <ac:spMk id="2" creationId="{C5E601E3-D3A4-DB6D-3A30-583C5E67D4EC}"/>
          </ac:spMkLst>
        </pc:spChg>
        <pc:spChg chg="mod">
          <ac:chgData name="Sophia Benfield" userId="5e30cf816f1da6e7" providerId="LiveId" clId="{5B37F020-0CAA-4A0A-B2ED-6835D7442641}" dt="2024-10-01T20:03:25.183" v="2206" actId="113"/>
          <ac:spMkLst>
            <pc:docMk/>
            <pc:sldMk cId="2447591219" sldId="259"/>
            <ac:spMk id="4" creationId="{958A60AF-2F3B-7502-01C2-F021EED0201D}"/>
          </ac:spMkLst>
        </pc:spChg>
        <pc:picChg chg="mod">
          <ac:chgData name="Sophia Benfield" userId="5e30cf816f1da6e7" providerId="LiveId" clId="{5B37F020-0CAA-4A0A-B2ED-6835D7442641}" dt="2024-10-01T19:54:15.080" v="2108" actId="14100"/>
          <ac:picMkLst>
            <pc:docMk/>
            <pc:sldMk cId="2447591219" sldId="259"/>
            <ac:picMk id="1026" creationId="{3EDB756D-19E2-8D34-C0CC-9F98FF768FA2}"/>
          </ac:picMkLst>
        </pc:picChg>
      </pc:sldChg>
      <pc:sldChg chg="addSp delSp modSp mod setBg">
        <pc:chgData name="Sophia Benfield" userId="5e30cf816f1da6e7" providerId="LiveId" clId="{5B37F020-0CAA-4A0A-B2ED-6835D7442641}" dt="2024-10-01T20:43:01.248" v="2714" actId="20577"/>
        <pc:sldMkLst>
          <pc:docMk/>
          <pc:sldMk cId="891934754" sldId="260"/>
        </pc:sldMkLst>
        <pc:spChg chg="mod">
          <ac:chgData name="Sophia Benfield" userId="5e30cf816f1da6e7" providerId="LiveId" clId="{5B37F020-0CAA-4A0A-B2ED-6835D7442641}" dt="2024-10-01T14:50:01.714" v="2" actId="26606"/>
          <ac:spMkLst>
            <pc:docMk/>
            <pc:sldMk cId="891934754" sldId="260"/>
            <ac:spMk id="2" creationId="{C5E601E3-D3A4-DB6D-3A30-583C5E67D4EC}"/>
          </ac:spMkLst>
        </pc:spChg>
        <pc:spChg chg="del">
          <ac:chgData name="Sophia Benfield" userId="5e30cf816f1da6e7" providerId="LiveId" clId="{5B37F020-0CAA-4A0A-B2ED-6835D7442641}" dt="2024-10-01T14:49:57.716" v="1" actId="22"/>
          <ac:spMkLst>
            <pc:docMk/>
            <pc:sldMk cId="891934754" sldId="260"/>
            <ac:spMk id="3" creationId="{76E8BAA5-2D47-1310-008B-83E7A37047E8}"/>
          </ac:spMkLst>
        </pc:spChg>
        <pc:spChg chg="mod">
          <ac:chgData name="Sophia Benfield" userId="5e30cf816f1da6e7" providerId="LiveId" clId="{5B37F020-0CAA-4A0A-B2ED-6835D7442641}" dt="2024-10-01T16:48:48.160" v="1396" actId="403"/>
          <ac:spMkLst>
            <pc:docMk/>
            <pc:sldMk cId="891934754" sldId="260"/>
            <ac:spMk id="4" creationId="{958A60AF-2F3B-7502-01C2-F021EED0201D}"/>
          </ac:spMkLst>
        </pc:spChg>
        <pc:spChg chg="add mod">
          <ac:chgData name="Sophia Benfield" userId="5e30cf816f1da6e7" providerId="LiveId" clId="{5B37F020-0CAA-4A0A-B2ED-6835D7442641}" dt="2024-10-01T20:43:01.248" v="2714" actId="20577"/>
          <ac:spMkLst>
            <pc:docMk/>
            <pc:sldMk cId="891934754" sldId="260"/>
            <ac:spMk id="10" creationId="{F83038E0-A1BF-63A7-C32C-F1303393C8DD}"/>
          </ac:spMkLst>
        </pc:spChg>
        <pc:spChg chg="add">
          <ac:chgData name="Sophia Benfield" userId="5e30cf816f1da6e7" providerId="LiveId" clId="{5B37F020-0CAA-4A0A-B2ED-6835D7442641}" dt="2024-10-01T14:50:01.714" v="2" actId="26606"/>
          <ac:spMkLst>
            <pc:docMk/>
            <pc:sldMk cId="891934754" sldId="260"/>
            <ac:spMk id="11" creationId="{D1D34770-47A8-402C-AF23-2B653F2D88C1}"/>
          </ac:spMkLst>
        </pc:spChg>
        <pc:picChg chg="add mod ord modCrop">
          <ac:chgData name="Sophia Benfield" userId="5e30cf816f1da6e7" providerId="LiveId" clId="{5B37F020-0CAA-4A0A-B2ED-6835D7442641}" dt="2024-10-01T16:39:30.720" v="1007" actId="1076"/>
          <ac:picMkLst>
            <pc:docMk/>
            <pc:sldMk cId="891934754" sldId="260"/>
            <ac:picMk id="6" creationId="{A41CA1F5-6EAA-10B2-B815-CE8614A24068}"/>
          </ac:picMkLst>
        </pc:picChg>
        <pc:picChg chg="add del mod">
          <ac:chgData name="Sophia Benfield" userId="5e30cf816f1da6e7" providerId="LiveId" clId="{5B37F020-0CAA-4A0A-B2ED-6835D7442641}" dt="2024-10-01T16:39:23.456" v="1004" actId="478"/>
          <ac:picMkLst>
            <pc:docMk/>
            <pc:sldMk cId="891934754" sldId="260"/>
            <ac:picMk id="8" creationId="{35069D47-DCCB-5677-7409-B9E5B229DF25}"/>
          </ac:picMkLst>
        </pc:picChg>
      </pc:sldChg>
      <pc:sldChg chg="addSp delSp modSp mod ord">
        <pc:chgData name="Sophia Benfield" userId="5e30cf816f1da6e7" providerId="LiveId" clId="{5B37F020-0CAA-4A0A-B2ED-6835D7442641}" dt="2024-10-01T19:44:26.102" v="1999"/>
        <pc:sldMkLst>
          <pc:docMk/>
          <pc:sldMk cId="1269475329" sldId="261"/>
        </pc:sldMkLst>
        <pc:picChg chg="add del mod ord">
          <ac:chgData name="Sophia Benfield" userId="5e30cf816f1da6e7" providerId="LiveId" clId="{5B37F020-0CAA-4A0A-B2ED-6835D7442641}" dt="2024-10-01T15:43:12.364" v="545" actId="478"/>
          <ac:picMkLst>
            <pc:docMk/>
            <pc:sldMk cId="1269475329" sldId="261"/>
            <ac:picMk id="5" creationId="{152BF8A7-04CB-1FA3-ABCB-72450980A016}"/>
          </ac:picMkLst>
        </pc:picChg>
      </pc:sldChg>
      <pc:sldChg chg="addSp delSp modSp add mod">
        <pc:chgData name="Sophia Benfield" userId="5e30cf816f1da6e7" providerId="LiveId" clId="{5B37F020-0CAA-4A0A-B2ED-6835D7442641}" dt="2024-10-01T20:40:25.603" v="2666" actId="403"/>
        <pc:sldMkLst>
          <pc:docMk/>
          <pc:sldMk cId="2829131253" sldId="262"/>
        </pc:sldMkLst>
        <pc:spChg chg="mod">
          <ac:chgData name="Sophia Benfield" userId="5e30cf816f1da6e7" providerId="LiveId" clId="{5B37F020-0CAA-4A0A-B2ED-6835D7442641}" dt="2024-10-01T15:23:57.366" v="437" actId="404"/>
          <ac:spMkLst>
            <pc:docMk/>
            <pc:sldMk cId="2829131253" sldId="262"/>
            <ac:spMk id="2" creationId="{C5E601E3-D3A4-DB6D-3A30-583C5E67D4EC}"/>
          </ac:spMkLst>
        </pc:spChg>
        <pc:spChg chg="del">
          <ac:chgData name="Sophia Benfield" userId="5e30cf816f1da6e7" providerId="LiveId" clId="{5B37F020-0CAA-4A0A-B2ED-6835D7442641}" dt="2024-10-01T14:59:03.057" v="36"/>
          <ac:spMkLst>
            <pc:docMk/>
            <pc:sldMk cId="2829131253" sldId="262"/>
            <ac:spMk id="3" creationId="{76E8BAA5-2D47-1310-008B-83E7A37047E8}"/>
          </ac:spMkLst>
        </pc:spChg>
        <pc:spChg chg="mod">
          <ac:chgData name="Sophia Benfield" userId="5e30cf816f1da6e7" providerId="LiveId" clId="{5B37F020-0CAA-4A0A-B2ED-6835D7442641}" dt="2024-10-01T20:40:25.603" v="2666" actId="403"/>
          <ac:spMkLst>
            <pc:docMk/>
            <pc:sldMk cId="2829131253" sldId="262"/>
            <ac:spMk id="4" creationId="{958A60AF-2F3B-7502-01C2-F021EED0201D}"/>
          </ac:spMkLst>
        </pc:spChg>
        <pc:spChg chg="add del">
          <ac:chgData name="Sophia Benfield" userId="5e30cf816f1da6e7" providerId="LiveId" clId="{5B37F020-0CAA-4A0A-B2ED-6835D7442641}" dt="2024-10-01T15:02:57.103" v="193" actId="22"/>
          <ac:spMkLst>
            <pc:docMk/>
            <pc:sldMk cId="2829131253" sldId="262"/>
            <ac:spMk id="6" creationId="{8F668A1D-D95E-6395-6BCC-79279808672F}"/>
          </ac:spMkLst>
        </pc:spChg>
        <pc:spChg chg="add mod">
          <ac:chgData name="Sophia Benfield" userId="5e30cf816f1da6e7" providerId="LiveId" clId="{5B37F020-0CAA-4A0A-B2ED-6835D7442641}" dt="2024-10-01T15:40:42.122" v="538" actId="1076"/>
          <ac:spMkLst>
            <pc:docMk/>
            <pc:sldMk cId="2829131253" sldId="262"/>
            <ac:spMk id="8" creationId="{2E08563B-8BA6-9628-407D-7279FE66AC55}"/>
          </ac:spMkLst>
        </pc:spChg>
        <pc:spChg chg="add del mod">
          <ac:chgData name="Sophia Benfield" userId="5e30cf816f1da6e7" providerId="LiveId" clId="{5B37F020-0CAA-4A0A-B2ED-6835D7442641}" dt="2024-10-01T15:21:23.957" v="366" actId="478"/>
          <ac:spMkLst>
            <pc:docMk/>
            <pc:sldMk cId="2829131253" sldId="262"/>
            <ac:spMk id="9" creationId="{67B3774B-F49C-1E91-0BA2-A4AE60D27733}"/>
          </ac:spMkLst>
        </pc:spChg>
        <pc:picChg chg="add del mod">
          <ac:chgData name="Sophia Benfield" userId="5e30cf816f1da6e7" providerId="LiveId" clId="{5B37F020-0CAA-4A0A-B2ED-6835D7442641}" dt="2024-10-01T15:21:19.472" v="365" actId="478"/>
          <ac:picMkLst>
            <pc:docMk/>
            <pc:sldMk cId="2829131253" sldId="262"/>
            <ac:picMk id="1026" creationId="{916EC6DE-3A7B-9703-EE19-10E85DCEE6CE}"/>
          </ac:picMkLst>
        </pc:picChg>
        <pc:picChg chg="add mod">
          <ac:chgData name="Sophia Benfield" userId="5e30cf816f1da6e7" providerId="LiveId" clId="{5B37F020-0CAA-4A0A-B2ED-6835D7442641}" dt="2024-10-01T15:22:10.956" v="392" actId="1038"/>
          <ac:picMkLst>
            <pc:docMk/>
            <pc:sldMk cId="2829131253" sldId="262"/>
            <ac:picMk id="1028" creationId="{333D10E2-3C3C-5B6A-E1C8-0971B6C29481}"/>
          </ac:picMkLst>
        </pc:picChg>
        <pc:picChg chg="add mod">
          <ac:chgData name="Sophia Benfield" userId="5e30cf816f1da6e7" providerId="LiveId" clId="{5B37F020-0CAA-4A0A-B2ED-6835D7442641}" dt="2024-10-01T15:22:03.348" v="372" actId="1076"/>
          <ac:picMkLst>
            <pc:docMk/>
            <pc:sldMk cId="2829131253" sldId="262"/>
            <ac:picMk id="1030" creationId="{328B48B9-E841-6F87-25B1-0C679F5B77AA}"/>
          </ac:picMkLst>
        </pc:picChg>
        <pc:picChg chg="add mod">
          <ac:chgData name="Sophia Benfield" userId="5e30cf816f1da6e7" providerId="LiveId" clId="{5B37F020-0CAA-4A0A-B2ED-6835D7442641}" dt="2024-10-01T15:30:05.825" v="504" actId="14100"/>
          <ac:picMkLst>
            <pc:docMk/>
            <pc:sldMk cId="2829131253" sldId="262"/>
            <ac:picMk id="1032" creationId="{B0BA0C75-F760-ACD9-41BF-3CCB40002123}"/>
          </ac:picMkLst>
        </pc:picChg>
        <pc:picChg chg="add mod">
          <ac:chgData name="Sophia Benfield" userId="5e30cf816f1da6e7" providerId="LiveId" clId="{5B37F020-0CAA-4A0A-B2ED-6835D7442641}" dt="2024-10-01T15:26:42.475" v="449" actId="732"/>
          <ac:picMkLst>
            <pc:docMk/>
            <pc:sldMk cId="2829131253" sldId="262"/>
            <ac:picMk id="1034" creationId="{F604B6F7-6DF4-8080-AF71-0B397D30A5DC}"/>
          </ac:picMkLst>
        </pc:picChg>
      </pc:sldChg>
      <pc:sldChg chg="addSp delSp modSp new mod ord setBg">
        <pc:chgData name="Sophia Benfield" userId="5e30cf816f1da6e7" providerId="LiveId" clId="{5B37F020-0CAA-4A0A-B2ED-6835D7442641}" dt="2024-10-01T19:44:26.102" v="1999"/>
        <pc:sldMkLst>
          <pc:docMk/>
          <pc:sldMk cId="3609261972" sldId="263"/>
        </pc:sldMkLst>
        <pc:spChg chg="add del mod">
          <ac:chgData name="Sophia Benfield" userId="5e30cf816f1da6e7" providerId="LiveId" clId="{5B37F020-0CAA-4A0A-B2ED-6835D7442641}" dt="2024-10-01T15:43:57.006" v="557" actId="478"/>
          <ac:spMkLst>
            <pc:docMk/>
            <pc:sldMk cId="3609261972" sldId="263"/>
            <ac:spMk id="2" creationId="{2450A451-92C9-72F0-7353-BC21BF077B93}"/>
          </ac:spMkLst>
        </pc:spChg>
        <pc:spChg chg="add del">
          <ac:chgData name="Sophia Benfield" userId="5e30cf816f1da6e7" providerId="LiveId" clId="{5B37F020-0CAA-4A0A-B2ED-6835D7442641}" dt="2024-10-01T15:44:01.158" v="559" actId="478"/>
          <ac:spMkLst>
            <pc:docMk/>
            <pc:sldMk cId="3609261972" sldId="263"/>
            <ac:spMk id="3" creationId="{1A947A0C-FC87-5629-3C78-12803A4D4A3B}"/>
          </ac:spMkLst>
        </pc:spChg>
        <pc:spChg chg="add del mod">
          <ac:chgData name="Sophia Benfield" userId="5e30cf816f1da6e7" providerId="LiveId" clId="{5B37F020-0CAA-4A0A-B2ED-6835D7442641}" dt="2024-10-01T15:43:54.835" v="556" actId="478"/>
          <ac:spMkLst>
            <pc:docMk/>
            <pc:sldMk cId="3609261972" sldId="263"/>
            <ac:spMk id="4" creationId="{8CB7745E-66C6-391F-2E2D-AA2A0CD98B2E}"/>
          </ac:spMkLst>
        </pc:spChg>
        <pc:spChg chg="add mod">
          <ac:chgData name="Sophia Benfield" userId="5e30cf816f1da6e7" providerId="LiveId" clId="{5B37F020-0CAA-4A0A-B2ED-6835D7442641}" dt="2024-10-01T15:45:11.445" v="564"/>
          <ac:spMkLst>
            <pc:docMk/>
            <pc:sldMk cId="3609261972" sldId="263"/>
            <ac:spMk id="7" creationId="{493A53FF-470E-D84E-2C42-203E1C7C6177}"/>
          </ac:spMkLst>
        </pc:spChg>
        <pc:spChg chg="add del">
          <ac:chgData name="Sophia Benfield" userId="5e30cf816f1da6e7" providerId="LiveId" clId="{5B37F020-0CAA-4A0A-B2ED-6835D7442641}" dt="2024-10-01T15:43:46.279" v="554" actId="26606"/>
          <ac:spMkLst>
            <pc:docMk/>
            <pc:sldMk cId="3609261972" sldId="263"/>
            <ac:spMk id="11" creationId="{04812C46-200A-4DEB-A05E-3ED6C68C2387}"/>
          </ac:spMkLst>
        </pc:spChg>
        <pc:spChg chg="add del">
          <ac:chgData name="Sophia Benfield" userId="5e30cf816f1da6e7" providerId="LiveId" clId="{5B37F020-0CAA-4A0A-B2ED-6835D7442641}" dt="2024-10-01T15:43:46.279" v="554" actId="26606"/>
          <ac:spMkLst>
            <pc:docMk/>
            <pc:sldMk cId="3609261972" sldId="263"/>
            <ac:spMk id="13" creationId="{D1EA859B-E555-4109-94F3-6700E046E008}"/>
          </ac:spMkLst>
        </pc:spChg>
        <pc:picChg chg="add mod ord modCrop">
          <ac:chgData name="Sophia Benfield" userId="5e30cf816f1da6e7" providerId="LiveId" clId="{5B37F020-0CAA-4A0A-B2ED-6835D7442641}" dt="2024-10-01T15:44:56.825" v="563" actId="732"/>
          <ac:picMkLst>
            <pc:docMk/>
            <pc:sldMk cId="3609261972" sldId="263"/>
            <ac:picMk id="6" creationId="{D44B4B20-31CD-C3FA-507A-10AA930059B7}"/>
          </ac:picMkLst>
        </pc:picChg>
      </pc:sldChg>
      <pc:sldChg chg="addSp delSp modSp add mod setBg">
        <pc:chgData name="Sophia Benfield" userId="5e30cf816f1da6e7" providerId="LiveId" clId="{5B37F020-0CAA-4A0A-B2ED-6835D7442641}" dt="2024-10-01T20:39:32.847" v="2663" actId="404"/>
        <pc:sldMkLst>
          <pc:docMk/>
          <pc:sldMk cId="3360430789" sldId="264"/>
        </pc:sldMkLst>
        <pc:spChg chg="mod">
          <ac:chgData name="Sophia Benfield" userId="5e30cf816f1da6e7" providerId="LiveId" clId="{5B37F020-0CAA-4A0A-B2ED-6835D7442641}" dt="2024-10-01T20:39:28.182" v="2662" actId="404"/>
          <ac:spMkLst>
            <pc:docMk/>
            <pc:sldMk cId="3360430789" sldId="264"/>
            <ac:spMk id="2" creationId="{C5E601E3-D3A4-DB6D-3A30-583C5E67D4EC}"/>
          </ac:spMkLst>
        </pc:spChg>
        <pc:spChg chg="del">
          <ac:chgData name="Sophia Benfield" userId="5e30cf816f1da6e7" providerId="LiveId" clId="{5B37F020-0CAA-4A0A-B2ED-6835D7442641}" dt="2024-10-01T16:01:52.520" v="566"/>
          <ac:spMkLst>
            <pc:docMk/>
            <pc:sldMk cId="3360430789" sldId="264"/>
            <ac:spMk id="3" creationId="{76E8BAA5-2D47-1310-008B-83E7A37047E8}"/>
          </ac:spMkLst>
        </pc:spChg>
        <pc:spChg chg="mod">
          <ac:chgData name="Sophia Benfield" userId="5e30cf816f1da6e7" providerId="LiveId" clId="{5B37F020-0CAA-4A0A-B2ED-6835D7442641}" dt="2024-10-01T20:39:32.847" v="2663" actId="404"/>
          <ac:spMkLst>
            <pc:docMk/>
            <pc:sldMk cId="3360430789" sldId="264"/>
            <ac:spMk id="4" creationId="{958A60AF-2F3B-7502-01C2-F021EED0201D}"/>
          </ac:spMkLst>
        </pc:spChg>
        <pc:spChg chg="add del">
          <ac:chgData name="Sophia Benfield" userId="5e30cf816f1da6e7" providerId="LiveId" clId="{5B37F020-0CAA-4A0A-B2ED-6835D7442641}" dt="2024-10-01T19:41:46.450" v="1891" actId="26606"/>
          <ac:spMkLst>
            <pc:docMk/>
            <pc:sldMk cId="3360430789" sldId="264"/>
            <ac:spMk id="2055" creationId="{99F1FFA9-D672-408C-9220-ADEEC6ABDD09}"/>
          </ac:spMkLst>
        </pc:spChg>
        <pc:spChg chg="add">
          <ac:chgData name="Sophia Benfield" userId="5e30cf816f1da6e7" providerId="LiveId" clId="{5B37F020-0CAA-4A0A-B2ED-6835D7442641}" dt="2024-10-01T20:39:11.548" v="2657" actId="26606"/>
          <ac:spMkLst>
            <pc:docMk/>
            <pc:sldMk cId="3360430789" sldId="264"/>
            <ac:spMk id="2057" creationId="{5EBC18B6-E5C3-4AD1-97A4-E6A3477A0BB9}"/>
          </ac:spMkLst>
        </pc:spChg>
        <pc:spChg chg="add">
          <ac:chgData name="Sophia Benfield" userId="5e30cf816f1da6e7" providerId="LiveId" clId="{5B37F020-0CAA-4A0A-B2ED-6835D7442641}" dt="2024-10-01T20:39:11.548" v="2657" actId="26606"/>
          <ac:spMkLst>
            <pc:docMk/>
            <pc:sldMk cId="3360430789" sldId="264"/>
            <ac:spMk id="2059" creationId="{136A4AB6-B72B-4CC6-ADCF-BE807B6C3D71}"/>
          </ac:spMkLst>
        </pc:spChg>
        <pc:spChg chg="add">
          <ac:chgData name="Sophia Benfield" userId="5e30cf816f1da6e7" providerId="LiveId" clId="{5B37F020-0CAA-4A0A-B2ED-6835D7442641}" dt="2024-10-01T20:39:11.548" v="2657" actId="26606"/>
          <ac:spMkLst>
            <pc:docMk/>
            <pc:sldMk cId="3360430789" sldId="264"/>
            <ac:spMk id="2061" creationId="{B35D540D-9486-4236-952A-F72DC52D79BF}"/>
          </ac:spMkLst>
        </pc:spChg>
        <pc:picChg chg="add mod ord modCrop">
          <ac:chgData name="Sophia Benfield" userId="5e30cf816f1da6e7" providerId="LiveId" clId="{5B37F020-0CAA-4A0A-B2ED-6835D7442641}" dt="2024-10-01T20:39:11.548" v="2657" actId="26606"/>
          <ac:picMkLst>
            <pc:docMk/>
            <pc:sldMk cId="3360430789" sldId="264"/>
            <ac:picMk id="5" creationId="{3379A355-6D95-6800-E3BF-3846F77DA8A6}"/>
          </ac:picMkLst>
        </pc:picChg>
        <pc:picChg chg="add mod">
          <ac:chgData name="Sophia Benfield" userId="5e30cf816f1da6e7" providerId="LiveId" clId="{5B37F020-0CAA-4A0A-B2ED-6835D7442641}" dt="2024-10-01T20:39:11.548" v="2657" actId="26606"/>
          <ac:picMkLst>
            <pc:docMk/>
            <pc:sldMk cId="3360430789" sldId="264"/>
            <ac:picMk id="2050" creationId="{BA2A5F6D-D0B4-3A58-9B5C-79C7B3730F7D}"/>
          </ac:picMkLst>
        </pc:picChg>
        <pc:picChg chg="add mod ord">
          <ac:chgData name="Sophia Benfield" userId="5e30cf816f1da6e7" providerId="LiveId" clId="{5B37F020-0CAA-4A0A-B2ED-6835D7442641}" dt="2024-10-01T20:39:11.548" v="2657" actId="26606"/>
          <ac:picMkLst>
            <pc:docMk/>
            <pc:sldMk cId="3360430789" sldId="264"/>
            <ac:picMk id="2052" creationId="{B79A4FBD-9852-AD6B-933A-E0D0508EA668}"/>
          </ac:picMkLst>
        </pc:picChg>
      </pc:sldChg>
      <pc:sldChg chg="addSp delSp modSp new mod">
        <pc:chgData name="Sophia Benfield" userId="5e30cf816f1da6e7" providerId="LiveId" clId="{5B37F020-0CAA-4A0A-B2ED-6835D7442641}" dt="2024-10-01T20:43:59.028" v="2734" actId="1076"/>
        <pc:sldMkLst>
          <pc:docMk/>
          <pc:sldMk cId="2620192662" sldId="265"/>
        </pc:sldMkLst>
        <pc:spChg chg="del">
          <ac:chgData name="Sophia Benfield" userId="5e30cf816f1da6e7" providerId="LiveId" clId="{5B37F020-0CAA-4A0A-B2ED-6835D7442641}" dt="2024-10-01T16:39:18.400" v="1003" actId="478"/>
          <ac:spMkLst>
            <pc:docMk/>
            <pc:sldMk cId="2620192662" sldId="265"/>
            <ac:spMk id="2" creationId="{64CFD10E-D037-3C02-2895-DB95DFB4020B}"/>
          </ac:spMkLst>
        </pc:spChg>
        <pc:spChg chg="add del">
          <ac:chgData name="Sophia Benfield" userId="5e30cf816f1da6e7" providerId="LiveId" clId="{5B37F020-0CAA-4A0A-B2ED-6835D7442641}" dt="2024-10-01T16:41:56.837" v="1013" actId="478"/>
          <ac:spMkLst>
            <pc:docMk/>
            <pc:sldMk cId="2620192662" sldId="265"/>
            <ac:spMk id="3" creationId="{695DD3EA-8DD3-E461-71C6-C7BDCE1429F6}"/>
          </ac:spMkLst>
        </pc:spChg>
        <pc:spChg chg="mod">
          <ac:chgData name="Sophia Benfield" userId="5e30cf816f1da6e7" providerId="LiveId" clId="{5B37F020-0CAA-4A0A-B2ED-6835D7442641}" dt="2024-10-01T20:43:31.368" v="2723" actId="27636"/>
          <ac:spMkLst>
            <pc:docMk/>
            <pc:sldMk cId="2620192662" sldId="265"/>
            <ac:spMk id="4" creationId="{A0A0E0D8-BD6E-DE56-380E-7ED103360FB8}"/>
          </ac:spMkLst>
        </pc:spChg>
        <pc:spChg chg="add mod">
          <ac:chgData name="Sophia Benfield" userId="5e30cf816f1da6e7" providerId="LiveId" clId="{5B37F020-0CAA-4A0A-B2ED-6835D7442641}" dt="2024-10-01T20:43:59.028" v="2734" actId="1076"/>
          <ac:spMkLst>
            <pc:docMk/>
            <pc:sldMk cId="2620192662" sldId="265"/>
            <ac:spMk id="7" creationId="{26B0748E-94C8-F189-01F5-0412435068A2}"/>
          </ac:spMkLst>
        </pc:spChg>
        <pc:picChg chg="add mod">
          <ac:chgData name="Sophia Benfield" userId="5e30cf816f1da6e7" providerId="LiveId" clId="{5B37F020-0CAA-4A0A-B2ED-6835D7442641}" dt="2024-10-01T16:39:45.968" v="1009"/>
          <ac:picMkLst>
            <pc:docMk/>
            <pc:sldMk cId="2620192662" sldId="265"/>
            <ac:picMk id="5" creationId="{B179671A-B8B8-8C23-96E6-F4B1E28D0A45}"/>
          </ac:picMkLst>
        </pc:picChg>
        <pc:picChg chg="add mod">
          <ac:chgData name="Sophia Benfield" userId="5e30cf816f1da6e7" providerId="LiveId" clId="{5B37F020-0CAA-4A0A-B2ED-6835D7442641}" dt="2024-10-01T16:46:34.836" v="1235" actId="1036"/>
          <ac:picMkLst>
            <pc:docMk/>
            <pc:sldMk cId="2620192662" sldId="265"/>
            <ac:picMk id="6" creationId="{83B9349D-E564-D9DB-B98C-A82BD917B7D4}"/>
          </ac:picMkLst>
        </pc:picChg>
        <pc:picChg chg="add mod">
          <ac:chgData name="Sophia Benfield" userId="5e30cf816f1da6e7" providerId="LiveId" clId="{5B37F020-0CAA-4A0A-B2ED-6835D7442641}" dt="2024-10-01T16:46:29.755" v="1229" actId="1076"/>
          <ac:picMkLst>
            <pc:docMk/>
            <pc:sldMk cId="2620192662" sldId="265"/>
            <ac:picMk id="3074" creationId="{51744891-F933-1ED1-B0B5-C1EB4B6D2DF4}"/>
          </ac:picMkLst>
        </pc:picChg>
        <pc:picChg chg="add mod">
          <ac:chgData name="Sophia Benfield" userId="5e30cf816f1da6e7" providerId="LiveId" clId="{5B37F020-0CAA-4A0A-B2ED-6835D7442641}" dt="2024-10-01T16:46:39.817" v="1236" actId="1076"/>
          <ac:picMkLst>
            <pc:docMk/>
            <pc:sldMk cId="2620192662" sldId="265"/>
            <ac:picMk id="3076" creationId="{9AB61AC7-2170-B4D2-C9EC-73BA55C9A9DA}"/>
          </ac:picMkLst>
        </pc:picChg>
      </pc:sldChg>
      <pc:sldChg chg="addSp delSp modSp add mod">
        <pc:chgData name="Sophia Benfield" userId="5e30cf816f1da6e7" providerId="LiveId" clId="{5B37F020-0CAA-4A0A-B2ED-6835D7442641}" dt="2024-10-01T20:26:20.770" v="2607" actId="20577"/>
        <pc:sldMkLst>
          <pc:docMk/>
          <pc:sldMk cId="166613065" sldId="266"/>
        </pc:sldMkLst>
        <pc:spChg chg="mod">
          <ac:chgData name="Sophia Benfield" userId="5e30cf816f1da6e7" providerId="LiveId" clId="{5B37F020-0CAA-4A0A-B2ED-6835D7442641}" dt="2024-10-01T20:26:20.770" v="2607" actId="20577"/>
          <ac:spMkLst>
            <pc:docMk/>
            <pc:sldMk cId="166613065" sldId="266"/>
            <ac:spMk id="4" creationId="{958A60AF-2F3B-7502-01C2-F021EED0201D}"/>
          </ac:spMkLst>
        </pc:spChg>
        <pc:spChg chg="add del">
          <ac:chgData name="Sophia Benfield" userId="5e30cf816f1da6e7" providerId="LiveId" clId="{5B37F020-0CAA-4A0A-B2ED-6835D7442641}" dt="2024-10-01T20:11:28.728" v="2275" actId="22"/>
          <ac:spMkLst>
            <pc:docMk/>
            <pc:sldMk cId="166613065" sldId="266"/>
            <ac:spMk id="5" creationId="{76B391E4-7726-47EA-F9C1-9B425187BD5C}"/>
          </ac:spMkLst>
        </pc:spChg>
        <pc:spChg chg="add mod">
          <ac:chgData name="Sophia Benfield" userId="5e30cf816f1da6e7" providerId="LiveId" clId="{5B37F020-0CAA-4A0A-B2ED-6835D7442641}" dt="2024-10-01T20:26:07.192" v="2602" actId="20577"/>
          <ac:spMkLst>
            <pc:docMk/>
            <pc:sldMk cId="166613065" sldId="266"/>
            <ac:spMk id="7" creationId="{B00475B6-9E53-2D44-077F-EBC82D7AF341}"/>
          </ac:spMkLst>
        </pc:spChg>
        <pc:picChg chg="add mod modCrop">
          <ac:chgData name="Sophia Benfield" userId="5e30cf816f1da6e7" providerId="LiveId" clId="{5B37F020-0CAA-4A0A-B2ED-6835D7442641}" dt="2024-10-01T20:22:47.362" v="2394" actId="732"/>
          <ac:picMkLst>
            <pc:docMk/>
            <pc:sldMk cId="166613065" sldId="266"/>
            <ac:picMk id="9" creationId="{76A7222A-EB68-39AD-4596-9AE9CC24F40A}"/>
          </ac:picMkLst>
        </pc:picChg>
        <pc:picChg chg="mod">
          <ac:chgData name="Sophia Benfield" userId="5e30cf816f1da6e7" providerId="LiveId" clId="{5B37F020-0CAA-4A0A-B2ED-6835D7442641}" dt="2024-10-01T20:22:29.965" v="2391" actId="14100"/>
          <ac:picMkLst>
            <pc:docMk/>
            <pc:sldMk cId="166613065" sldId="266"/>
            <ac:picMk id="1026" creationId="{3EDB756D-19E2-8D34-C0CC-9F98FF768FA2}"/>
          </ac:picMkLst>
        </pc:picChg>
        <pc:picChg chg="add del mod">
          <ac:chgData name="Sophia Benfield" userId="5e30cf816f1da6e7" providerId="LiveId" clId="{5B37F020-0CAA-4A0A-B2ED-6835D7442641}" dt="2024-10-01T20:05:06.258" v="2213" actId="478"/>
          <ac:picMkLst>
            <pc:docMk/>
            <pc:sldMk cId="166613065" sldId="266"/>
            <ac:picMk id="5122" creationId="{12427E06-80BC-0200-DD3E-F9777E0E7801}"/>
          </ac:picMkLst>
        </pc:picChg>
        <pc:picChg chg="add del mod">
          <ac:chgData name="Sophia Benfield" userId="5e30cf816f1da6e7" providerId="LiveId" clId="{5B37F020-0CAA-4A0A-B2ED-6835D7442641}" dt="2024-10-01T20:08:21.228" v="2218" actId="478"/>
          <ac:picMkLst>
            <pc:docMk/>
            <pc:sldMk cId="166613065" sldId="266"/>
            <ac:picMk id="5124" creationId="{DB42CF8C-844C-A57D-D2A1-97E05DC6D85D}"/>
          </ac:picMkLst>
        </pc:picChg>
        <pc:picChg chg="add del mod">
          <ac:chgData name="Sophia Benfield" userId="5e30cf816f1da6e7" providerId="LiveId" clId="{5B37F020-0CAA-4A0A-B2ED-6835D7442641}" dt="2024-10-01T20:22:10.264" v="2385" actId="478"/>
          <ac:picMkLst>
            <pc:docMk/>
            <pc:sldMk cId="166613065" sldId="266"/>
            <ac:picMk id="5126" creationId="{892899BB-9754-DEE7-5EE2-45BE79BDCD2A}"/>
          </ac:picMkLst>
        </pc:picChg>
        <pc:picChg chg="add del mod">
          <ac:chgData name="Sophia Benfield" userId="5e30cf816f1da6e7" providerId="LiveId" clId="{5B37F020-0CAA-4A0A-B2ED-6835D7442641}" dt="2024-10-01T20:22:11.531" v="2386" actId="478"/>
          <ac:picMkLst>
            <pc:docMk/>
            <pc:sldMk cId="166613065" sldId="266"/>
            <ac:picMk id="5128" creationId="{8F491E78-16D3-3096-7BF7-10A45BC5B74F}"/>
          </ac:picMkLst>
        </pc:picChg>
        <pc:picChg chg="add del mod">
          <ac:chgData name="Sophia Benfield" userId="5e30cf816f1da6e7" providerId="LiveId" clId="{5B37F020-0CAA-4A0A-B2ED-6835D7442641}" dt="2024-10-01T20:22:04.538" v="2382" actId="478"/>
          <ac:picMkLst>
            <pc:docMk/>
            <pc:sldMk cId="166613065" sldId="266"/>
            <ac:picMk id="5130" creationId="{9D7B5A41-66CB-3E7B-049C-56D6354A0D17}"/>
          </ac:picMkLst>
        </pc:picChg>
      </pc:sldChg>
      <pc:sldChg chg="modSp add mod">
        <pc:chgData name="Sophia Benfield" userId="5e30cf816f1da6e7" providerId="LiveId" clId="{5B37F020-0CAA-4A0A-B2ED-6835D7442641}" dt="2024-10-01T20:21:44.920" v="2381" actId="20577"/>
        <pc:sldMkLst>
          <pc:docMk/>
          <pc:sldMk cId="241613555" sldId="267"/>
        </pc:sldMkLst>
        <pc:spChg chg="mod">
          <ac:chgData name="Sophia Benfield" userId="5e30cf816f1da6e7" providerId="LiveId" clId="{5B37F020-0CAA-4A0A-B2ED-6835D7442641}" dt="2024-10-01T20:21:44.920" v="2381" actId="20577"/>
          <ac:spMkLst>
            <pc:docMk/>
            <pc:sldMk cId="241613555" sldId="267"/>
            <ac:spMk id="4" creationId="{958A60AF-2F3B-7502-01C2-F021EED0201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D448E-A80D-4CE7-C16A-E027001C6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CF8ACD-489E-4B3C-0503-0497478CE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A5B1BB-6A95-CBB5-D98D-55053711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0A7C1D-0051-88DF-210F-BCD51F54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44C7-BAB5-EC9D-3810-156C28EE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9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C4E5F-2768-7AB2-3CAA-5CF011F8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BF4339-DE82-8A17-6A21-5BB4ABBFE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55DB57-37B3-AFCC-FFEB-52106D56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1D97EF-366C-9B89-E994-3693EBFD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08FB09-0831-7429-6EFF-1A52ED53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6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221FB0E-7CF2-B1CC-59D6-AD51DAB94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EC1A0D-577A-C948-B524-5D274A05E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BFA487-A342-C2F0-981F-8C43E2F8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671288-F78B-E19A-C33C-64A6FEC2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7E024D-A68F-E41A-8D1A-DAA569E9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09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C62D4-A558-7F8C-2D06-619F76D9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4FD78B-8751-9789-7F85-10377F475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29A5BC-9BDE-8154-A475-C02AC826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896436-BBB9-65FB-128A-7CC6FEFE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65EE56-238B-D57B-5F2A-E0662ACD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86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F116B-7594-5E55-19F1-3C8FF887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554479-B619-23CE-D73B-9A004EE40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E65CC-AD04-D627-011A-06C65CD4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82717F-32C0-3146-BE6F-4354E6A3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3E50ED-1578-E6F2-97FC-693CA2A0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1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BE2D30-FA47-F1C0-540C-3AAF5CA3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F5035A-5AC8-D617-65B4-D1EFF794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23CE47-6A4D-C532-88EC-001E6D6D0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7DB603-30D3-A907-BC21-6F1FD864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9BA8A8-8CF7-E934-D9DF-853A4F13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9567312-8A0E-B814-0B5B-7CFB63AE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7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F238E-39F9-2033-3599-7A1299A6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4499F-9A67-8445-2DEF-912C6DF07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6B601F-7401-12CE-F54B-8BC1A434B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534BA-1A35-1BBD-5E80-F6CDD4B43B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128EAA-BF06-C83E-BD89-2C81DB732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7B0981-A89B-B777-15D6-37A110CF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6762369-AD8D-4C64-BD9A-E6CFB1FF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4C6CCC7-EF7F-A024-5D96-AD739FC1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59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7A498-78F3-F667-E544-98B968283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866FE92-AA16-5DBD-DE02-F31423B7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4B8686-11CB-E5AE-9C2E-AA0DEECE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6A59375-5B84-D272-95ED-739CD84C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74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BD1792-CF2D-8B41-F71F-CEA32F0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7F967DD-A161-1B39-C466-520CD345C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29A5E4-4A0B-79CF-68E6-36FA4DC3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30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B6536-21AF-8BB5-8EF4-E5838F88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4E7B69-3D6D-A433-F60A-653E62F35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9F91F59-6012-7630-CD80-EEA95410D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1647F5-812C-83D3-0900-D863E1F81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7105B0-79FA-31A5-79B6-07786D67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46711B-1065-AB88-9BEC-47399EFB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3EBE-8D55-E692-2E04-56E56C6A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6CFD85D-D264-4C01-B1DA-5E83E7109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CB1F0A-FDE7-D227-BDC2-5D18C6B53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7CBAC8-9B36-5CA3-0E82-28406F30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78CAB7-7B5A-7A99-33FA-32C92A8B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3B977E-26A6-7E91-B8E4-B055D7D4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04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EE4566-640F-B8D4-5B25-440434DC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558DAF-44F3-B546-EA60-810C0B844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CA0340-2A78-C0CD-5EA4-9C0B1A0DD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B573A2-4746-4DBE-AF54-2DF1BFFD03BD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2B9A98-0465-5D5C-02EB-A03D6A48E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377C4-C8CE-BD97-7B71-A4D36031A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50E2D9-B228-4472-988D-654352E8CB1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1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Crescent moon in the night sky">
            <a:extLst>
              <a:ext uri="{FF2B5EF4-FFF2-40B4-BE49-F238E27FC236}">
                <a16:creationId xmlns:a16="http://schemas.microsoft.com/office/drawing/2014/main" id="{5E6FA7D8-6E39-0993-A19D-87BE518F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56352C-B76B-E6E4-BFA7-041704A21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5200" dirty="0"/>
              <a:t>Continued research</a:t>
            </a:r>
          </a:p>
        </p:txBody>
      </p:sp>
    </p:spTree>
    <p:extLst>
      <p:ext uri="{BB962C8B-B14F-4D97-AF65-F5344CB8AC3E}">
        <p14:creationId xmlns:p14="http://schemas.microsoft.com/office/powerpoint/2010/main" val="74927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Microgravity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Physiological effects of microgravity include calcium loss, fluid shifts, skeletal changes, muscle mass loss and vestibular alterations (NASA [MSIS], 1995 p. 178)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Most comfortable pose </a:t>
            </a:r>
            <a:r>
              <a:rPr lang="en-US" sz="3200" b="1" dirty="0"/>
              <a:t>-</a:t>
            </a:r>
            <a:r>
              <a:rPr lang="en-US" sz="2400" b="1" dirty="0"/>
              <a:t>&gt;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Ergonomic design necessary, though no chair restraints necessary (like 0-grav)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Based on MALE body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Difficulty orientating – using markers/ </a:t>
            </a:r>
            <a:r>
              <a:rPr lang="en-US" sz="2000" dirty="0" err="1"/>
              <a:t>colours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41CA1F5-6EAA-10B2-B815-CE8614A240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b="406"/>
          <a:stretch/>
        </p:blipFill>
        <p:spPr>
          <a:xfrm>
            <a:off x="7238589" y="264160"/>
            <a:ext cx="4504932" cy="6502400"/>
          </a:xfrm>
          <a:prstGeom prst="rect">
            <a:avLst/>
          </a:prstGeom>
          <a:effectLst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83038E0-A1BF-63A7-C32C-F1303393C8DD}"/>
              </a:ext>
            </a:extLst>
          </p:cNvPr>
          <p:cNvSpPr txBox="1"/>
          <p:nvPr/>
        </p:nvSpPr>
        <p:spPr>
          <a:xfrm>
            <a:off x="275759" y="62583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/>
              <a:t>Häuplik-Meusburger</a:t>
            </a:r>
            <a:r>
              <a:rPr lang="en-GB" sz="1200" dirty="0"/>
              <a:t>, Sandra (2011).</a:t>
            </a:r>
            <a:r>
              <a:rPr lang="en-GB" sz="1200" i="1" dirty="0"/>
              <a:t> Architecture for Astronauts: An Activity-based Approach. </a:t>
            </a:r>
            <a:r>
              <a:rPr lang="en-GB" sz="1200" dirty="0" err="1"/>
              <a:t>SpringerWienNewYork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934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0A0E0D8-BD6E-DE56-380E-7ED103360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408" y="1869440"/>
            <a:ext cx="4272192" cy="4307840"/>
          </a:xfrm>
        </p:spPr>
        <p:txBody>
          <a:bodyPr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Sleeping in a hammocks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From experience: added in Apollo 12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Provides more comfort in microgravity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Exercise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Boulder wall?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Less heavy in microgravity (less dangerous)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Also mentally stimulating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Make them demountable and changeable, different routes</a:t>
            </a:r>
          </a:p>
          <a:p>
            <a:endParaRPr lang="en-GB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3B9349D-E564-D9DB-B98C-A82BD917B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40" y="2154933"/>
            <a:ext cx="4450080" cy="1373127"/>
          </a:xfrm>
          <a:prstGeom prst="rect">
            <a:avLst/>
          </a:prstGeom>
        </p:spPr>
      </p:pic>
      <p:pic>
        <p:nvPicPr>
          <p:cNvPr id="3074" name="Picture 2" descr="Free clipart similar to man sleeping in hammock - 24237167 | illustAC">
            <a:extLst>
              <a:ext uri="{FF2B5EF4-FFF2-40B4-BE49-F238E27FC236}">
                <a16:creationId xmlns:a16="http://schemas.microsoft.com/office/drawing/2014/main" id="{51744891-F933-1ED1-B0B5-C1EB4B6D2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6895"/>
          <a:stretch/>
        </p:blipFill>
        <p:spPr bwMode="auto">
          <a:xfrm>
            <a:off x="6949440" y="21498"/>
            <a:ext cx="3749040" cy="20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ulderen trainen bij de Energiehaven - Bier en Appelsap">
            <a:extLst>
              <a:ext uri="{FF2B5EF4-FFF2-40B4-BE49-F238E27FC236}">
                <a16:creationId xmlns:a16="http://schemas.microsoft.com/office/drawing/2014/main" id="{9AB61AC7-2170-B4D2-C9EC-73BA55C9A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6"/>
          <a:stretch/>
        </p:blipFill>
        <p:spPr bwMode="auto">
          <a:xfrm>
            <a:off x="6695440" y="3724649"/>
            <a:ext cx="4450080" cy="29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6B0748E-94C8-F189-01F5-04124350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19" y="462919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Microgravity: ideas</a:t>
            </a:r>
          </a:p>
        </p:txBody>
      </p:sp>
    </p:spTree>
    <p:extLst>
      <p:ext uri="{BB962C8B-B14F-4D97-AF65-F5344CB8AC3E}">
        <p14:creationId xmlns:p14="http://schemas.microsoft.com/office/powerpoint/2010/main" val="262019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72766"/>
          </a:xfrm>
        </p:spPr>
        <p:txBody>
          <a:bodyPr/>
          <a:lstStyle/>
          <a:p>
            <a:r>
              <a:rPr lang="en-GB" dirty="0"/>
              <a:t>Utopian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33252" cy="381158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2000" dirty="0"/>
              <a:t>Organic – building seems like a living entity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Mystical ambiance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Spaciousness</a:t>
            </a:r>
          </a:p>
          <a:p>
            <a:pPr marL="285750" indent="-285750">
              <a:buFontTx/>
              <a:buChar char="-"/>
            </a:pPr>
            <a:r>
              <a:rPr lang="en-GB" sz="2000" b="1" dirty="0"/>
              <a:t>Escapism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Reminds us of the unknown, like looking at a far-away holiday brochure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endParaRPr lang="en-GB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2E4E0A-662A-95AC-6257-32142346B11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4" b="18376"/>
          <a:stretch/>
        </p:blipFill>
        <p:spPr bwMode="auto">
          <a:xfrm>
            <a:off x="6339842" y="0"/>
            <a:ext cx="4972436" cy="307848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BB148B9-6FDE-4576-177D-8BFEE15A400E}"/>
              </a:ext>
            </a:extLst>
          </p:cNvPr>
          <p:cNvSpPr txBox="1"/>
          <p:nvPr/>
        </p:nvSpPr>
        <p:spPr>
          <a:xfrm>
            <a:off x="453708" y="621942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https://neocha.com/magazine/reshaping-reality/</a:t>
            </a:r>
          </a:p>
        </p:txBody>
      </p:sp>
      <p:pic>
        <p:nvPicPr>
          <p:cNvPr id="4104" name="Picture 8" descr="White gallery inside Datong Art Museum">
            <a:extLst>
              <a:ext uri="{FF2B5EF4-FFF2-40B4-BE49-F238E27FC236}">
                <a16:creationId xmlns:a16="http://schemas.microsoft.com/office/drawing/2014/main" id="{E18BEB43-4C00-191C-065A-F2DC5441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2" y="3087820"/>
            <a:ext cx="4972436" cy="377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A128864-1F0D-5441-2051-EDA02B604133}"/>
              </a:ext>
            </a:extLst>
          </p:cNvPr>
          <p:cNvSpPr txBox="1"/>
          <p:nvPr/>
        </p:nvSpPr>
        <p:spPr>
          <a:xfrm>
            <a:off x="453708" y="648185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https://www.dezeen.com/2022/01/06/foster-partners-datong-art-museum-china/</a:t>
            </a:r>
          </a:p>
        </p:txBody>
      </p:sp>
    </p:spTree>
    <p:extLst>
      <p:ext uri="{BB962C8B-B14F-4D97-AF65-F5344CB8AC3E}">
        <p14:creationId xmlns:p14="http://schemas.microsoft.com/office/powerpoint/2010/main" val="294797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Moon Village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-SOM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79A4FBD-9852-AD6B-933A-E0D0508EA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8506"/>
          <a:stretch/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Characteristics: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Verticality – interlinked by stairs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Fitting within microgravity – moving vertically costs less energy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Inflatable structure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2A5F6D-D0B4-3A58-9B5C-79C7B373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/>
          <a:stretch/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379A355-6D95-6800-E3BF-3846F77DA8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609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0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09600"/>
          </a:xfrm>
        </p:spPr>
        <p:txBody>
          <a:bodyPr/>
          <a:lstStyle/>
          <a:p>
            <a:r>
              <a:rPr lang="en-GB" dirty="0"/>
              <a:t>Dystopian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1800" dirty="0"/>
              <a:t>Extreme future environments: </a:t>
            </a:r>
          </a:p>
          <a:p>
            <a:pPr marL="742950" lvl="1" indent="-285750">
              <a:buFontTx/>
              <a:buChar char="-"/>
            </a:pPr>
            <a:r>
              <a:rPr lang="en-GB" sz="1600" dirty="0"/>
              <a:t>Nuclear disaster</a:t>
            </a:r>
          </a:p>
          <a:p>
            <a:pPr marL="742950" lvl="1" indent="-285750">
              <a:buFontTx/>
              <a:buChar char="-"/>
            </a:pPr>
            <a:r>
              <a:rPr lang="en-GB" sz="1600" dirty="0"/>
              <a:t>WW3</a:t>
            </a:r>
          </a:p>
          <a:p>
            <a:pPr marL="742950" lvl="1" indent="-285750">
              <a:buFontTx/>
              <a:buChar char="-"/>
            </a:pPr>
            <a:r>
              <a:rPr lang="en-GB" sz="1600" dirty="0"/>
              <a:t>Climate disaster</a:t>
            </a:r>
          </a:p>
          <a:p>
            <a:r>
              <a:rPr lang="en-GB" sz="1800" dirty="0"/>
              <a:t>“Shelters for the apocalypse”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Desert architecture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Bunker architecture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  <a:p>
            <a:r>
              <a:rPr lang="en-GB" sz="1800" dirty="0"/>
              <a:t>Dystopian atmosphere: 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‘impersonal’ (1); clinical; minimalist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No room for individuality/ for the greater good</a:t>
            </a:r>
          </a:p>
        </p:txBody>
      </p:sp>
      <p:pic>
        <p:nvPicPr>
          <p:cNvPr id="1026" name="Picture 2" descr="People walking into a curved building in the desert">
            <a:extLst>
              <a:ext uri="{FF2B5EF4-FFF2-40B4-BE49-F238E27FC236}">
                <a16:creationId xmlns:a16="http://schemas.microsoft.com/office/drawing/2014/main" id="{3EDB756D-19E2-8D34-C0CC-9F98FF768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/>
          <a:stretch/>
        </p:blipFill>
        <p:spPr bwMode="auto">
          <a:xfrm>
            <a:off x="5421846" y="0"/>
            <a:ext cx="6445034" cy="334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00475B6-9E53-2D44-077F-EBC82D7AF341}"/>
              </a:ext>
            </a:extLst>
          </p:cNvPr>
          <p:cNvSpPr txBox="1"/>
          <p:nvPr/>
        </p:nvSpPr>
        <p:spPr>
          <a:xfrm>
            <a:off x="160072" y="6331883"/>
            <a:ext cx="5021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(1) https://www.archdaily.com.br/br/889083/cinema-e-arquitetura-equals-a-arquitetura-da-impessoalidade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6A7222A-EB68-39AD-4596-9AE9CC24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41"/>
          <a:stretch/>
        </p:blipFill>
        <p:spPr>
          <a:xfrm>
            <a:off x="5421845" y="3514619"/>
            <a:ext cx="6445034" cy="334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09600"/>
          </a:xfrm>
        </p:spPr>
        <p:txBody>
          <a:bodyPr/>
          <a:lstStyle/>
          <a:p>
            <a:r>
              <a:rPr lang="en-GB" dirty="0"/>
              <a:t>Dystopian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800" b="1" dirty="0"/>
              <a:t>Bunker architecture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Bunker for hire in South Dakota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LED screens to mimic sky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pic>
        <p:nvPicPr>
          <p:cNvPr id="1026" name="Picture 2" descr="People walking into a curved building in the desert">
            <a:extLst>
              <a:ext uri="{FF2B5EF4-FFF2-40B4-BE49-F238E27FC236}">
                <a16:creationId xmlns:a16="http://schemas.microsoft.com/office/drawing/2014/main" id="{3EDB756D-19E2-8D34-C0CC-9F98FF768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/>
          <a:stretch/>
        </p:blipFill>
        <p:spPr bwMode="auto">
          <a:xfrm>
            <a:off x="5421846" y="0"/>
            <a:ext cx="66100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ivos xPoint bunkers in South Dakota">
            <a:extLst>
              <a:ext uri="{FF2B5EF4-FFF2-40B4-BE49-F238E27FC236}">
                <a16:creationId xmlns:a16="http://schemas.microsoft.com/office/drawing/2014/main" id="{892899BB-9754-DEE7-5EE2-45BE79BDC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r="12344"/>
          <a:stretch/>
        </p:blipFill>
        <p:spPr bwMode="auto">
          <a:xfrm>
            <a:off x="5336737" y="3637280"/>
            <a:ext cx="3270247" cy="3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ivos xPoint bunker interior rendering">
            <a:extLst>
              <a:ext uri="{FF2B5EF4-FFF2-40B4-BE49-F238E27FC236}">
                <a16:creationId xmlns:a16="http://schemas.microsoft.com/office/drawing/2014/main" id="{8F491E78-16D3-3096-7BF7-10A45BC5B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4371"/>
          <a:stretch/>
        </p:blipFill>
        <p:spPr bwMode="auto">
          <a:xfrm>
            <a:off x="8761681" y="3637280"/>
            <a:ext cx="3270247" cy="3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00475B6-9E53-2D44-077F-EBC82D7AF341}"/>
              </a:ext>
            </a:extLst>
          </p:cNvPr>
          <p:cNvSpPr txBox="1"/>
          <p:nvPr/>
        </p:nvSpPr>
        <p:spPr>
          <a:xfrm>
            <a:off x="160072" y="6331883"/>
            <a:ext cx="5021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https://www.dezeen.com/2017/01/11/vivos-xpoint-south-dakota-bunker-field-worlds-largest-survival-shelter-community/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9D7B5A41-66CB-3E7B-049C-56D6354A0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5" b="8682"/>
          <a:stretch/>
        </p:blipFill>
        <p:spPr bwMode="auto">
          <a:xfrm>
            <a:off x="5336737" y="-1"/>
            <a:ext cx="6695191" cy="34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1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1827"/>
            <a:ext cx="3932237" cy="1600200"/>
          </a:xfrm>
        </p:spPr>
        <p:txBody>
          <a:bodyPr/>
          <a:lstStyle/>
          <a:p>
            <a:r>
              <a:rPr lang="en-GB" dirty="0"/>
              <a:t>Underground House Plan B </a:t>
            </a:r>
            <a:br>
              <a:rPr lang="en-GB" dirty="0"/>
            </a:br>
            <a:r>
              <a:rPr lang="en-GB" sz="2000" dirty="0"/>
              <a:t>- Sergey </a:t>
            </a:r>
            <a:r>
              <a:rPr lang="en-GB" sz="2000" dirty="0" err="1"/>
              <a:t>Makhno</a:t>
            </a:r>
            <a:r>
              <a:rPr lang="en-GB" sz="2000" dirty="0"/>
              <a:t> Architects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98689" cy="2381074"/>
          </a:xfrm>
        </p:spPr>
        <p:txBody>
          <a:bodyPr/>
          <a:lstStyle/>
          <a:p>
            <a:r>
              <a:rPr lang="en-GB" dirty="0"/>
              <a:t>Characteristics:</a:t>
            </a:r>
          </a:p>
          <a:p>
            <a:pPr marL="285750" indent="-285750">
              <a:buFontTx/>
              <a:buChar char="-"/>
            </a:pPr>
            <a:r>
              <a:rPr lang="en-GB" dirty="0"/>
              <a:t>Ukraine war shelter</a:t>
            </a:r>
          </a:p>
          <a:p>
            <a:pPr marL="285750" indent="-285750">
              <a:buFontTx/>
              <a:buChar char="-"/>
            </a:pPr>
            <a:r>
              <a:rPr lang="en-GB" dirty="0"/>
              <a:t>Playing with light, screens and (fake) greenery to create illusion of outside coming in</a:t>
            </a:r>
          </a:p>
          <a:p>
            <a:pPr marL="285750" indent="-285750">
              <a:buFontTx/>
              <a:buChar char="-"/>
            </a:pPr>
            <a:r>
              <a:rPr lang="en-GB" dirty="0"/>
              <a:t>Round shapes, curved walls</a:t>
            </a:r>
          </a:p>
          <a:p>
            <a:pPr marL="285750" indent="-285750">
              <a:buFontTx/>
              <a:buChar char="-"/>
            </a:pPr>
            <a:r>
              <a:rPr lang="en-GB" dirty="0"/>
              <a:t>Gray, concrete-like materials </a:t>
            </a:r>
          </a:p>
          <a:p>
            <a:pPr marL="285750" indent="-285750">
              <a:buFontTx/>
              <a:buChar char="-"/>
            </a:pPr>
            <a:r>
              <a:rPr lang="en-GB" dirty="0"/>
              <a:t>Neutral colours, calm/pensive environment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2050" name="Picture 2" descr="Underground House Plan B by Sergey Makhno Architects">
            <a:extLst>
              <a:ext uri="{FF2B5EF4-FFF2-40B4-BE49-F238E27FC236}">
                <a16:creationId xmlns:a16="http://schemas.microsoft.com/office/drawing/2014/main" id="{BB293D9A-794E-F3C6-FA54-9B4C7BC05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25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B9BCEA0-A07F-401D-F368-B20A2E007D6A}"/>
              </a:ext>
            </a:extLst>
          </p:cNvPr>
          <p:cNvSpPr txBox="1"/>
          <p:nvPr/>
        </p:nvSpPr>
        <p:spPr>
          <a:xfrm>
            <a:off x="24625" y="6548272"/>
            <a:ext cx="60943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https://www.dezeen.com/2020/07/02/underground-house-plan-b-bunker-architecture-ukraine/</a:t>
            </a:r>
          </a:p>
        </p:txBody>
      </p:sp>
      <p:pic>
        <p:nvPicPr>
          <p:cNvPr id="2052" name="Picture 4" descr="Underground House Plan B by Sergey Makhno Architects">
            <a:extLst>
              <a:ext uri="{FF2B5EF4-FFF2-40B4-BE49-F238E27FC236}">
                <a16:creationId xmlns:a16="http://schemas.microsoft.com/office/drawing/2014/main" id="{F7B0A34E-6618-73CF-812F-E7FF0A7D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9" y="4593290"/>
            <a:ext cx="3199878" cy="18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derground House Plan B by Sergey Makhno Architects">
            <a:extLst>
              <a:ext uri="{FF2B5EF4-FFF2-40B4-BE49-F238E27FC236}">
                <a16:creationId xmlns:a16="http://schemas.microsoft.com/office/drawing/2014/main" id="{296C575B-46DC-355D-A640-23C5C5C3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63" y="4593290"/>
            <a:ext cx="3600331" cy="18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75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44B4B20-31CD-C3FA-507A-10AA930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2"/>
          <a:stretch/>
        </p:blipFill>
        <p:spPr>
          <a:xfrm>
            <a:off x="1076961" y="0"/>
            <a:ext cx="9503798" cy="675952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93A53FF-470E-D84E-2C42-203E1C7C6177}"/>
              </a:ext>
            </a:extLst>
          </p:cNvPr>
          <p:cNvSpPr txBox="1"/>
          <p:nvPr/>
        </p:nvSpPr>
        <p:spPr>
          <a:xfrm>
            <a:off x="24625" y="6548272"/>
            <a:ext cx="60943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https://www.dezeen.com/2020/07/02/underground-house-plan-b-bunker-architecture-ukraine/</a:t>
            </a:r>
          </a:p>
        </p:txBody>
      </p:sp>
    </p:spTree>
    <p:extLst>
      <p:ext uri="{BB962C8B-B14F-4D97-AF65-F5344CB8AC3E}">
        <p14:creationId xmlns:p14="http://schemas.microsoft.com/office/powerpoint/2010/main" val="360926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53311"/>
          </a:xfrm>
        </p:spPr>
        <p:txBody>
          <a:bodyPr/>
          <a:lstStyle/>
          <a:p>
            <a:r>
              <a:rPr lang="en-GB"/>
              <a:t>Realistic</a:t>
            </a:r>
            <a:endParaRPr lang="en-GB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C235B4DC-F6AF-FF3F-063A-9E51521CE5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867" t="6540" r="14874"/>
          <a:stretch/>
        </p:blipFill>
        <p:spPr>
          <a:xfrm>
            <a:off x="5872504" y="3219513"/>
            <a:ext cx="3772326" cy="3160967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875212" cy="3811588"/>
          </a:xfrm>
        </p:spPr>
        <p:txBody>
          <a:bodyPr>
            <a:normAutofit lnSpcReduction="10000"/>
          </a:bodyPr>
          <a:lstStyle/>
          <a:p>
            <a:r>
              <a:rPr lang="en-GB"/>
              <a:t>Constraints:</a:t>
            </a:r>
          </a:p>
          <a:p>
            <a:pPr marL="285750" indent="-285750">
              <a:buFontTx/>
              <a:buChar char="-"/>
            </a:pPr>
            <a:r>
              <a:rPr lang="en-GB"/>
              <a:t>Limits of materials</a:t>
            </a:r>
          </a:p>
          <a:p>
            <a:pPr marL="285750" indent="-285750">
              <a:buFontTx/>
              <a:buChar char="-"/>
            </a:pPr>
            <a:r>
              <a:rPr lang="en-GB"/>
              <a:t>Development of technologies</a:t>
            </a:r>
          </a:p>
          <a:p>
            <a:pPr marL="285750" indent="-285750">
              <a:buFontTx/>
              <a:buChar char="-"/>
            </a:pPr>
            <a:r>
              <a:rPr lang="en-GB"/>
              <a:t>Adapting to the environment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r>
              <a:rPr lang="en-GB"/>
              <a:t>LUNARK</a:t>
            </a:r>
          </a:p>
          <a:p>
            <a:pPr marL="285750" indent="-285750">
              <a:buFontTx/>
              <a:buChar char="-"/>
            </a:pPr>
            <a:r>
              <a:rPr lang="en-GB"/>
              <a:t>Artificial circadian light system</a:t>
            </a:r>
          </a:p>
          <a:p>
            <a:pPr marL="285750" indent="-285750">
              <a:buFontTx/>
              <a:buChar char="-"/>
            </a:pPr>
            <a:r>
              <a:rPr lang="en-GB"/>
              <a:t>Solar panel façade</a:t>
            </a:r>
          </a:p>
          <a:p>
            <a:pPr marL="285750" indent="-285750">
              <a:buFontTx/>
              <a:buChar char="-"/>
            </a:pPr>
            <a:r>
              <a:rPr lang="en-GB"/>
              <a:t>Expandable, lightweight module</a:t>
            </a:r>
          </a:p>
          <a:p>
            <a:pPr marL="742950" lvl="1" indent="-285750">
              <a:buFontTx/>
              <a:buChar char="-"/>
            </a:pPr>
            <a:r>
              <a:rPr lang="en-GB"/>
              <a:t>Easy to transport</a:t>
            </a:r>
          </a:p>
          <a:p>
            <a:pPr marL="285750" indent="-285750">
              <a:buFontTx/>
              <a:buChar char="-"/>
            </a:pPr>
            <a:r>
              <a:rPr lang="en-GB"/>
              <a:t>Can function to -45 degrees, tested in Greenland</a:t>
            </a:r>
          </a:p>
          <a:p>
            <a:pPr marL="742950" lvl="1" indent="-285750">
              <a:buFontTx/>
              <a:buChar char="-"/>
            </a:pPr>
            <a:r>
              <a:rPr lang="en-GB">
                <a:solidFill>
                  <a:srgbClr val="C00000"/>
                </a:solidFill>
              </a:rPr>
              <a:t>Should be -175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5BC9231-21F1-CFE1-35A7-DF6A2401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1" t="16424"/>
          <a:stretch/>
        </p:blipFill>
        <p:spPr>
          <a:xfrm>
            <a:off x="6228080" y="0"/>
            <a:ext cx="5575165" cy="29362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4F760C0-C06F-7899-CA76-D688755F4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469" y="3046793"/>
            <a:ext cx="2127935" cy="37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8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601E3-D3A4-DB6D-3A30-583C5E67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21404"/>
          </a:xfrm>
        </p:spPr>
        <p:txBody>
          <a:bodyPr>
            <a:normAutofit/>
          </a:bodyPr>
          <a:lstStyle/>
          <a:p>
            <a:r>
              <a:rPr lang="en-GB" dirty="0"/>
              <a:t>The Eden project</a:t>
            </a:r>
            <a:br>
              <a:rPr lang="en-GB" dirty="0"/>
            </a:br>
            <a:r>
              <a:rPr lang="en-GB" sz="2000" dirty="0"/>
              <a:t>-Nicholas Grimshaw &amp; Partners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A60AF-2F3B-7502-01C2-F021EED02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5440"/>
            <a:ext cx="4605972" cy="4253548"/>
          </a:xfrm>
        </p:spPr>
        <p:txBody>
          <a:bodyPr>
            <a:normAutofit/>
          </a:bodyPr>
          <a:lstStyle/>
          <a:p>
            <a:r>
              <a:rPr lang="en-GB" sz="1800" b="1" dirty="0"/>
              <a:t>Points of interest: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Materials; </a:t>
            </a:r>
            <a:r>
              <a:rPr lang="en-GB" sz="1800" b="0" i="0" dirty="0">
                <a:effectLst/>
              </a:rPr>
              <a:t>ethylene tetra­fluoroethylene copolymer</a:t>
            </a:r>
            <a:r>
              <a:rPr lang="en-GB" sz="1800" b="0" i="0" dirty="0">
                <a:solidFill>
                  <a:srgbClr val="F5FFEC"/>
                </a:solidFill>
                <a:effectLst/>
              </a:rPr>
              <a:t>)</a:t>
            </a:r>
            <a:r>
              <a:rPr lang="en-GB" sz="1800" dirty="0"/>
              <a:t>ETFE bubble domes</a:t>
            </a:r>
          </a:p>
          <a:p>
            <a:pPr marL="742950" lvl="1" indent="-285750">
              <a:buFontTx/>
              <a:buChar char="-"/>
            </a:pPr>
            <a:r>
              <a:rPr lang="en-GB" sz="1600" dirty="0"/>
              <a:t>Very lightweight, provide protection layer for radiation/secondaries?</a:t>
            </a:r>
          </a:p>
          <a:p>
            <a:pPr marL="742950" lvl="1" indent="-285750">
              <a:buFontTx/>
              <a:buChar char="-"/>
            </a:pPr>
            <a:r>
              <a:rPr lang="en-GB" sz="1600" dirty="0"/>
              <a:t>Used for flexible solar panels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solidFill>
                  <a:srgbClr val="202020"/>
                </a:solidFill>
                <a:latin typeface="Source Sans Pro" panose="020B0503030403020204" pitchFamily="34" charset="0"/>
              </a:rPr>
              <a:t>R</a:t>
            </a:r>
            <a:r>
              <a:rPr lang="en-GB" sz="1600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esistance to chemicals, gamma radiation, UV radiation and radioactive radiation -&gt; used in nuclear power plants</a:t>
            </a:r>
          </a:p>
          <a:p>
            <a:pPr marL="742950" lvl="1" indent="-285750">
              <a:buFontTx/>
              <a:buChar char="-"/>
            </a:pPr>
            <a:r>
              <a:rPr lang="en-GB" sz="1600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Ina </a:t>
            </a:r>
            <a:r>
              <a:rPr lang="en-GB" sz="1600" b="0" i="0" dirty="0" err="1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Cheibas</a:t>
            </a:r>
            <a:r>
              <a:rPr lang="en-GB" sz="1600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 et al. –</a:t>
            </a:r>
            <a:r>
              <a:rPr lang="en-GB" sz="1600" dirty="0">
                <a:solidFill>
                  <a:srgbClr val="202020"/>
                </a:solidFill>
                <a:latin typeface="Source Sans Pro" panose="020B0503030403020204" pitchFamily="34" charset="0"/>
              </a:rPr>
              <a:t> </a:t>
            </a:r>
            <a:r>
              <a:rPr lang="en-GB" sz="1600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extracting metals from the </a:t>
            </a:r>
            <a:r>
              <a:rPr lang="en-GB" sz="1600" b="0" i="0" dirty="0" err="1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regolith</a:t>
            </a:r>
            <a:endParaRPr lang="en-GB" sz="1600" b="0" i="0" dirty="0">
              <a:solidFill>
                <a:srgbClr val="202020"/>
              </a:solidFill>
              <a:effectLst/>
              <a:latin typeface="Source Sans Pro" panose="020B0503030403020204" pitchFamily="34" charset="0"/>
            </a:endParaRPr>
          </a:p>
          <a:p>
            <a:pPr marL="742950" lvl="1" indent="-285750">
              <a:buFontTx/>
              <a:buChar char="-"/>
            </a:pPr>
            <a:endParaRPr lang="en-GB" sz="1600" b="0" i="0" dirty="0">
              <a:solidFill>
                <a:srgbClr val="202020"/>
              </a:solidFill>
              <a:effectLst/>
              <a:latin typeface="Source Sans Pro" panose="020B0503030403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800" dirty="0">
                <a:solidFill>
                  <a:srgbClr val="202020"/>
                </a:solidFill>
                <a:latin typeface="Source Sans Pro" panose="020B0503030403020204" pitchFamily="34" charset="0"/>
              </a:rPr>
              <a:t>Placement on uneven ground – old quarry</a:t>
            </a:r>
          </a:p>
          <a:p>
            <a:pPr marL="742950" lvl="1" indent="-285750">
              <a:buFontTx/>
              <a:buChar char="-"/>
            </a:pPr>
            <a:r>
              <a:rPr lang="en-GB" sz="1600" dirty="0">
                <a:solidFill>
                  <a:srgbClr val="202020"/>
                </a:solidFill>
                <a:latin typeface="Source Sans Pro" panose="020B0503030403020204" pitchFamily="34" charset="0"/>
              </a:rPr>
              <a:t>Bubbles adapt to rough terrain, like </a:t>
            </a:r>
            <a:r>
              <a:rPr lang="en-GB" sz="1600" dirty="0" err="1">
                <a:solidFill>
                  <a:srgbClr val="202020"/>
                </a:solidFill>
                <a:latin typeface="Source Sans Pro" panose="020B0503030403020204" pitchFamily="34" charset="0"/>
              </a:rPr>
              <a:t>voronoi</a:t>
            </a:r>
            <a:endParaRPr lang="en-GB" sz="1600" dirty="0"/>
          </a:p>
          <a:p>
            <a:pPr marL="285750" indent="-285750">
              <a:buFontTx/>
              <a:buChar char="-"/>
            </a:pPr>
            <a:endParaRPr lang="en-GB" sz="1800" dirty="0"/>
          </a:p>
          <a:p>
            <a:pPr marL="285750" indent="-285750">
              <a:buFontTx/>
              <a:buChar char="-"/>
            </a:pPr>
            <a:endParaRPr lang="en-GB" sz="1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08563B-8BA6-9628-407D-7279FE66AC55}"/>
              </a:ext>
            </a:extLst>
          </p:cNvPr>
          <p:cNvSpPr txBox="1"/>
          <p:nvPr/>
        </p:nvSpPr>
        <p:spPr>
          <a:xfrm>
            <a:off x="177096" y="6147702"/>
            <a:ext cx="609437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https://www.edenproject.com/mission/architecture</a:t>
            </a:r>
          </a:p>
          <a:p>
            <a:r>
              <a:rPr lang="en-GB" sz="1100" dirty="0"/>
              <a:t>https://amazingarchitecture.com/exhibitions/the-eden-project-in-cornwall-united-kingdom-by-grimshaw</a:t>
            </a:r>
          </a:p>
        </p:txBody>
      </p:sp>
      <p:pic>
        <p:nvPicPr>
          <p:cNvPr id="1028" name="Picture 4" descr="Eden Project | On Technology and Architecture">
            <a:extLst>
              <a:ext uri="{FF2B5EF4-FFF2-40B4-BE49-F238E27FC236}">
                <a16:creationId xmlns:a16="http://schemas.microsoft.com/office/drawing/2014/main" id="{333D10E2-3C3C-5B6A-E1C8-0971B6C29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16611" r="39580" b="10873"/>
          <a:stretch/>
        </p:blipFill>
        <p:spPr bwMode="auto">
          <a:xfrm>
            <a:off x="6439711" y="0"/>
            <a:ext cx="2812498" cy="30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8B48B9-E841-6F87-25B1-0C679F5B7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/>
          <a:stretch/>
        </p:blipFill>
        <p:spPr bwMode="auto">
          <a:xfrm>
            <a:off x="9330030" y="10397"/>
            <a:ext cx="2372378" cy="304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04B6F7-6DF4-8080-AF71-0B397D30A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r="7626"/>
          <a:stretch/>
        </p:blipFill>
        <p:spPr bwMode="auto">
          <a:xfrm>
            <a:off x="6439711" y="3054956"/>
            <a:ext cx="5262697" cy="21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0BA0C75-F760-ACD9-41BF-3CCB40002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93" y="4093829"/>
            <a:ext cx="4143420" cy="310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312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492</Words>
  <Application>Microsoft Office PowerPoint</Application>
  <PresentationFormat>Breedbeeld</PresentationFormat>
  <Paragraphs>86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Source Sans Pro</vt:lpstr>
      <vt:lpstr>Kantoorthema</vt:lpstr>
      <vt:lpstr>Continued research</vt:lpstr>
      <vt:lpstr>Utopian</vt:lpstr>
      <vt:lpstr>Moon Village -SOM</vt:lpstr>
      <vt:lpstr>Dystopian</vt:lpstr>
      <vt:lpstr>Dystopian</vt:lpstr>
      <vt:lpstr>Underground House Plan B  - Sergey Makhno Architects</vt:lpstr>
      <vt:lpstr>PowerPoint-presentatie</vt:lpstr>
      <vt:lpstr>Realistic</vt:lpstr>
      <vt:lpstr>The Eden project -Nicholas Grimshaw &amp; Partners</vt:lpstr>
      <vt:lpstr>Microgravity</vt:lpstr>
      <vt:lpstr>Microgravity: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Sophia Benfield</dc:creator>
  <cp:lastModifiedBy>Sophia Benfield</cp:lastModifiedBy>
  <cp:revision>1</cp:revision>
  <dcterms:created xsi:type="dcterms:W3CDTF">2024-10-01T10:05:19Z</dcterms:created>
  <dcterms:modified xsi:type="dcterms:W3CDTF">2024-10-01T20:44:04Z</dcterms:modified>
</cp:coreProperties>
</file>