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4" r:id="rId8"/>
    <p:sldId id="263" r:id="rId9"/>
    <p:sldId id="265" r:id="rId10"/>
    <p:sldId id="261" r:id="rId11"/>
    <p:sldId id="266" r:id="rId12"/>
    <p:sldId id="269" r:id="rId13"/>
    <p:sldId id="270" r:id="rId14"/>
    <p:sldId id="268" r:id="rId15"/>
    <p:sldId id="267" r:id="rId16"/>
    <p:sldId id="271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A2697-B0EE-4F1E-A5F3-FEB5FDEA685A}" v="62" dt="2024-09-12T01:00:07.273"/>
    <p1510:client id="{E75D7EDE-9F1F-44A8-AD8B-3180B22BD6C8}" v="1" dt="2024-09-12T08:29:2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Tsz Wang" userId="8f5b9e22-5054-409f-8e7b-289e88801c02" providerId="ADAL" clId="{2C0A2697-B0EE-4F1E-A5F3-FEB5FDEA685A}"/>
    <pc:docChg chg="undo redo custSel addSld delSld modSld sldOrd">
      <pc:chgData name="CHUNG, Tsz Wang" userId="8f5b9e22-5054-409f-8e7b-289e88801c02" providerId="ADAL" clId="{2C0A2697-B0EE-4F1E-A5F3-FEB5FDEA685A}" dt="2024-09-12T01:01:06.841" v="917" actId="20577"/>
      <pc:docMkLst>
        <pc:docMk/>
      </pc:docMkLst>
      <pc:sldChg chg="modSp mod">
        <pc:chgData name="CHUNG, Tsz Wang" userId="8f5b9e22-5054-409f-8e7b-289e88801c02" providerId="ADAL" clId="{2C0A2697-B0EE-4F1E-A5F3-FEB5FDEA685A}" dt="2024-09-11T23:59:49.148" v="0" actId="14100"/>
        <pc:sldMkLst>
          <pc:docMk/>
          <pc:sldMk cId="1308192954" sldId="258"/>
        </pc:sldMkLst>
        <pc:picChg chg="mod">
          <ac:chgData name="CHUNG, Tsz Wang" userId="8f5b9e22-5054-409f-8e7b-289e88801c02" providerId="ADAL" clId="{2C0A2697-B0EE-4F1E-A5F3-FEB5FDEA685A}" dt="2024-09-11T23:59:49.148" v="0" actId="14100"/>
          <ac:picMkLst>
            <pc:docMk/>
            <pc:sldMk cId="1308192954" sldId="258"/>
            <ac:picMk id="5" creationId="{9B3AE72F-A68B-8914-6957-6FD84AF35FBB}"/>
          </ac:picMkLst>
        </pc:picChg>
      </pc:sldChg>
      <pc:sldChg chg="addSp delSp modSp add mod">
        <pc:chgData name="CHUNG, Tsz Wang" userId="8f5b9e22-5054-409f-8e7b-289e88801c02" providerId="ADAL" clId="{2C0A2697-B0EE-4F1E-A5F3-FEB5FDEA685A}" dt="2024-09-12T00:04:48.495" v="37" actId="2085"/>
        <pc:sldMkLst>
          <pc:docMk/>
          <pc:sldMk cId="620222562" sldId="259"/>
        </pc:sldMkLst>
        <pc:spChg chg="add del mod">
          <ac:chgData name="CHUNG, Tsz Wang" userId="8f5b9e22-5054-409f-8e7b-289e88801c02" providerId="ADAL" clId="{2C0A2697-B0EE-4F1E-A5F3-FEB5FDEA685A}" dt="2024-09-12T00:00:45.911" v="3" actId="478"/>
          <ac:spMkLst>
            <pc:docMk/>
            <pc:sldMk cId="620222562" sldId="259"/>
            <ac:spMk id="3" creationId="{2F248548-19C3-AEEE-6716-C6E5A482AB35}"/>
          </ac:spMkLst>
        </pc:spChg>
        <pc:spChg chg="add mod">
          <ac:chgData name="CHUNG, Tsz Wang" userId="8f5b9e22-5054-409f-8e7b-289e88801c02" providerId="ADAL" clId="{2C0A2697-B0EE-4F1E-A5F3-FEB5FDEA685A}" dt="2024-09-12T00:04:48.495" v="37" actId="2085"/>
          <ac:spMkLst>
            <pc:docMk/>
            <pc:sldMk cId="620222562" sldId="259"/>
            <ac:spMk id="10" creationId="{5C4A1246-8D15-EC3E-2CB4-4F47D3A4649B}"/>
          </ac:spMkLst>
        </pc:spChg>
        <pc:spChg chg="add del mod">
          <ac:chgData name="CHUNG, Tsz Wang" userId="8f5b9e22-5054-409f-8e7b-289e88801c02" providerId="ADAL" clId="{2C0A2697-B0EE-4F1E-A5F3-FEB5FDEA685A}" dt="2024-09-12T00:03:19.208" v="29" actId="478"/>
          <ac:spMkLst>
            <pc:docMk/>
            <pc:sldMk cId="620222562" sldId="259"/>
            <ac:spMk id="11" creationId="{D0FE888F-F6D3-203F-AB12-40AFE9464BD1}"/>
          </ac:spMkLst>
        </pc:spChg>
        <pc:spChg chg="add mod">
          <ac:chgData name="CHUNG, Tsz Wang" userId="8f5b9e22-5054-409f-8e7b-289e88801c02" providerId="ADAL" clId="{2C0A2697-B0EE-4F1E-A5F3-FEB5FDEA685A}" dt="2024-09-12T00:04:48.495" v="37" actId="2085"/>
          <ac:spMkLst>
            <pc:docMk/>
            <pc:sldMk cId="620222562" sldId="259"/>
            <ac:spMk id="12" creationId="{64734EE0-42D5-B56D-89BF-3D0EE8A0116F}"/>
          </ac:spMkLst>
        </pc:spChg>
        <pc:picChg chg="add del mod modCrop">
          <ac:chgData name="CHUNG, Tsz Wang" userId="8f5b9e22-5054-409f-8e7b-289e88801c02" providerId="ADAL" clId="{2C0A2697-B0EE-4F1E-A5F3-FEB5FDEA685A}" dt="2024-09-12T00:02:59.317" v="22" actId="478"/>
          <ac:picMkLst>
            <pc:docMk/>
            <pc:sldMk cId="620222562" sldId="259"/>
            <ac:picMk id="4" creationId="{2B85614D-1EDD-CA56-F383-6EA03E40ECA0}"/>
          </ac:picMkLst>
        </pc:picChg>
        <pc:picChg chg="del">
          <ac:chgData name="CHUNG, Tsz Wang" userId="8f5b9e22-5054-409f-8e7b-289e88801c02" providerId="ADAL" clId="{2C0A2697-B0EE-4F1E-A5F3-FEB5FDEA685A}" dt="2024-09-12T00:00:42.499" v="2" actId="478"/>
          <ac:picMkLst>
            <pc:docMk/>
            <pc:sldMk cId="620222562" sldId="259"/>
            <ac:picMk id="5" creationId="{9B3AE72F-A68B-8914-6957-6FD84AF35FBB}"/>
          </ac:picMkLst>
        </pc:picChg>
        <pc:inkChg chg="add del">
          <ac:chgData name="CHUNG, Tsz Wang" userId="8f5b9e22-5054-409f-8e7b-289e88801c02" providerId="ADAL" clId="{2C0A2697-B0EE-4F1E-A5F3-FEB5FDEA685A}" dt="2024-09-12T00:02:11.188" v="18" actId="9405"/>
          <ac:inkMkLst>
            <pc:docMk/>
            <pc:sldMk cId="620222562" sldId="259"/>
            <ac:inkMk id="6" creationId="{AEC26ADC-5885-9F2C-4B5A-D6359B370F6A}"/>
          </ac:inkMkLst>
        </pc:inkChg>
        <pc:inkChg chg="add del">
          <ac:chgData name="CHUNG, Tsz Wang" userId="8f5b9e22-5054-409f-8e7b-289e88801c02" providerId="ADAL" clId="{2C0A2697-B0EE-4F1E-A5F3-FEB5FDEA685A}" dt="2024-09-12T00:02:04.537" v="13" actId="9405"/>
          <ac:inkMkLst>
            <pc:docMk/>
            <pc:sldMk cId="620222562" sldId="259"/>
            <ac:inkMk id="7" creationId="{E7E7F241-1F24-E1A8-6D88-34FADE127CAA}"/>
          </ac:inkMkLst>
        </pc:inkChg>
        <pc:inkChg chg="add del">
          <ac:chgData name="CHUNG, Tsz Wang" userId="8f5b9e22-5054-409f-8e7b-289e88801c02" providerId="ADAL" clId="{2C0A2697-B0EE-4F1E-A5F3-FEB5FDEA685A}" dt="2024-09-12T00:02:10.898" v="17" actId="9405"/>
          <ac:inkMkLst>
            <pc:docMk/>
            <pc:sldMk cId="620222562" sldId="259"/>
            <ac:inkMk id="8" creationId="{672A2660-C8BB-0EF1-AA95-55BBE38D84DB}"/>
          </ac:inkMkLst>
        </pc:inkChg>
        <pc:inkChg chg="add del">
          <ac:chgData name="CHUNG, Tsz Wang" userId="8f5b9e22-5054-409f-8e7b-289e88801c02" providerId="ADAL" clId="{2C0A2697-B0EE-4F1E-A5F3-FEB5FDEA685A}" dt="2024-09-12T00:02:10.675" v="16" actId="9405"/>
          <ac:inkMkLst>
            <pc:docMk/>
            <pc:sldMk cId="620222562" sldId="259"/>
            <ac:inkMk id="9" creationId="{B1F94C2F-2506-06E8-7ED0-75125E035584}"/>
          </ac:inkMkLst>
        </pc:inkChg>
      </pc:sldChg>
      <pc:sldChg chg="addSp delSp modSp add mod">
        <pc:chgData name="CHUNG, Tsz Wang" userId="8f5b9e22-5054-409f-8e7b-289e88801c02" providerId="ADAL" clId="{2C0A2697-B0EE-4F1E-A5F3-FEB5FDEA685A}" dt="2024-09-12T00:55:31.171" v="777" actId="20577"/>
        <pc:sldMkLst>
          <pc:docMk/>
          <pc:sldMk cId="1040057898" sldId="260"/>
        </pc:sldMkLst>
        <pc:spChg chg="add del mod">
          <ac:chgData name="CHUNG, Tsz Wang" userId="8f5b9e22-5054-409f-8e7b-289e88801c02" providerId="ADAL" clId="{2C0A2697-B0EE-4F1E-A5F3-FEB5FDEA685A}" dt="2024-09-12T00:44:38.078" v="468" actId="21"/>
          <ac:spMkLst>
            <pc:docMk/>
            <pc:sldMk cId="1040057898" sldId="260"/>
            <ac:spMk id="2" creationId="{B3D19B58-8C5F-715A-D801-F382204D9259}"/>
          </ac:spMkLst>
        </pc:spChg>
        <pc:spChg chg="add del mod">
          <ac:chgData name="CHUNG, Tsz Wang" userId="8f5b9e22-5054-409f-8e7b-289e88801c02" providerId="ADAL" clId="{2C0A2697-B0EE-4F1E-A5F3-FEB5FDEA685A}" dt="2024-09-12T00:44:37.048" v="467" actId="478"/>
          <ac:spMkLst>
            <pc:docMk/>
            <pc:sldMk cId="1040057898" sldId="260"/>
            <ac:spMk id="4" creationId="{7D55F4D8-7EE4-B595-4300-C283D8A92EC0}"/>
          </ac:spMkLst>
        </pc:spChg>
        <pc:spChg chg="add del mod">
          <ac:chgData name="CHUNG, Tsz Wang" userId="8f5b9e22-5054-409f-8e7b-289e88801c02" providerId="ADAL" clId="{2C0A2697-B0EE-4F1E-A5F3-FEB5FDEA685A}" dt="2024-09-12T00:44:40.930" v="469" actId="478"/>
          <ac:spMkLst>
            <pc:docMk/>
            <pc:sldMk cId="1040057898" sldId="260"/>
            <ac:spMk id="6" creationId="{5BA7B3F9-61C8-E321-EC60-B4AE022A026B}"/>
          </ac:spMkLst>
        </pc:spChg>
        <pc:spChg chg="add mod">
          <ac:chgData name="CHUNG, Tsz Wang" userId="8f5b9e22-5054-409f-8e7b-289e88801c02" providerId="ADAL" clId="{2C0A2697-B0EE-4F1E-A5F3-FEB5FDEA685A}" dt="2024-09-12T00:55:31.171" v="777" actId="20577"/>
          <ac:spMkLst>
            <pc:docMk/>
            <pc:sldMk cId="1040057898" sldId="260"/>
            <ac:spMk id="7" creationId="{7DA4AE0F-1413-97F3-B2A2-86E669D132FF}"/>
          </ac:spMkLst>
        </pc:spChg>
        <pc:spChg chg="mod">
          <ac:chgData name="CHUNG, Tsz Wang" userId="8f5b9e22-5054-409f-8e7b-289e88801c02" providerId="ADAL" clId="{2C0A2697-B0EE-4F1E-A5F3-FEB5FDEA685A}" dt="2024-09-12T00:05:03.556" v="39" actId="207"/>
          <ac:spMkLst>
            <pc:docMk/>
            <pc:sldMk cId="1040057898" sldId="260"/>
            <ac:spMk id="12" creationId="{64734EE0-42D5-B56D-89BF-3D0EE8A0116F}"/>
          </ac:spMkLst>
        </pc:spChg>
      </pc:sldChg>
      <pc:sldChg chg="modSp add del mod">
        <pc:chgData name="CHUNG, Tsz Wang" userId="8f5b9e22-5054-409f-8e7b-289e88801c02" providerId="ADAL" clId="{2C0A2697-B0EE-4F1E-A5F3-FEB5FDEA685A}" dt="2024-09-12T00:04:42.925" v="36" actId="47"/>
        <pc:sldMkLst>
          <pc:docMk/>
          <pc:sldMk cId="3459505712" sldId="260"/>
        </pc:sldMkLst>
        <pc:spChg chg="mod">
          <ac:chgData name="CHUNG, Tsz Wang" userId="8f5b9e22-5054-409f-8e7b-289e88801c02" providerId="ADAL" clId="{2C0A2697-B0EE-4F1E-A5F3-FEB5FDEA685A}" dt="2024-09-12T00:04:40.188" v="35" actId="368"/>
          <ac:spMkLst>
            <pc:docMk/>
            <pc:sldMk cId="3459505712" sldId="260"/>
            <ac:spMk id="12" creationId="{64734EE0-42D5-B56D-89BF-3D0EE8A0116F}"/>
          </ac:spMkLst>
        </pc:spChg>
      </pc:sldChg>
      <pc:sldChg chg="addSp modSp add mod ord">
        <pc:chgData name="CHUNG, Tsz Wang" userId="8f5b9e22-5054-409f-8e7b-289e88801c02" providerId="ADAL" clId="{2C0A2697-B0EE-4F1E-A5F3-FEB5FDEA685A}" dt="2024-09-12T00:54:49.347" v="733" actId="20577"/>
        <pc:sldMkLst>
          <pc:docMk/>
          <pc:sldMk cId="1289299179" sldId="261"/>
        </pc:sldMkLst>
        <pc:spChg chg="add mod">
          <ac:chgData name="CHUNG, Tsz Wang" userId="8f5b9e22-5054-409f-8e7b-289e88801c02" providerId="ADAL" clId="{2C0A2697-B0EE-4F1E-A5F3-FEB5FDEA685A}" dt="2024-09-12T00:54:49.347" v="733" actId="20577"/>
          <ac:spMkLst>
            <pc:docMk/>
            <pc:sldMk cId="1289299179" sldId="261"/>
            <ac:spMk id="2" creationId="{749AAB43-F071-3F27-054B-80DF4812CFA1}"/>
          </ac:spMkLst>
        </pc:spChg>
        <pc:spChg chg="mod">
          <ac:chgData name="CHUNG, Tsz Wang" userId="8f5b9e22-5054-409f-8e7b-289e88801c02" providerId="ADAL" clId="{2C0A2697-B0EE-4F1E-A5F3-FEB5FDEA685A}" dt="2024-09-12T00:05:18.385" v="43" actId="207"/>
          <ac:spMkLst>
            <pc:docMk/>
            <pc:sldMk cId="1289299179" sldId="261"/>
            <ac:spMk id="10" creationId="{5C4A1246-8D15-EC3E-2CB4-4F47D3A4649B}"/>
          </ac:spMkLst>
        </pc:spChg>
      </pc:sldChg>
      <pc:sldChg chg="new del">
        <pc:chgData name="CHUNG, Tsz Wang" userId="8f5b9e22-5054-409f-8e7b-289e88801c02" providerId="ADAL" clId="{2C0A2697-B0EE-4F1E-A5F3-FEB5FDEA685A}" dt="2024-09-12T00:35:27.148" v="335" actId="47"/>
        <pc:sldMkLst>
          <pc:docMk/>
          <pc:sldMk cId="1662514733" sldId="262"/>
        </pc:sldMkLst>
      </pc:sldChg>
      <pc:sldChg chg="addSp delSp modSp add mod">
        <pc:chgData name="CHUNG, Tsz Wang" userId="8f5b9e22-5054-409f-8e7b-289e88801c02" providerId="ADAL" clId="{2C0A2697-B0EE-4F1E-A5F3-FEB5FDEA685A}" dt="2024-09-12T00:55:20.686" v="764" actId="20577"/>
        <pc:sldMkLst>
          <pc:docMk/>
          <pc:sldMk cId="743378559" sldId="263"/>
        </pc:sldMkLst>
        <pc:spChg chg="del">
          <ac:chgData name="CHUNG, Tsz Wang" userId="8f5b9e22-5054-409f-8e7b-289e88801c02" providerId="ADAL" clId="{2C0A2697-B0EE-4F1E-A5F3-FEB5FDEA685A}" dt="2024-09-12T00:21:06.777" v="64" actId="478"/>
          <ac:spMkLst>
            <pc:docMk/>
            <pc:sldMk cId="743378559" sldId="263"/>
            <ac:spMk id="2" creationId="{B3D19B58-8C5F-715A-D801-F382204D9259}"/>
          </ac:spMkLst>
        </pc:spChg>
        <pc:spChg chg="add del mod">
          <ac:chgData name="CHUNG, Tsz Wang" userId="8f5b9e22-5054-409f-8e7b-289e88801c02" providerId="ADAL" clId="{2C0A2697-B0EE-4F1E-A5F3-FEB5FDEA685A}" dt="2024-09-12T00:21:07.972" v="65" actId="478"/>
          <ac:spMkLst>
            <pc:docMk/>
            <pc:sldMk cId="743378559" sldId="263"/>
            <ac:spMk id="4" creationId="{F2896A56-D09D-84CD-6BA8-64B6DD6376ED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5" creationId="{8346797E-52AA-539B-CCA1-5A4EEB8AC139}"/>
          </ac:spMkLst>
        </pc:spChg>
        <pc:spChg chg="add del mod">
          <ac:chgData name="CHUNG, Tsz Wang" userId="8f5b9e22-5054-409f-8e7b-289e88801c02" providerId="ADAL" clId="{2C0A2697-B0EE-4F1E-A5F3-FEB5FDEA685A}" dt="2024-09-12T00:22:34.416" v="84" actId="478"/>
          <ac:spMkLst>
            <pc:docMk/>
            <pc:sldMk cId="743378559" sldId="263"/>
            <ac:spMk id="6" creationId="{0E491C3D-71B2-5C10-E5A5-47305673A55B}"/>
          </ac:spMkLst>
        </pc:spChg>
        <pc:spChg chg="add del mod">
          <ac:chgData name="CHUNG, Tsz Wang" userId="8f5b9e22-5054-409f-8e7b-289e88801c02" providerId="ADAL" clId="{2C0A2697-B0EE-4F1E-A5F3-FEB5FDEA685A}" dt="2024-09-12T00:22:34" v="83" actId="478"/>
          <ac:spMkLst>
            <pc:docMk/>
            <pc:sldMk cId="743378559" sldId="263"/>
            <ac:spMk id="7" creationId="{419DEC1D-2C8E-A4C6-2662-8C47D5AAE5DF}"/>
          </ac:spMkLst>
        </pc:spChg>
        <pc:spChg chg="add del mod">
          <ac:chgData name="CHUNG, Tsz Wang" userId="8f5b9e22-5054-409f-8e7b-289e88801c02" providerId="ADAL" clId="{2C0A2697-B0EE-4F1E-A5F3-FEB5FDEA685A}" dt="2024-09-12T00:22:35.232" v="85" actId="478"/>
          <ac:spMkLst>
            <pc:docMk/>
            <pc:sldMk cId="743378559" sldId="263"/>
            <ac:spMk id="8" creationId="{204AF028-B755-9443-95CC-DD53A29678BF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9" creationId="{0064ABB2-7F30-25A0-AD9E-4E9BBFFCAFA6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11" creationId="{F554F43F-5112-7982-C22C-BCBE137D6F90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13" creationId="{A30440FD-0E7D-3F13-B64F-0DF4AB34A764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14" creationId="{6388C2C6-8852-18C5-C7EA-D8F1F13E4BCE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15" creationId="{F37000A5-BC01-38A7-C3D2-63A197567EB6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16" creationId="{2B217C7D-616A-53B9-25A0-E43C92AC8416}"/>
          </ac:spMkLst>
        </pc:spChg>
        <pc:spChg chg="add mod">
          <ac:chgData name="CHUNG, Tsz Wang" userId="8f5b9e22-5054-409f-8e7b-289e88801c02" providerId="ADAL" clId="{2C0A2697-B0EE-4F1E-A5F3-FEB5FDEA685A}" dt="2024-09-12T00:24:33.367" v="117" actId="2085"/>
          <ac:spMkLst>
            <pc:docMk/>
            <pc:sldMk cId="743378559" sldId="263"/>
            <ac:spMk id="17" creationId="{3FC85E7E-F654-45BC-57FF-453E4963D836}"/>
          </ac:spMkLst>
        </pc:spChg>
        <pc:spChg chg="add mod">
          <ac:chgData name="CHUNG, Tsz Wang" userId="8f5b9e22-5054-409f-8e7b-289e88801c02" providerId="ADAL" clId="{2C0A2697-B0EE-4F1E-A5F3-FEB5FDEA685A}" dt="2024-09-12T00:55:20.686" v="764" actId="20577"/>
          <ac:spMkLst>
            <pc:docMk/>
            <pc:sldMk cId="743378559" sldId="263"/>
            <ac:spMk id="18" creationId="{7671F696-3ED0-3345-3B31-7BCE929084BB}"/>
          </ac:spMkLst>
        </pc:spChg>
      </pc:sldChg>
      <pc:sldChg chg="addSp delSp modSp add mod">
        <pc:chgData name="CHUNG, Tsz Wang" userId="8f5b9e22-5054-409f-8e7b-289e88801c02" providerId="ADAL" clId="{2C0A2697-B0EE-4F1E-A5F3-FEB5FDEA685A}" dt="2024-09-12T00:55:27.070" v="776" actId="20577"/>
        <pc:sldMkLst>
          <pc:docMk/>
          <pc:sldMk cId="1548705548" sldId="264"/>
        </pc:sldMkLst>
        <pc:spChg chg="del">
          <ac:chgData name="CHUNG, Tsz Wang" userId="8f5b9e22-5054-409f-8e7b-289e88801c02" providerId="ADAL" clId="{2C0A2697-B0EE-4F1E-A5F3-FEB5FDEA685A}" dt="2024-09-12T00:23:46.921" v="108" actId="478"/>
          <ac:spMkLst>
            <pc:docMk/>
            <pc:sldMk cId="1548705548" sldId="264"/>
            <ac:spMk id="2" creationId="{B3D19B58-8C5F-715A-D801-F382204D9259}"/>
          </ac:spMkLst>
        </pc:spChg>
        <pc:spChg chg="add del mod">
          <ac:chgData name="CHUNG, Tsz Wang" userId="8f5b9e22-5054-409f-8e7b-289e88801c02" providerId="ADAL" clId="{2C0A2697-B0EE-4F1E-A5F3-FEB5FDEA685A}" dt="2024-09-12T00:23:49.332" v="109" actId="478"/>
          <ac:spMkLst>
            <pc:docMk/>
            <pc:sldMk cId="1548705548" sldId="264"/>
            <ac:spMk id="4" creationId="{4251E4F3-49FB-EEEA-6DEF-758D1FFA5D2A}"/>
          </ac:spMkLst>
        </pc:spChg>
        <pc:spChg chg="add mod">
          <ac:chgData name="CHUNG, Tsz Wang" userId="8f5b9e22-5054-409f-8e7b-289e88801c02" providerId="ADAL" clId="{2C0A2697-B0EE-4F1E-A5F3-FEB5FDEA685A}" dt="2024-09-12T00:24:20.880" v="116" actId="14100"/>
          <ac:spMkLst>
            <pc:docMk/>
            <pc:sldMk cId="1548705548" sldId="264"/>
            <ac:spMk id="5" creationId="{513C0225-3860-7D3B-2445-CCF0480A8615}"/>
          </ac:spMkLst>
        </pc:spChg>
        <pc:spChg chg="add mod">
          <ac:chgData name="CHUNG, Tsz Wang" userId="8f5b9e22-5054-409f-8e7b-289e88801c02" providerId="ADAL" clId="{2C0A2697-B0EE-4F1E-A5F3-FEB5FDEA685A}" dt="2024-09-12T00:25:07.585" v="132" actId="1037"/>
          <ac:spMkLst>
            <pc:docMk/>
            <pc:sldMk cId="1548705548" sldId="264"/>
            <ac:spMk id="6" creationId="{BE7005D0-A27E-E884-F583-997980A182C8}"/>
          </ac:spMkLst>
        </pc:spChg>
        <pc:spChg chg="add mod">
          <ac:chgData name="CHUNG, Tsz Wang" userId="8f5b9e22-5054-409f-8e7b-289e88801c02" providerId="ADAL" clId="{2C0A2697-B0EE-4F1E-A5F3-FEB5FDEA685A}" dt="2024-09-12T00:55:27.070" v="776" actId="20577"/>
          <ac:spMkLst>
            <pc:docMk/>
            <pc:sldMk cId="1548705548" sldId="264"/>
            <ac:spMk id="7" creationId="{F0226944-F6A1-71B0-4FB1-129322AD14B9}"/>
          </ac:spMkLst>
        </pc:spChg>
      </pc:sldChg>
      <pc:sldChg chg="addSp delSp modSp add mod">
        <pc:chgData name="CHUNG, Tsz Wang" userId="8f5b9e22-5054-409f-8e7b-289e88801c02" providerId="ADAL" clId="{2C0A2697-B0EE-4F1E-A5F3-FEB5FDEA685A}" dt="2024-09-12T00:55:06.786" v="751" actId="20577"/>
        <pc:sldMkLst>
          <pc:docMk/>
          <pc:sldMk cId="1313520481" sldId="265"/>
        </pc:sldMkLst>
        <pc:spChg chg="add mod">
          <ac:chgData name="CHUNG, Tsz Wang" userId="8f5b9e22-5054-409f-8e7b-289e88801c02" providerId="ADAL" clId="{2C0A2697-B0EE-4F1E-A5F3-FEB5FDEA685A}" dt="2024-09-12T00:27:24.694" v="245" actId="1036"/>
          <ac:spMkLst>
            <pc:docMk/>
            <pc:sldMk cId="1313520481" sldId="265"/>
            <ac:spMk id="2" creationId="{5F2422B5-F9F7-A6C0-636F-283D64765FF8}"/>
          </ac:spMkLst>
        </pc:spChg>
        <pc:spChg chg="add mod">
          <ac:chgData name="CHUNG, Tsz Wang" userId="8f5b9e22-5054-409f-8e7b-289e88801c02" providerId="ADAL" clId="{2C0A2697-B0EE-4F1E-A5F3-FEB5FDEA685A}" dt="2024-09-12T00:27:24.694" v="245" actId="1036"/>
          <ac:spMkLst>
            <pc:docMk/>
            <pc:sldMk cId="1313520481" sldId="265"/>
            <ac:spMk id="3" creationId="{CA1BFC8D-F12F-AF88-5C35-48E1F8DAA76B}"/>
          </ac:spMkLst>
        </pc:spChg>
        <pc:spChg chg="add mod">
          <ac:chgData name="CHUNG, Tsz Wang" userId="8f5b9e22-5054-409f-8e7b-289e88801c02" providerId="ADAL" clId="{2C0A2697-B0EE-4F1E-A5F3-FEB5FDEA685A}" dt="2024-09-12T00:27:24.694" v="245" actId="1036"/>
          <ac:spMkLst>
            <pc:docMk/>
            <pc:sldMk cId="1313520481" sldId="265"/>
            <ac:spMk id="4" creationId="{05D98194-8BD3-B9BE-A134-F7C8996AD7E3}"/>
          </ac:spMkLst>
        </pc:spChg>
        <pc:spChg chg="mod">
          <ac:chgData name="CHUNG, Tsz Wang" userId="8f5b9e22-5054-409f-8e7b-289e88801c02" providerId="ADAL" clId="{2C0A2697-B0EE-4F1E-A5F3-FEB5FDEA685A}" dt="2024-09-12T00:27:24.694" v="245" actId="1036"/>
          <ac:spMkLst>
            <pc:docMk/>
            <pc:sldMk cId="1313520481" sldId="265"/>
            <ac:spMk id="5" creationId="{8346797E-52AA-539B-CCA1-5A4EEB8AC139}"/>
          </ac:spMkLst>
        </pc:spChg>
        <pc:spChg chg="add mod">
          <ac:chgData name="CHUNG, Tsz Wang" userId="8f5b9e22-5054-409f-8e7b-289e88801c02" providerId="ADAL" clId="{2C0A2697-B0EE-4F1E-A5F3-FEB5FDEA685A}" dt="2024-09-12T00:55:06.786" v="751" actId="20577"/>
          <ac:spMkLst>
            <pc:docMk/>
            <pc:sldMk cId="1313520481" sldId="265"/>
            <ac:spMk id="6" creationId="{94C32777-51D3-373D-F46D-2DF9CD474F9A}"/>
          </ac:spMkLst>
        </pc:spChg>
        <pc:spChg chg="del">
          <ac:chgData name="CHUNG, Tsz Wang" userId="8f5b9e22-5054-409f-8e7b-289e88801c02" providerId="ADAL" clId="{2C0A2697-B0EE-4F1E-A5F3-FEB5FDEA685A}" dt="2024-09-12T00:25:39.695" v="134" actId="478"/>
          <ac:spMkLst>
            <pc:docMk/>
            <pc:sldMk cId="1313520481" sldId="265"/>
            <ac:spMk id="9" creationId="{0064ABB2-7F30-25A0-AD9E-4E9BBFFCAFA6}"/>
          </ac:spMkLst>
        </pc:spChg>
        <pc:spChg chg="del">
          <ac:chgData name="CHUNG, Tsz Wang" userId="8f5b9e22-5054-409f-8e7b-289e88801c02" providerId="ADAL" clId="{2C0A2697-B0EE-4F1E-A5F3-FEB5FDEA685A}" dt="2024-09-12T00:25:39.695" v="134" actId="478"/>
          <ac:spMkLst>
            <pc:docMk/>
            <pc:sldMk cId="1313520481" sldId="265"/>
            <ac:spMk id="11" creationId="{F554F43F-5112-7982-C22C-BCBE137D6F90}"/>
          </ac:spMkLst>
        </pc:spChg>
        <pc:spChg chg="del">
          <ac:chgData name="CHUNG, Tsz Wang" userId="8f5b9e22-5054-409f-8e7b-289e88801c02" providerId="ADAL" clId="{2C0A2697-B0EE-4F1E-A5F3-FEB5FDEA685A}" dt="2024-09-12T00:25:39.695" v="134" actId="478"/>
          <ac:spMkLst>
            <pc:docMk/>
            <pc:sldMk cId="1313520481" sldId="265"/>
            <ac:spMk id="13" creationId="{A30440FD-0E7D-3F13-B64F-0DF4AB34A764}"/>
          </ac:spMkLst>
        </pc:spChg>
        <pc:spChg chg="del">
          <ac:chgData name="CHUNG, Tsz Wang" userId="8f5b9e22-5054-409f-8e7b-289e88801c02" providerId="ADAL" clId="{2C0A2697-B0EE-4F1E-A5F3-FEB5FDEA685A}" dt="2024-09-12T00:25:39.695" v="134" actId="478"/>
          <ac:spMkLst>
            <pc:docMk/>
            <pc:sldMk cId="1313520481" sldId="265"/>
            <ac:spMk id="14" creationId="{6388C2C6-8852-18C5-C7EA-D8F1F13E4BCE}"/>
          </ac:spMkLst>
        </pc:spChg>
        <pc:spChg chg="del">
          <ac:chgData name="CHUNG, Tsz Wang" userId="8f5b9e22-5054-409f-8e7b-289e88801c02" providerId="ADAL" clId="{2C0A2697-B0EE-4F1E-A5F3-FEB5FDEA685A}" dt="2024-09-12T00:25:39.695" v="134" actId="478"/>
          <ac:spMkLst>
            <pc:docMk/>
            <pc:sldMk cId="1313520481" sldId="265"/>
            <ac:spMk id="15" creationId="{F37000A5-BC01-38A7-C3D2-63A197567EB6}"/>
          </ac:spMkLst>
        </pc:spChg>
        <pc:spChg chg="del">
          <ac:chgData name="CHUNG, Tsz Wang" userId="8f5b9e22-5054-409f-8e7b-289e88801c02" providerId="ADAL" clId="{2C0A2697-B0EE-4F1E-A5F3-FEB5FDEA685A}" dt="2024-09-12T00:25:39.695" v="134" actId="478"/>
          <ac:spMkLst>
            <pc:docMk/>
            <pc:sldMk cId="1313520481" sldId="265"/>
            <ac:spMk id="16" creationId="{2B217C7D-616A-53B9-25A0-E43C92AC8416}"/>
          </ac:spMkLst>
        </pc:spChg>
        <pc:spChg chg="del">
          <ac:chgData name="CHUNG, Tsz Wang" userId="8f5b9e22-5054-409f-8e7b-289e88801c02" providerId="ADAL" clId="{2C0A2697-B0EE-4F1E-A5F3-FEB5FDEA685A}" dt="2024-09-12T00:25:39.695" v="134" actId="478"/>
          <ac:spMkLst>
            <pc:docMk/>
            <pc:sldMk cId="1313520481" sldId="265"/>
            <ac:spMk id="17" creationId="{3FC85E7E-F654-45BC-57FF-453E4963D836}"/>
          </ac:spMkLst>
        </pc:spChg>
      </pc:sldChg>
      <pc:sldChg chg="addSp delSp modSp add mod">
        <pc:chgData name="CHUNG, Tsz Wang" userId="8f5b9e22-5054-409f-8e7b-289e88801c02" providerId="ADAL" clId="{2C0A2697-B0EE-4F1E-A5F3-FEB5FDEA685A}" dt="2024-09-12T00:55:13.213" v="752" actId="20577"/>
        <pc:sldMkLst>
          <pc:docMk/>
          <pc:sldMk cId="4041567001" sldId="266"/>
        </pc:sldMkLst>
        <pc:spChg chg="add del mod">
          <ac:chgData name="CHUNG, Tsz Wang" userId="8f5b9e22-5054-409f-8e7b-289e88801c02" providerId="ADAL" clId="{2C0A2697-B0EE-4F1E-A5F3-FEB5FDEA685A}" dt="2024-09-12T00:29:07.605" v="251" actId="478"/>
          <ac:spMkLst>
            <pc:docMk/>
            <pc:sldMk cId="4041567001" sldId="266"/>
            <ac:spMk id="2" creationId="{B52C9BCC-3311-BC0F-AC3F-B9832567BB22}"/>
          </ac:spMkLst>
        </pc:spChg>
        <pc:spChg chg="add del mod">
          <ac:chgData name="CHUNG, Tsz Wang" userId="8f5b9e22-5054-409f-8e7b-289e88801c02" providerId="ADAL" clId="{2C0A2697-B0EE-4F1E-A5F3-FEB5FDEA685A}" dt="2024-09-12T00:30:22.160" v="284" actId="478"/>
          <ac:spMkLst>
            <pc:docMk/>
            <pc:sldMk cId="4041567001" sldId="266"/>
            <ac:spMk id="3" creationId="{06351AFC-15DD-924A-2DB1-1CEAE28C8737}"/>
          </ac:spMkLst>
        </pc:spChg>
        <pc:spChg chg="add del mod">
          <ac:chgData name="CHUNG, Tsz Wang" userId="8f5b9e22-5054-409f-8e7b-289e88801c02" providerId="ADAL" clId="{2C0A2697-B0EE-4F1E-A5F3-FEB5FDEA685A}" dt="2024-09-12T00:30:23.681" v="285" actId="478"/>
          <ac:spMkLst>
            <pc:docMk/>
            <pc:sldMk cId="4041567001" sldId="266"/>
            <ac:spMk id="5" creationId="{F4A8C739-7463-8128-5485-B035FE1D6BA2}"/>
          </ac:spMkLst>
        </pc:spChg>
        <pc:spChg chg="add mod">
          <ac:chgData name="CHUNG, Tsz Wang" userId="8f5b9e22-5054-409f-8e7b-289e88801c02" providerId="ADAL" clId="{2C0A2697-B0EE-4F1E-A5F3-FEB5FDEA685A}" dt="2024-09-12T00:31:36.558" v="296" actId="692"/>
          <ac:spMkLst>
            <pc:docMk/>
            <pc:sldMk cId="4041567001" sldId="266"/>
            <ac:spMk id="6" creationId="{001C01E9-2C48-1364-25BD-5AEACF922075}"/>
          </ac:spMkLst>
        </pc:spChg>
        <pc:spChg chg="add mod">
          <ac:chgData name="CHUNG, Tsz Wang" userId="8f5b9e22-5054-409f-8e7b-289e88801c02" providerId="ADAL" clId="{2C0A2697-B0EE-4F1E-A5F3-FEB5FDEA685A}" dt="2024-09-12T00:55:13.213" v="752" actId="20577"/>
          <ac:spMkLst>
            <pc:docMk/>
            <pc:sldMk cId="4041567001" sldId="266"/>
            <ac:spMk id="7" creationId="{A4A7479A-DF54-CFDC-7CCD-DA71CA44A273}"/>
          </ac:spMkLst>
        </pc:spChg>
      </pc:sldChg>
      <pc:sldChg chg="addSp delSp modSp add mod">
        <pc:chgData name="CHUNG, Tsz Wang" userId="8f5b9e22-5054-409f-8e7b-289e88801c02" providerId="ADAL" clId="{2C0A2697-B0EE-4F1E-A5F3-FEB5FDEA685A}" dt="2024-09-12T00:53:28.786" v="643" actId="20577"/>
        <pc:sldMkLst>
          <pc:docMk/>
          <pc:sldMk cId="1881071354" sldId="267"/>
        </pc:sldMkLst>
        <pc:spChg chg="add mod">
          <ac:chgData name="CHUNG, Tsz Wang" userId="8f5b9e22-5054-409f-8e7b-289e88801c02" providerId="ADAL" clId="{2C0A2697-B0EE-4F1E-A5F3-FEB5FDEA685A}" dt="2024-09-12T00:36:19.449" v="355" actId="164"/>
          <ac:spMkLst>
            <pc:docMk/>
            <pc:sldMk cId="1881071354" sldId="267"/>
            <ac:spMk id="2" creationId="{E2B5FE51-66D3-02F9-C88F-1A4EE1FA711A}"/>
          </ac:spMkLst>
        </pc:spChg>
        <pc:spChg chg="add del mod">
          <ac:chgData name="CHUNG, Tsz Wang" userId="8f5b9e22-5054-409f-8e7b-289e88801c02" providerId="ADAL" clId="{2C0A2697-B0EE-4F1E-A5F3-FEB5FDEA685A}" dt="2024-09-12T00:34:07.813" v="321" actId="478"/>
          <ac:spMkLst>
            <pc:docMk/>
            <pc:sldMk cId="1881071354" sldId="267"/>
            <ac:spMk id="3" creationId="{BF7B8E1F-3B1C-4F5A-BA22-89A2270B35DF}"/>
          </ac:spMkLst>
        </pc:spChg>
        <pc:spChg chg="add mod">
          <ac:chgData name="CHUNG, Tsz Wang" userId="8f5b9e22-5054-409f-8e7b-289e88801c02" providerId="ADAL" clId="{2C0A2697-B0EE-4F1E-A5F3-FEB5FDEA685A}" dt="2024-09-12T00:34:18.732" v="322"/>
          <ac:spMkLst>
            <pc:docMk/>
            <pc:sldMk cId="1881071354" sldId="267"/>
            <ac:spMk id="4" creationId="{011BFC6E-3AF7-CF18-3CD7-CB0525DC7D79}"/>
          </ac:spMkLst>
        </pc:spChg>
        <pc:spChg chg="add mod">
          <ac:chgData name="CHUNG, Tsz Wang" userId="8f5b9e22-5054-409f-8e7b-289e88801c02" providerId="ADAL" clId="{2C0A2697-B0EE-4F1E-A5F3-FEB5FDEA685A}" dt="2024-09-12T00:36:19.449" v="355" actId="164"/>
          <ac:spMkLst>
            <pc:docMk/>
            <pc:sldMk cId="1881071354" sldId="267"/>
            <ac:spMk id="5" creationId="{20233B93-0E6E-AA52-7A43-5370D9DBA1D4}"/>
          </ac:spMkLst>
        </pc:spChg>
        <pc:spChg chg="del">
          <ac:chgData name="CHUNG, Tsz Wang" userId="8f5b9e22-5054-409f-8e7b-289e88801c02" providerId="ADAL" clId="{2C0A2697-B0EE-4F1E-A5F3-FEB5FDEA685A}" dt="2024-09-12T00:32:37.189" v="298" actId="478"/>
          <ac:spMkLst>
            <pc:docMk/>
            <pc:sldMk cId="1881071354" sldId="267"/>
            <ac:spMk id="6" creationId="{001C01E9-2C48-1364-25BD-5AEACF922075}"/>
          </ac:spMkLst>
        </pc:spChg>
        <pc:spChg chg="add mod">
          <ac:chgData name="CHUNG, Tsz Wang" userId="8f5b9e22-5054-409f-8e7b-289e88801c02" providerId="ADAL" clId="{2C0A2697-B0EE-4F1E-A5F3-FEB5FDEA685A}" dt="2024-09-12T00:36:19.449" v="355" actId="164"/>
          <ac:spMkLst>
            <pc:docMk/>
            <pc:sldMk cId="1881071354" sldId="267"/>
            <ac:spMk id="7" creationId="{554D0E16-F369-6E3B-6A04-E93B304850D2}"/>
          </ac:spMkLst>
        </pc:spChg>
        <pc:spChg chg="add del mod">
          <ac:chgData name="CHUNG, Tsz Wang" userId="8f5b9e22-5054-409f-8e7b-289e88801c02" providerId="ADAL" clId="{2C0A2697-B0EE-4F1E-A5F3-FEB5FDEA685A}" dt="2024-09-12T00:36:08.367" v="352" actId="478"/>
          <ac:spMkLst>
            <pc:docMk/>
            <pc:sldMk cId="1881071354" sldId="267"/>
            <ac:spMk id="8" creationId="{F38C9133-82FA-6ECC-9F67-CC2785B08388}"/>
          </ac:spMkLst>
        </pc:spChg>
        <pc:spChg chg="add del mod">
          <ac:chgData name="CHUNG, Tsz Wang" userId="8f5b9e22-5054-409f-8e7b-289e88801c02" providerId="ADAL" clId="{2C0A2697-B0EE-4F1E-A5F3-FEB5FDEA685A}" dt="2024-09-12T00:36:08.367" v="352" actId="478"/>
          <ac:spMkLst>
            <pc:docMk/>
            <pc:sldMk cId="1881071354" sldId="267"/>
            <ac:spMk id="9" creationId="{446BC818-01F0-7796-9F7E-277E77868B31}"/>
          </ac:spMkLst>
        </pc:spChg>
        <pc:spChg chg="mod">
          <ac:chgData name="CHUNG, Tsz Wang" userId="8f5b9e22-5054-409f-8e7b-289e88801c02" providerId="ADAL" clId="{2C0A2697-B0EE-4F1E-A5F3-FEB5FDEA685A}" dt="2024-09-12T00:37:46.912" v="376" actId="207"/>
          <ac:spMkLst>
            <pc:docMk/>
            <pc:sldMk cId="1881071354" sldId="267"/>
            <ac:spMk id="10" creationId="{5C4A1246-8D15-EC3E-2CB4-4F47D3A4649B}"/>
          </ac:spMkLst>
        </pc:spChg>
        <pc:spChg chg="add del mod">
          <ac:chgData name="CHUNG, Tsz Wang" userId="8f5b9e22-5054-409f-8e7b-289e88801c02" providerId="ADAL" clId="{2C0A2697-B0EE-4F1E-A5F3-FEB5FDEA685A}" dt="2024-09-12T00:36:08.367" v="352" actId="478"/>
          <ac:spMkLst>
            <pc:docMk/>
            <pc:sldMk cId="1881071354" sldId="267"/>
            <ac:spMk id="11" creationId="{A558FC38-7D9C-0736-5BCE-0A58B2522630}"/>
          </ac:spMkLst>
        </pc:spChg>
        <pc:spChg chg="mod">
          <ac:chgData name="CHUNG, Tsz Wang" userId="8f5b9e22-5054-409f-8e7b-289e88801c02" providerId="ADAL" clId="{2C0A2697-B0EE-4F1E-A5F3-FEB5FDEA685A}" dt="2024-09-12T00:37:46.912" v="376" actId="207"/>
          <ac:spMkLst>
            <pc:docMk/>
            <pc:sldMk cId="1881071354" sldId="267"/>
            <ac:spMk id="12" creationId="{64734EE0-42D5-B56D-89BF-3D0EE8A0116F}"/>
          </ac:spMkLst>
        </pc:spChg>
        <pc:spChg chg="mod">
          <ac:chgData name="CHUNG, Tsz Wang" userId="8f5b9e22-5054-409f-8e7b-289e88801c02" providerId="ADAL" clId="{2C0A2697-B0EE-4F1E-A5F3-FEB5FDEA685A}" dt="2024-09-12T00:36:21.244" v="356"/>
          <ac:spMkLst>
            <pc:docMk/>
            <pc:sldMk cId="1881071354" sldId="267"/>
            <ac:spMk id="15" creationId="{65AD7433-55C3-5DE5-0130-F96364082924}"/>
          </ac:spMkLst>
        </pc:spChg>
        <pc:spChg chg="mod">
          <ac:chgData name="CHUNG, Tsz Wang" userId="8f5b9e22-5054-409f-8e7b-289e88801c02" providerId="ADAL" clId="{2C0A2697-B0EE-4F1E-A5F3-FEB5FDEA685A}" dt="2024-09-12T00:36:21.244" v="356"/>
          <ac:spMkLst>
            <pc:docMk/>
            <pc:sldMk cId="1881071354" sldId="267"/>
            <ac:spMk id="16" creationId="{D82A4F05-B7B7-C3C7-3E3C-68DF5C9F7B80}"/>
          </ac:spMkLst>
        </pc:spChg>
        <pc:spChg chg="mod">
          <ac:chgData name="CHUNG, Tsz Wang" userId="8f5b9e22-5054-409f-8e7b-289e88801c02" providerId="ADAL" clId="{2C0A2697-B0EE-4F1E-A5F3-FEB5FDEA685A}" dt="2024-09-12T00:36:21.244" v="356"/>
          <ac:spMkLst>
            <pc:docMk/>
            <pc:sldMk cId="1881071354" sldId="267"/>
            <ac:spMk id="17" creationId="{5AD7026E-BE9D-BDED-B6F5-4B28B472EBF2}"/>
          </ac:spMkLst>
        </pc:spChg>
        <pc:spChg chg="add mod">
          <ac:chgData name="CHUNG, Tsz Wang" userId="8f5b9e22-5054-409f-8e7b-289e88801c02" providerId="ADAL" clId="{2C0A2697-B0EE-4F1E-A5F3-FEB5FDEA685A}" dt="2024-09-12T00:53:28.786" v="643" actId="20577"/>
          <ac:spMkLst>
            <pc:docMk/>
            <pc:sldMk cId="1881071354" sldId="267"/>
            <ac:spMk id="18" creationId="{65990ED1-CA0B-62B6-9446-ADC09F7FB499}"/>
          </ac:spMkLst>
        </pc:spChg>
        <pc:grpChg chg="add mod">
          <ac:chgData name="CHUNG, Tsz Wang" userId="8f5b9e22-5054-409f-8e7b-289e88801c02" providerId="ADAL" clId="{2C0A2697-B0EE-4F1E-A5F3-FEB5FDEA685A}" dt="2024-09-12T00:36:19.449" v="355" actId="164"/>
          <ac:grpSpMkLst>
            <pc:docMk/>
            <pc:sldMk cId="1881071354" sldId="267"/>
            <ac:grpSpMk id="13" creationId="{EEF22980-1567-81B0-5F20-56B9155A762E}"/>
          </ac:grpSpMkLst>
        </pc:grpChg>
        <pc:grpChg chg="add mod">
          <ac:chgData name="CHUNG, Tsz Wang" userId="8f5b9e22-5054-409f-8e7b-289e88801c02" providerId="ADAL" clId="{2C0A2697-B0EE-4F1E-A5F3-FEB5FDEA685A}" dt="2024-09-12T00:36:44.699" v="363" actId="1076"/>
          <ac:grpSpMkLst>
            <pc:docMk/>
            <pc:sldMk cId="1881071354" sldId="267"/>
            <ac:grpSpMk id="14" creationId="{31868566-6422-091F-AC3A-44017EB00A10}"/>
          </ac:grpSpMkLst>
        </pc:grpChg>
      </pc:sldChg>
      <pc:sldChg chg="addSp delSp modSp add mod">
        <pc:chgData name="CHUNG, Tsz Wang" userId="8f5b9e22-5054-409f-8e7b-289e88801c02" providerId="ADAL" clId="{2C0A2697-B0EE-4F1E-A5F3-FEB5FDEA685A}" dt="2024-09-12T00:55:53.443" v="798" actId="20577"/>
        <pc:sldMkLst>
          <pc:docMk/>
          <pc:sldMk cId="836618089" sldId="268"/>
        </pc:sldMkLst>
        <pc:spChg chg="del">
          <ac:chgData name="CHUNG, Tsz Wang" userId="8f5b9e22-5054-409f-8e7b-289e88801c02" providerId="ADAL" clId="{2C0A2697-B0EE-4F1E-A5F3-FEB5FDEA685A}" dt="2024-09-12T00:35:36.257" v="337" actId="478"/>
          <ac:spMkLst>
            <pc:docMk/>
            <pc:sldMk cId="836618089" sldId="268"/>
            <ac:spMk id="2" creationId="{E2B5FE51-66D3-02F9-C88F-1A4EE1FA711A}"/>
          </ac:spMkLst>
        </pc:spChg>
        <pc:spChg chg="add del mod">
          <ac:chgData name="CHUNG, Tsz Wang" userId="8f5b9e22-5054-409f-8e7b-289e88801c02" providerId="ADAL" clId="{2C0A2697-B0EE-4F1E-A5F3-FEB5FDEA685A}" dt="2024-09-12T00:39:15.234" v="426" actId="478"/>
          <ac:spMkLst>
            <pc:docMk/>
            <pc:sldMk cId="836618089" sldId="268"/>
            <ac:spMk id="3" creationId="{C94213B5-E420-2DF7-9709-9727AD9819C8}"/>
          </ac:spMkLst>
        </pc:spChg>
        <pc:spChg chg="del">
          <ac:chgData name="CHUNG, Tsz Wang" userId="8f5b9e22-5054-409f-8e7b-289e88801c02" providerId="ADAL" clId="{2C0A2697-B0EE-4F1E-A5F3-FEB5FDEA685A}" dt="2024-09-12T00:35:36.257" v="337" actId="478"/>
          <ac:spMkLst>
            <pc:docMk/>
            <pc:sldMk cId="836618089" sldId="268"/>
            <ac:spMk id="5" creationId="{20233B93-0E6E-AA52-7A43-5370D9DBA1D4}"/>
          </ac:spMkLst>
        </pc:spChg>
        <pc:spChg chg="del">
          <ac:chgData name="CHUNG, Tsz Wang" userId="8f5b9e22-5054-409f-8e7b-289e88801c02" providerId="ADAL" clId="{2C0A2697-B0EE-4F1E-A5F3-FEB5FDEA685A}" dt="2024-09-12T00:35:32.291" v="336" actId="478"/>
          <ac:spMkLst>
            <pc:docMk/>
            <pc:sldMk cId="836618089" sldId="268"/>
            <ac:spMk id="7" creationId="{554D0E16-F369-6E3B-6A04-E93B304850D2}"/>
          </ac:spMkLst>
        </pc:spChg>
        <pc:spChg chg="mod">
          <ac:chgData name="CHUNG, Tsz Wang" userId="8f5b9e22-5054-409f-8e7b-289e88801c02" providerId="ADAL" clId="{2C0A2697-B0EE-4F1E-A5F3-FEB5FDEA685A}" dt="2024-09-12T00:37:59.206" v="377" actId="207"/>
          <ac:spMkLst>
            <pc:docMk/>
            <pc:sldMk cId="836618089" sldId="268"/>
            <ac:spMk id="10" creationId="{5C4A1246-8D15-EC3E-2CB4-4F47D3A4649B}"/>
          </ac:spMkLst>
        </pc:spChg>
        <pc:spChg chg="mod">
          <ac:chgData name="CHUNG, Tsz Wang" userId="8f5b9e22-5054-409f-8e7b-289e88801c02" providerId="ADAL" clId="{2C0A2697-B0EE-4F1E-A5F3-FEB5FDEA685A}" dt="2024-09-12T00:37:59.206" v="377" actId="207"/>
          <ac:spMkLst>
            <pc:docMk/>
            <pc:sldMk cId="836618089" sldId="268"/>
            <ac:spMk id="12" creationId="{64734EE0-42D5-B56D-89BF-3D0EE8A0116F}"/>
          </ac:spMkLst>
        </pc:spChg>
        <pc:spChg chg="add mod">
          <ac:chgData name="CHUNG, Tsz Wang" userId="8f5b9e22-5054-409f-8e7b-289e88801c02" providerId="ADAL" clId="{2C0A2697-B0EE-4F1E-A5F3-FEB5FDEA685A}" dt="2024-09-12T00:55:53.443" v="798" actId="20577"/>
          <ac:spMkLst>
            <pc:docMk/>
            <pc:sldMk cId="836618089" sldId="268"/>
            <ac:spMk id="17" creationId="{A6ABBDD5-D819-73DD-B49A-EF6D7BC40805}"/>
          </ac:spMkLst>
        </pc:spChg>
        <pc:cxnChg chg="add mod">
          <ac:chgData name="CHUNG, Tsz Wang" userId="8f5b9e22-5054-409f-8e7b-289e88801c02" providerId="ADAL" clId="{2C0A2697-B0EE-4F1E-A5F3-FEB5FDEA685A}" dt="2024-09-12T00:39:35.172" v="431" actId="692"/>
          <ac:cxnSpMkLst>
            <pc:docMk/>
            <pc:sldMk cId="836618089" sldId="268"/>
            <ac:cxnSpMk id="6" creationId="{0EF790D2-6153-D2EA-B742-7A0CB66F5ABC}"/>
          </ac:cxnSpMkLst>
        </pc:cxnChg>
        <pc:cxnChg chg="add mod">
          <ac:chgData name="CHUNG, Tsz Wang" userId="8f5b9e22-5054-409f-8e7b-289e88801c02" providerId="ADAL" clId="{2C0A2697-B0EE-4F1E-A5F3-FEB5FDEA685A}" dt="2024-09-12T00:40:04.278" v="453" actId="692"/>
          <ac:cxnSpMkLst>
            <pc:docMk/>
            <pc:sldMk cId="836618089" sldId="268"/>
            <ac:cxnSpMk id="9" creationId="{856542DE-02B8-25E5-84E9-6D7D2B50ABAC}"/>
          </ac:cxnSpMkLst>
        </pc:cxnChg>
        <pc:cxnChg chg="add mod">
          <ac:chgData name="CHUNG, Tsz Wang" userId="8f5b9e22-5054-409f-8e7b-289e88801c02" providerId="ADAL" clId="{2C0A2697-B0EE-4F1E-A5F3-FEB5FDEA685A}" dt="2024-09-12T00:40:26.958" v="465" actId="1035"/>
          <ac:cxnSpMkLst>
            <pc:docMk/>
            <pc:sldMk cId="836618089" sldId="268"/>
            <ac:cxnSpMk id="11" creationId="{1CB4E73C-D7F0-2634-1FCD-10B226D71DC8}"/>
          </ac:cxnSpMkLst>
        </pc:cxnChg>
      </pc:sldChg>
      <pc:sldChg chg="addSp delSp modSp add mod ord">
        <pc:chgData name="CHUNG, Tsz Wang" userId="8f5b9e22-5054-409f-8e7b-289e88801c02" providerId="ADAL" clId="{2C0A2697-B0EE-4F1E-A5F3-FEB5FDEA685A}" dt="2024-09-12T00:54:56.102" v="734" actId="20577"/>
        <pc:sldMkLst>
          <pc:docMk/>
          <pc:sldMk cId="4261942399" sldId="269"/>
        </pc:sldMkLst>
        <pc:spChg chg="add mod">
          <ac:chgData name="CHUNG, Tsz Wang" userId="8f5b9e22-5054-409f-8e7b-289e88801c02" providerId="ADAL" clId="{2C0A2697-B0EE-4F1E-A5F3-FEB5FDEA685A}" dt="2024-09-12T00:48:07.732" v="479" actId="1076"/>
          <ac:spMkLst>
            <pc:docMk/>
            <pc:sldMk cId="4261942399" sldId="269"/>
            <ac:spMk id="2" creationId="{3FA8B7DC-3412-E6A6-BDA3-B6616F8F912C}"/>
          </ac:spMkLst>
        </pc:spChg>
        <pc:spChg chg="add mod">
          <ac:chgData name="CHUNG, Tsz Wang" userId="8f5b9e22-5054-409f-8e7b-289e88801c02" providerId="ADAL" clId="{2C0A2697-B0EE-4F1E-A5F3-FEB5FDEA685A}" dt="2024-09-12T00:49:04.692" v="501" actId="1076"/>
          <ac:spMkLst>
            <pc:docMk/>
            <pc:sldMk cId="4261942399" sldId="269"/>
            <ac:spMk id="3" creationId="{9EB3CCA0-14B5-53E4-F58D-6BACB7E1FCAA}"/>
          </ac:spMkLst>
        </pc:spChg>
        <pc:spChg chg="add mod">
          <ac:chgData name="CHUNG, Tsz Wang" userId="8f5b9e22-5054-409f-8e7b-289e88801c02" providerId="ADAL" clId="{2C0A2697-B0EE-4F1E-A5F3-FEB5FDEA685A}" dt="2024-09-12T00:48:18.711" v="484" actId="1076"/>
          <ac:spMkLst>
            <pc:docMk/>
            <pc:sldMk cId="4261942399" sldId="269"/>
            <ac:spMk id="4" creationId="{CA0615C7-058F-86BC-A485-48D8748CBF10}"/>
          </ac:spMkLst>
        </pc:spChg>
        <pc:spChg chg="add mod">
          <ac:chgData name="CHUNG, Tsz Wang" userId="8f5b9e22-5054-409f-8e7b-289e88801c02" providerId="ADAL" clId="{2C0A2697-B0EE-4F1E-A5F3-FEB5FDEA685A}" dt="2024-09-12T00:48:23.661" v="486" actId="1076"/>
          <ac:spMkLst>
            <pc:docMk/>
            <pc:sldMk cId="4261942399" sldId="269"/>
            <ac:spMk id="5" creationId="{6E6DF327-33FF-D2BB-6672-BEBE5D88ADCD}"/>
          </ac:spMkLst>
        </pc:spChg>
        <pc:spChg chg="add del mod">
          <ac:chgData name="CHUNG, Tsz Wang" userId="8f5b9e22-5054-409f-8e7b-289e88801c02" providerId="ADAL" clId="{2C0A2697-B0EE-4F1E-A5F3-FEB5FDEA685A}" dt="2024-09-12T00:48:27.809" v="489" actId="478"/>
          <ac:spMkLst>
            <pc:docMk/>
            <pc:sldMk cId="4261942399" sldId="269"/>
            <ac:spMk id="7" creationId="{0ACD39B3-0636-5543-0A71-0089E155A104}"/>
          </ac:spMkLst>
        </pc:spChg>
        <pc:spChg chg="add mod">
          <ac:chgData name="CHUNG, Tsz Wang" userId="8f5b9e22-5054-409f-8e7b-289e88801c02" providerId="ADAL" clId="{2C0A2697-B0EE-4F1E-A5F3-FEB5FDEA685A}" dt="2024-09-12T00:49:07.020" v="502" actId="1076"/>
          <ac:spMkLst>
            <pc:docMk/>
            <pc:sldMk cId="4261942399" sldId="269"/>
            <ac:spMk id="8" creationId="{9C08F143-A533-D41A-B299-532F5EC50CF3}"/>
          </ac:spMkLst>
        </pc:spChg>
        <pc:spChg chg="mod">
          <ac:chgData name="CHUNG, Tsz Wang" userId="8f5b9e22-5054-409f-8e7b-289e88801c02" providerId="ADAL" clId="{2C0A2697-B0EE-4F1E-A5F3-FEB5FDEA685A}" dt="2024-09-12T00:46:13.810" v="472" actId="207"/>
          <ac:spMkLst>
            <pc:docMk/>
            <pc:sldMk cId="4261942399" sldId="269"/>
            <ac:spMk id="10" creationId="{5C4A1246-8D15-EC3E-2CB4-4F47D3A4649B}"/>
          </ac:spMkLst>
        </pc:spChg>
        <pc:spChg chg="mod">
          <ac:chgData name="CHUNG, Tsz Wang" userId="8f5b9e22-5054-409f-8e7b-289e88801c02" providerId="ADAL" clId="{2C0A2697-B0EE-4F1E-A5F3-FEB5FDEA685A}" dt="2024-09-12T00:46:13.810" v="472" actId="207"/>
          <ac:spMkLst>
            <pc:docMk/>
            <pc:sldMk cId="4261942399" sldId="269"/>
            <ac:spMk id="12" creationId="{64734EE0-42D5-B56D-89BF-3D0EE8A0116F}"/>
          </ac:spMkLst>
        </pc:spChg>
        <pc:spChg chg="add mod">
          <ac:chgData name="CHUNG, Tsz Wang" userId="8f5b9e22-5054-409f-8e7b-289e88801c02" providerId="ADAL" clId="{2C0A2697-B0EE-4F1E-A5F3-FEB5FDEA685A}" dt="2024-09-12T00:49:16.316" v="504" actId="2085"/>
          <ac:spMkLst>
            <pc:docMk/>
            <pc:sldMk cId="4261942399" sldId="269"/>
            <ac:spMk id="13" creationId="{D825B790-2EE2-F59C-E5FD-8AD02C988073}"/>
          </ac:spMkLst>
        </pc:spChg>
        <pc:spChg chg="add mod">
          <ac:chgData name="CHUNG, Tsz Wang" userId="8f5b9e22-5054-409f-8e7b-289e88801c02" providerId="ADAL" clId="{2C0A2697-B0EE-4F1E-A5F3-FEB5FDEA685A}" dt="2024-09-12T00:49:16.316" v="504" actId="2085"/>
          <ac:spMkLst>
            <pc:docMk/>
            <pc:sldMk cId="4261942399" sldId="269"/>
            <ac:spMk id="14" creationId="{F9337606-E65F-2C16-C77C-AB7CBC5C0D74}"/>
          </ac:spMkLst>
        </pc:spChg>
        <pc:spChg chg="add mod">
          <ac:chgData name="CHUNG, Tsz Wang" userId="8f5b9e22-5054-409f-8e7b-289e88801c02" providerId="ADAL" clId="{2C0A2697-B0EE-4F1E-A5F3-FEB5FDEA685A}" dt="2024-09-12T00:49:27.061" v="507" actId="2085"/>
          <ac:spMkLst>
            <pc:docMk/>
            <pc:sldMk cId="4261942399" sldId="269"/>
            <ac:spMk id="15" creationId="{6DEFDFD1-FC8D-D034-0898-1E0D50BE1AB1}"/>
          </ac:spMkLst>
        </pc:spChg>
        <pc:spChg chg="add mod">
          <ac:chgData name="CHUNG, Tsz Wang" userId="8f5b9e22-5054-409f-8e7b-289e88801c02" providerId="ADAL" clId="{2C0A2697-B0EE-4F1E-A5F3-FEB5FDEA685A}" dt="2024-09-12T00:54:56.102" v="734" actId="20577"/>
          <ac:spMkLst>
            <pc:docMk/>
            <pc:sldMk cId="4261942399" sldId="269"/>
            <ac:spMk id="16" creationId="{88E508D2-C23A-16FC-95DB-8FA8E9C95C3B}"/>
          </ac:spMkLst>
        </pc:spChg>
        <pc:cxnChg chg="del mod">
          <ac:chgData name="CHUNG, Tsz Wang" userId="8f5b9e22-5054-409f-8e7b-289e88801c02" providerId="ADAL" clId="{2C0A2697-B0EE-4F1E-A5F3-FEB5FDEA685A}" dt="2024-09-12T00:46:05.026" v="471" actId="478"/>
          <ac:cxnSpMkLst>
            <pc:docMk/>
            <pc:sldMk cId="4261942399" sldId="269"/>
            <ac:cxnSpMk id="6" creationId="{0EF790D2-6153-D2EA-B742-7A0CB66F5ABC}"/>
          </ac:cxnSpMkLst>
        </pc:cxnChg>
        <pc:cxnChg chg="del">
          <ac:chgData name="CHUNG, Tsz Wang" userId="8f5b9e22-5054-409f-8e7b-289e88801c02" providerId="ADAL" clId="{2C0A2697-B0EE-4F1E-A5F3-FEB5FDEA685A}" dt="2024-09-12T00:46:05.026" v="471" actId="478"/>
          <ac:cxnSpMkLst>
            <pc:docMk/>
            <pc:sldMk cId="4261942399" sldId="269"/>
            <ac:cxnSpMk id="9" creationId="{856542DE-02B8-25E5-84E9-6D7D2B50ABAC}"/>
          </ac:cxnSpMkLst>
        </pc:cxnChg>
        <pc:cxnChg chg="del">
          <ac:chgData name="CHUNG, Tsz Wang" userId="8f5b9e22-5054-409f-8e7b-289e88801c02" providerId="ADAL" clId="{2C0A2697-B0EE-4F1E-A5F3-FEB5FDEA685A}" dt="2024-09-12T00:46:05.026" v="471" actId="478"/>
          <ac:cxnSpMkLst>
            <pc:docMk/>
            <pc:sldMk cId="4261942399" sldId="269"/>
            <ac:cxnSpMk id="11" creationId="{1CB4E73C-D7F0-2634-1FCD-10B226D71DC8}"/>
          </ac:cxnSpMkLst>
        </pc:cxnChg>
      </pc:sldChg>
      <pc:sldChg chg="addSp delSp modSp add mod">
        <pc:chgData name="CHUNG, Tsz Wang" userId="8f5b9e22-5054-409f-8e7b-289e88801c02" providerId="ADAL" clId="{2C0A2697-B0EE-4F1E-A5F3-FEB5FDEA685A}" dt="2024-09-12T01:01:06.841" v="917" actId="20577"/>
        <pc:sldMkLst>
          <pc:docMk/>
          <pc:sldMk cId="94752583" sldId="270"/>
        </pc:sldMkLst>
        <pc:spChg chg="add del">
          <ac:chgData name="CHUNG, Tsz Wang" userId="8f5b9e22-5054-409f-8e7b-289e88801c02" providerId="ADAL" clId="{2C0A2697-B0EE-4F1E-A5F3-FEB5FDEA685A}" dt="2024-09-12T00:58:19.105" v="873" actId="478"/>
          <ac:spMkLst>
            <pc:docMk/>
            <pc:sldMk cId="94752583" sldId="270"/>
            <ac:spMk id="2" creationId="{3FA8B7DC-3412-E6A6-BDA3-B6616F8F912C}"/>
          </ac:spMkLst>
        </pc:spChg>
        <pc:spChg chg="add del">
          <ac:chgData name="CHUNG, Tsz Wang" userId="8f5b9e22-5054-409f-8e7b-289e88801c02" providerId="ADAL" clId="{2C0A2697-B0EE-4F1E-A5F3-FEB5FDEA685A}" dt="2024-09-12T00:58:19.105" v="873" actId="478"/>
          <ac:spMkLst>
            <pc:docMk/>
            <pc:sldMk cId="94752583" sldId="270"/>
            <ac:spMk id="3" creationId="{9EB3CCA0-14B5-53E4-F58D-6BACB7E1FCAA}"/>
          </ac:spMkLst>
        </pc:spChg>
        <pc:spChg chg="add del">
          <ac:chgData name="CHUNG, Tsz Wang" userId="8f5b9e22-5054-409f-8e7b-289e88801c02" providerId="ADAL" clId="{2C0A2697-B0EE-4F1E-A5F3-FEB5FDEA685A}" dt="2024-09-12T00:58:19.105" v="873" actId="478"/>
          <ac:spMkLst>
            <pc:docMk/>
            <pc:sldMk cId="94752583" sldId="270"/>
            <ac:spMk id="4" creationId="{CA0615C7-058F-86BC-A485-48D8748CBF10}"/>
          </ac:spMkLst>
        </pc:spChg>
        <pc:spChg chg="add del">
          <ac:chgData name="CHUNG, Tsz Wang" userId="8f5b9e22-5054-409f-8e7b-289e88801c02" providerId="ADAL" clId="{2C0A2697-B0EE-4F1E-A5F3-FEB5FDEA685A}" dt="2024-09-12T00:58:19.105" v="873" actId="478"/>
          <ac:spMkLst>
            <pc:docMk/>
            <pc:sldMk cId="94752583" sldId="270"/>
            <ac:spMk id="5" creationId="{6E6DF327-33FF-D2BB-6672-BEBE5D88ADCD}"/>
          </ac:spMkLst>
        </pc:spChg>
        <pc:spChg chg="add mod topLvl">
          <ac:chgData name="CHUNG, Tsz Wang" userId="8f5b9e22-5054-409f-8e7b-289e88801c02" providerId="ADAL" clId="{2C0A2697-B0EE-4F1E-A5F3-FEB5FDEA685A}" dt="2024-09-12T01:00:07.273" v="907" actId="164"/>
          <ac:spMkLst>
            <pc:docMk/>
            <pc:sldMk cId="94752583" sldId="270"/>
            <ac:spMk id="6" creationId="{89AC0C82-7308-8FAE-A9DD-FCD15754F3FB}"/>
          </ac:spMkLst>
        </pc:spChg>
        <pc:spChg chg="add mod topLvl">
          <ac:chgData name="CHUNG, Tsz Wang" userId="8f5b9e22-5054-409f-8e7b-289e88801c02" providerId="ADAL" clId="{2C0A2697-B0EE-4F1E-A5F3-FEB5FDEA685A}" dt="2024-09-12T01:00:07.273" v="907" actId="164"/>
          <ac:spMkLst>
            <pc:docMk/>
            <pc:sldMk cId="94752583" sldId="270"/>
            <ac:spMk id="7" creationId="{BAE0CE45-7138-0FBB-5C98-0782D095FCAC}"/>
          </ac:spMkLst>
        </pc:spChg>
        <pc:spChg chg="add del">
          <ac:chgData name="CHUNG, Tsz Wang" userId="8f5b9e22-5054-409f-8e7b-289e88801c02" providerId="ADAL" clId="{2C0A2697-B0EE-4F1E-A5F3-FEB5FDEA685A}" dt="2024-09-12T00:58:19.105" v="873" actId="478"/>
          <ac:spMkLst>
            <pc:docMk/>
            <pc:sldMk cId="94752583" sldId="270"/>
            <ac:spMk id="8" creationId="{9C08F143-A533-D41A-B299-532F5EC50CF3}"/>
          </ac:spMkLst>
        </pc:spChg>
        <pc:spChg chg="add mod topLvl">
          <ac:chgData name="CHUNG, Tsz Wang" userId="8f5b9e22-5054-409f-8e7b-289e88801c02" providerId="ADAL" clId="{2C0A2697-B0EE-4F1E-A5F3-FEB5FDEA685A}" dt="2024-09-12T01:00:07.273" v="907" actId="164"/>
          <ac:spMkLst>
            <pc:docMk/>
            <pc:sldMk cId="94752583" sldId="270"/>
            <ac:spMk id="9" creationId="{788DBFDC-5915-2884-37FA-03E6C96004B4}"/>
          </ac:spMkLst>
        </pc:spChg>
        <pc:spChg chg="add del">
          <ac:chgData name="CHUNG, Tsz Wang" userId="8f5b9e22-5054-409f-8e7b-289e88801c02" providerId="ADAL" clId="{2C0A2697-B0EE-4F1E-A5F3-FEB5FDEA685A}" dt="2024-09-12T00:58:19.105" v="873" actId="478"/>
          <ac:spMkLst>
            <pc:docMk/>
            <pc:sldMk cId="94752583" sldId="270"/>
            <ac:spMk id="13" creationId="{D825B790-2EE2-F59C-E5FD-8AD02C988073}"/>
          </ac:spMkLst>
        </pc:spChg>
        <pc:spChg chg="add del">
          <ac:chgData name="CHUNG, Tsz Wang" userId="8f5b9e22-5054-409f-8e7b-289e88801c02" providerId="ADAL" clId="{2C0A2697-B0EE-4F1E-A5F3-FEB5FDEA685A}" dt="2024-09-12T00:58:19.105" v="873" actId="478"/>
          <ac:spMkLst>
            <pc:docMk/>
            <pc:sldMk cId="94752583" sldId="270"/>
            <ac:spMk id="14" creationId="{F9337606-E65F-2C16-C77C-AB7CBC5C0D74}"/>
          </ac:spMkLst>
        </pc:spChg>
        <pc:spChg chg="add del mod topLvl">
          <ac:chgData name="CHUNG, Tsz Wang" userId="8f5b9e22-5054-409f-8e7b-289e88801c02" providerId="ADAL" clId="{2C0A2697-B0EE-4F1E-A5F3-FEB5FDEA685A}" dt="2024-09-12T01:00:07.273" v="907" actId="164"/>
          <ac:spMkLst>
            <pc:docMk/>
            <pc:sldMk cId="94752583" sldId="270"/>
            <ac:spMk id="15" creationId="{6DEFDFD1-FC8D-D034-0898-1E0D50BE1AB1}"/>
          </ac:spMkLst>
        </pc:spChg>
        <pc:spChg chg="mod">
          <ac:chgData name="CHUNG, Tsz Wang" userId="8f5b9e22-5054-409f-8e7b-289e88801c02" providerId="ADAL" clId="{2C0A2697-B0EE-4F1E-A5F3-FEB5FDEA685A}" dt="2024-09-12T01:01:06.841" v="917" actId="20577"/>
          <ac:spMkLst>
            <pc:docMk/>
            <pc:sldMk cId="94752583" sldId="270"/>
            <ac:spMk id="16" creationId="{88E508D2-C23A-16FC-95DB-8FA8E9C95C3B}"/>
          </ac:spMkLst>
        </pc:spChg>
        <pc:spChg chg="add mod">
          <ac:chgData name="CHUNG, Tsz Wang" userId="8f5b9e22-5054-409f-8e7b-289e88801c02" providerId="ADAL" clId="{2C0A2697-B0EE-4F1E-A5F3-FEB5FDEA685A}" dt="2024-09-12T00:59:56.494" v="904" actId="164"/>
          <ac:spMkLst>
            <pc:docMk/>
            <pc:sldMk cId="94752583" sldId="270"/>
            <ac:spMk id="17" creationId="{8DF47BDC-BE97-1ED0-7C37-6B889F2F5EE3}"/>
          </ac:spMkLst>
        </pc:spChg>
        <pc:spChg chg="add mod">
          <ac:chgData name="CHUNG, Tsz Wang" userId="8f5b9e22-5054-409f-8e7b-289e88801c02" providerId="ADAL" clId="{2C0A2697-B0EE-4F1E-A5F3-FEB5FDEA685A}" dt="2024-09-12T00:59:56.494" v="904" actId="164"/>
          <ac:spMkLst>
            <pc:docMk/>
            <pc:sldMk cId="94752583" sldId="270"/>
            <ac:spMk id="18" creationId="{0211632D-5492-DD80-A110-BF9421B5EDD0}"/>
          </ac:spMkLst>
        </pc:spChg>
        <pc:spChg chg="add mod">
          <ac:chgData name="CHUNG, Tsz Wang" userId="8f5b9e22-5054-409f-8e7b-289e88801c02" providerId="ADAL" clId="{2C0A2697-B0EE-4F1E-A5F3-FEB5FDEA685A}" dt="2024-09-12T00:59:56.494" v="904" actId="164"/>
          <ac:spMkLst>
            <pc:docMk/>
            <pc:sldMk cId="94752583" sldId="270"/>
            <ac:spMk id="19" creationId="{9F0E9D6B-B802-693A-45FC-DFC5C5367BCE}"/>
          </ac:spMkLst>
        </pc:spChg>
        <pc:spChg chg="add mod">
          <ac:chgData name="CHUNG, Tsz Wang" userId="8f5b9e22-5054-409f-8e7b-289e88801c02" providerId="ADAL" clId="{2C0A2697-B0EE-4F1E-A5F3-FEB5FDEA685A}" dt="2024-09-12T00:59:56.494" v="904" actId="164"/>
          <ac:spMkLst>
            <pc:docMk/>
            <pc:sldMk cId="94752583" sldId="270"/>
            <ac:spMk id="20" creationId="{2E11B512-593B-DC7E-0636-D85EB8A63A66}"/>
          </ac:spMkLst>
        </pc:spChg>
        <pc:spChg chg="add mod">
          <ac:chgData name="CHUNG, Tsz Wang" userId="8f5b9e22-5054-409f-8e7b-289e88801c02" providerId="ADAL" clId="{2C0A2697-B0EE-4F1E-A5F3-FEB5FDEA685A}" dt="2024-09-12T00:59:56.494" v="904" actId="164"/>
          <ac:spMkLst>
            <pc:docMk/>
            <pc:sldMk cId="94752583" sldId="270"/>
            <ac:spMk id="21" creationId="{2818114F-4102-5F0A-7336-BD851B92546B}"/>
          </ac:spMkLst>
        </pc:spChg>
        <pc:grpChg chg="add del mod">
          <ac:chgData name="CHUNG, Tsz Wang" userId="8f5b9e22-5054-409f-8e7b-289e88801c02" providerId="ADAL" clId="{2C0A2697-B0EE-4F1E-A5F3-FEB5FDEA685A}" dt="2024-09-12T00:59:59.964" v="905" actId="165"/>
          <ac:grpSpMkLst>
            <pc:docMk/>
            <pc:sldMk cId="94752583" sldId="270"/>
            <ac:grpSpMk id="11" creationId="{4A13FF8A-B98E-ECC8-FB90-63DCEF922199}"/>
          </ac:grpSpMkLst>
        </pc:grpChg>
        <pc:grpChg chg="add mod">
          <ac:chgData name="CHUNG, Tsz Wang" userId="8f5b9e22-5054-409f-8e7b-289e88801c02" providerId="ADAL" clId="{2C0A2697-B0EE-4F1E-A5F3-FEB5FDEA685A}" dt="2024-09-12T01:00:43.308" v="912" actId="1076"/>
          <ac:grpSpMkLst>
            <pc:docMk/>
            <pc:sldMk cId="94752583" sldId="270"/>
            <ac:grpSpMk id="22" creationId="{5BEFFB5D-AE09-B076-6AAC-BAE91FF5F81A}"/>
          </ac:grpSpMkLst>
        </pc:grpChg>
        <pc:grpChg chg="add mod">
          <ac:chgData name="CHUNG, Tsz Wang" userId="8f5b9e22-5054-409f-8e7b-289e88801c02" providerId="ADAL" clId="{2C0A2697-B0EE-4F1E-A5F3-FEB5FDEA685A}" dt="2024-09-12T01:00:43.308" v="912" actId="1076"/>
          <ac:grpSpMkLst>
            <pc:docMk/>
            <pc:sldMk cId="94752583" sldId="270"/>
            <ac:grpSpMk id="23" creationId="{F60D270E-8377-3195-F342-02ABD21BE16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3468-9FE1-A3CD-CF97-535EBCC19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5AECD-C7C8-9C58-E3C3-40042C4DA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2C963-99C2-CCB4-7EC2-D3D85CE6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8A2AD-52C2-081D-8AA7-921FEDCE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69F2A-7E72-2750-95D4-2CE7CD3D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346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2E20-F24B-4909-0872-B76E2449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AF6D6-CBBB-F734-D98D-A5D28AF8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C9D96-FDE5-E7B1-3770-F0910212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6F119-BD05-9305-8D40-9DB8FA5C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5B2-16B3-20BB-448C-27C7BDDD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634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AAF4B-FBD6-CBBC-73A1-B83CAE17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7B5F4-FF86-028F-5A67-1ADB5038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2C22-E3E1-332B-E32A-F9E94B5C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AF44-5F11-E764-F419-AEC7AA45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FEFE0-E71A-B168-41C0-1191DDA6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652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4CAE-31A0-597A-63C7-408849DD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9840-3CAE-EF6B-5890-E80F66B7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2DBA-2B11-3580-C2A5-43A54ECB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11097-2F2B-CC2D-8350-AADF4FCC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6A97-29FD-EFF2-427C-E732A31A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274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F47C-A598-CF98-A57B-B237DE3E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12F76-8FE0-937E-213E-450601574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BD2AF-C9B2-CD5B-A9C5-5FBC23ED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1FE5-6670-6381-BD13-26EDBDF5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E6A29-F011-0F41-F336-247ECC0E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122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9BFC-FADB-08BB-BF54-38FBDB43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0D6F-B22A-468C-774E-40556C934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38EF1-53D3-CB5A-DC5C-EDC1F37C1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82FCB-E14D-8253-BD4B-DCB5D9A9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71A38-EE2B-A2E4-709E-123C2C89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2AB3D-43F0-B609-D6EB-76018E09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026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6B6C-94BA-41DB-9A4D-FAA0A374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9D8E5-2A5E-F814-5A37-C57E2A1A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D1908-C7DD-E3B8-1546-1DF742AB2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B8E4-B274-4B35-4190-AC0251D29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FC9AC-36E8-F84D-B3A9-B8438EF78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32A13-B35B-1FDB-3488-8886EC7B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7DB0E-6DDC-EBCD-CD9F-D7150321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D2A0-587D-7888-6644-A7A8A4B8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12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B96F-01DC-01C4-A0C8-325A926D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D2A7C-F06A-E7E3-AD69-62D72FF6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DECB3-4C80-372D-6B24-7ACDF301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62FB0-F044-DE1A-2580-D5CBEE3E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970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F43A2-87E3-91F3-792F-77065211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28693-8A79-4DEE-3430-D7CAD96C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C69D3-CBB8-CD7B-5757-3AC656EE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371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7DDB-8466-1EC6-F7D3-A8574719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3ABBE-DA64-4645-B5E9-29A608EC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268F2-72D9-A5B7-97C9-E8A600FB4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877D-CF73-44F8-6EDB-192694CB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1C1C3-0CDC-5DD6-C5CC-47257871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1C069-46F6-957B-A8E3-3A6EAA81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532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D35F-EFEC-A87A-748C-FC89D1CB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77F0A-D56E-A7AE-C386-12B5F2E6D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4DFF2-6BB3-1263-AB94-DB09F3C1C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EBB49-8E52-155C-EE8D-C0EBCC0F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0934-4370-8D3B-D09A-0F8D8772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55330-0E99-2754-C25B-BD339765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195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052FB-0F7A-1E83-CC5C-95D1D9D3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AF31-8746-8B15-B2B1-C41830CF9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2CA6-C82E-7182-A490-7F71802FE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0E8B4-D258-4505-B141-FC88435D8372}" type="datetimeFigureOut">
              <a:rPr lang="zh-HK" altLang="en-US" smtClean="0"/>
              <a:t>12/9/2024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D2DD-7DDE-3296-115A-05D4DADF7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8A9A-7710-9CB1-F426-00AA6FF38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3F5AE-D59E-4951-B94A-299A56C8A0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92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7820-EBB3-ACDB-57BC-88B60DE32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[Lava Tubes Dwellings]</a:t>
            </a:r>
            <a:endParaRPr lang="zh-HK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353D9-BEA5-59CE-3EED-E9C6018B3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ideas on graduation project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Walter Chung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0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49AAB43-F071-3F27-054B-80DF4812CFA1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Ceiling susceptible to collapse due to seismic activity</a:t>
            </a:r>
          </a:p>
        </p:txBody>
      </p:sp>
    </p:spTree>
    <p:extLst>
      <p:ext uri="{BB962C8B-B14F-4D97-AF65-F5344CB8AC3E}">
        <p14:creationId xmlns:p14="http://schemas.microsoft.com/office/powerpoint/2010/main" val="128929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1C01E9-2C48-1364-25BD-5AEACF922075}"/>
              </a:ext>
            </a:extLst>
          </p:cNvPr>
          <p:cNvSpPr/>
          <p:nvPr/>
        </p:nvSpPr>
        <p:spPr>
          <a:xfrm>
            <a:off x="288758" y="204537"/>
            <a:ext cx="11899231" cy="2671010"/>
          </a:xfrm>
          <a:custGeom>
            <a:avLst/>
            <a:gdLst>
              <a:gd name="connsiteX0" fmla="*/ 0 w 11899231"/>
              <a:gd name="connsiteY0" fmla="*/ 0 h 2671010"/>
              <a:gd name="connsiteX1" fmla="*/ 830179 w 11899231"/>
              <a:gd name="connsiteY1" fmla="*/ 108284 h 2671010"/>
              <a:gd name="connsiteX2" fmla="*/ 1155031 w 11899231"/>
              <a:gd name="connsiteY2" fmla="*/ 589547 h 2671010"/>
              <a:gd name="connsiteX3" fmla="*/ 1708484 w 11899231"/>
              <a:gd name="connsiteY3" fmla="*/ 902368 h 2671010"/>
              <a:gd name="connsiteX4" fmla="*/ 3874168 w 11899231"/>
              <a:gd name="connsiteY4" fmla="*/ 1118937 h 2671010"/>
              <a:gd name="connsiteX5" fmla="*/ 4860758 w 11899231"/>
              <a:gd name="connsiteY5" fmla="*/ 962526 h 2671010"/>
              <a:gd name="connsiteX6" fmla="*/ 5847347 w 11899231"/>
              <a:gd name="connsiteY6" fmla="*/ 986589 h 2671010"/>
              <a:gd name="connsiteX7" fmla="*/ 6172200 w 11899231"/>
              <a:gd name="connsiteY7" fmla="*/ 1323474 h 2671010"/>
              <a:gd name="connsiteX8" fmla="*/ 6906126 w 11899231"/>
              <a:gd name="connsiteY8" fmla="*/ 1395663 h 2671010"/>
              <a:gd name="connsiteX9" fmla="*/ 7086600 w 11899231"/>
              <a:gd name="connsiteY9" fmla="*/ 1479884 h 2671010"/>
              <a:gd name="connsiteX10" fmla="*/ 7531768 w 11899231"/>
              <a:gd name="connsiteY10" fmla="*/ 1479884 h 2671010"/>
              <a:gd name="connsiteX11" fmla="*/ 8398042 w 11899231"/>
              <a:gd name="connsiteY11" fmla="*/ 2105526 h 2671010"/>
              <a:gd name="connsiteX12" fmla="*/ 9156031 w 11899231"/>
              <a:gd name="connsiteY12" fmla="*/ 2153652 h 2671010"/>
              <a:gd name="connsiteX13" fmla="*/ 9950116 w 11899231"/>
              <a:gd name="connsiteY13" fmla="*/ 2394284 h 2671010"/>
              <a:gd name="connsiteX14" fmla="*/ 11899231 w 11899231"/>
              <a:gd name="connsiteY14" fmla="*/ 2671010 h 26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99231" h="2671010">
                <a:moveTo>
                  <a:pt x="0" y="0"/>
                </a:moveTo>
                <a:lnTo>
                  <a:pt x="830179" y="108284"/>
                </a:lnTo>
                <a:lnTo>
                  <a:pt x="1155031" y="589547"/>
                </a:lnTo>
                <a:lnTo>
                  <a:pt x="1708484" y="902368"/>
                </a:lnTo>
                <a:lnTo>
                  <a:pt x="3874168" y="1118937"/>
                </a:lnTo>
                <a:lnTo>
                  <a:pt x="4860758" y="962526"/>
                </a:lnTo>
                <a:lnTo>
                  <a:pt x="5847347" y="986589"/>
                </a:lnTo>
                <a:lnTo>
                  <a:pt x="6172200" y="1323474"/>
                </a:lnTo>
                <a:lnTo>
                  <a:pt x="6906126" y="1395663"/>
                </a:lnTo>
                <a:lnTo>
                  <a:pt x="7086600" y="1479884"/>
                </a:lnTo>
                <a:lnTo>
                  <a:pt x="7531768" y="1479884"/>
                </a:lnTo>
                <a:lnTo>
                  <a:pt x="8398042" y="2105526"/>
                </a:lnTo>
                <a:lnTo>
                  <a:pt x="9156031" y="2153652"/>
                </a:lnTo>
                <a:lnTo>
                  <a:pt x="9950116" y="2394284"/>
                </a:lnTo>
                <a:lnTo>
                  <a:pt x="11899231" y="2671010"/>
                </a:lnTo>
              </a:path>
            </a:pathLst>
          </a:custGeom>
          <a:noFill/>
          <a:ln w="38100">
            <a:prstDash val="dashDot"/>
            <a:extLst>
              <a:ext uri="{C807C97D-BFC1-408E-A445-0C87EB9F89A2}">
                <ask:lineSketchStyleProps xmlns:ask="http://schemas.microsoft.com/office/drawing/2018/sketchyshapes" sd="4039398147">
                  <a:custGeom>
                    <a:avLst/>
                    <a:gdLst>
                      <a:gd name="connsiteX0" fmla="*/ 0 w 11899231"/>
                      <a:gd name="connsiteY0" fmla="*/ 0 h 2671010"/>
                      <a:gd name="connsiteX1" fmla="*/ 398486 w 11899231"/>
                      <a:gd name="connsiteY1" fmla="*/ 51976 h 2671010"/>
                      <a:gd name="connsiteX2" fmla="*/ 830179 w 11899231"/>
                      <a:gd name="connsiteY2" fmla="*/ 108284 h 2671010"/>
                      <a:gd name="connsiteX3" fmla="*/ 1155031 w 11899231"/>
                      <a:gd name="connsiteY3" fmla="*/ 589547 h 2671010"/>
                      <a:gd name="connsiteX4" fmla="*/ 1415154 w 11899231"/>
                      <a:gd name="connsiteY4" fmla="*/ 736573 h 2671010"/>
                      <a:gd name="connsiteX5" fmla="*/ 1708484 w 11899231"/>
                      <a:gd name="connsiteY5" fmla="*/ 902368 h 2671010"/>
                      <a:gd name="connsiteX6" fmla="*/ 2206591 w 11899231"/>
                      <a:gd name="connsiteY6" fmla="*/ 952179 h 2671010"/>
                      <a:gd name="connsiteX7" fmla="*/ 2726355 w 11899231"/>
                      <a:gd name="connsiteY7" fmla="*/ 1004155 h 2671010"/>
                      <a:gd name="connsiteX8" fmla="*/ 3202806 w 11899231"/>
                      <a:gd name="connsiteY8" fmla="*/ 1051801 h 2671010"/>
                      <a:gd name="connsiteX9" fmla="*/ 3874168 w 11899231"/>
                      <a:gd name="connsiteY9" fmla="*/ 1118937 h 2671010"/>
                      <a:gd name="connsiteX10" fmla="*/ 4337865 w 11899231"/>
                      <a:gd name="connsiteY10" fmla="*/ 1045424 h 2671010"/>
                      <a:gd name="connsiteX11" fmla="*/ 4860758 w 11899231"/>
                      <a:gd name="connsiteY11" fmla="*/ 962526 h 2671010"/>
                      <a:gd name="connsiteX12" fmla="*/ 5334321 w 11899231"/>
                      <a:gd name="connsiteY12" fmla="*/ 974076 h 2671010"/>
                      <a:gd name="connsiteX13" fmla="*/ 5847347 w 11899231"/>
                      <a:gd name="connsiteY13" fmla="*/ 986589 h 2671010"/>
                      <a:gd name="connsiteX14" fmla="*/ 6172200 w 11899231"/>
                      <a:gd name="connsiteY14" fmla="*/ 1323474 h 2671010"/>
                      <a:gd name="connsiteX15" fmla="*/ 6553842 w 11899231"/>
                      <a:gd name="connsiteY15" fmla="*/ 1361012 h 2671010"/>
                      <a:gd name="connsiteX16" fmla="*/ 6906126 w 11899231"/>
                      <a:gd name="connsiteY16" fmla="*/ 1395663 h 2671010"/>
                      <a:gd name="connsiteX17" fmla="*/ 7086600 w 11899231"/>
                      <a:gd name="connsiteY17" fmla="*/ 1479884 h 2671010"/>
                      <a:gd name="connsiteX18" fmla="*/ 7531768 w 11899231"/>
                      <a:gd name="connsiteY18" fmla="*/ 1479884 h 2671010"/>
                      <a:gd name="connsiteX19" fmla="*/ 7947580 w 11899231"/>
                      <a:gd name="connsiteY19" fmla="*/ 1780192 h 2671010"/>
                      <a:gd name="connsiteX20" fmla="*/ 8398042 w 11899231"/>
                      <a:gd name="connsiteY20" fmla="*/ 2105526 h 2671010"/>
                      <a:gd name="connsiteX21" fmla="*/ 8777037 w 11899231"/>
                      <a:gd name="connsiteY21" fmla="*/ 2129589 h 2671010"/>
                      <a:gd name="connsiteX22" fmla="*/ 9156031 w 11899231"/>
                      <a:gd name="connsiteY22" fmla="*/ 2153652 h 2671010"/>
                      <a:gd name="connsiteX23" fmla="*/ 9561014 w 11899231"/>
                      <a:gd name="connsiteY23" fmla="*/ 2276374 h 2671010"/>
                      <a:gd name="connsiteX24" fmla="*/ 9950116 w 11899231"/>
                      <a:gd name="connsiteY24" fmla="*/ 2394284 h 2671010"/>
                      <a:gd name="connsiteX25" fmla="*/ 10378921 w 11899231"/>
                      <a:gd name="connsiteY25" fmla="*/ 2455164 h 2671010"/>
                      <a:gd name="connsiteX26" fmla="*/ 10846709 w 11899231"/>
                      <a:gd name="connsiteY26" fmla="*/ 2521578 h 2671010"/>
                      <a:gd name="connsiteX27" fmla="*/ 11333988 w 11899231"/>
                      <a:gd name="connsiteY27" fmla="*/ 2590759 h 2671010"/>
                      <a:gd name="connsiteX28" fmla="*/ 11899231 w 11899231"/>
                      <a:gd name="connsiteY28" fmla="*/ 2671010 h 2671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899231" h="2671010" extrusionOk="0">
                        <a:moveTo>
                          <a:pt x="0" y="0"/>
                        </a:moveTo>
                        <a:cubicBezTo>
                          <a:pt x="96865" y="-22986"/>
                          <a:pt x="251973" y="37432"/>
                          <a:pt x="398486" y="51976"/>
                        </a:cubicBezTo>
                        <a:cubicBezTo>
                          <a:pt x="544999" y="66520"/>
                          <a:pt x="651302" y="89070"/>
                          <a:pt x="830179" y="108284"/>
                        </a:cubicBezTo>
                        <a:cubicBezTo>
                          <a:pt x="1019636" y="329186"/>
                          <a:pt x="1017399" y="436369"/>
                          <a:pt x="1155031" y="589547"/>
                        </a:cubicBezTo>
                        <a:cubicBezTo>
                          <a:pt x="1242804" y="626926"/>
                          <a:pt x="1343706" y="734396"/>
                          <a:pt x="1415154" y="736573"/>
                        </a:cubicBezTo>
                        <a:cubicBezTo>
                          <a:pt x="1486602" y="738749"/>
                          <a:pt x="1601304" y="859504"/>
                          <a:pt x="1708484" y="902368"/>
                        </a:cubicBezTo>
                        <a:cubicBezTo>
                          <a:pt x="1841057" y="909542"/>
                          <a:pt x="1981737" y="976576"/>
                          <a:pt x="2206591" y="952179"/>
                        </a:cubicBezTo>
                        <a:cubicBezTo>
                          <a:pt x="2431445" y="927782"/>
                          <a:pt x="2531164" y="1010510"/>
                          <a:pt x="2726355" y="1004155"/>
                        </a:cubicBezTo>
                        <a:cubicBezTo>
                          <a:pt x="2921546" y="997801"/>
                          <a:pt x="3053449" y="1066303"/>
                          <a:pt x="3202806" y="1051801"/>
                        </a:cubicBezTo>
                        <a:cubicBezTo>
                          <a:pt x="3352163" y="1037299"/>
                          <a:pt x="3701814" y="1101821"/>
                          <a:pt x="3874168" y="1118937"/>
                        </a:cubicBezTo>
                        <a:cubicBezTo>
                          <a:pt x="3986222" y="1097909"/>
                          <a:pt x="4137097" y="1080443"/>
                          <a:pt x="4337865" y="1045424"/>
                        </a:cubicBezTo>
                        <a:cubicBezTo>
                          <a:pt x="4538633" y="1010405"/>
                          <a:pt x="4636111" y="1056545"/>
                          <a:pt x="4860758" y="962526"/>
                        </a:cubicBezTo>
                        <a:cubicBezTo>
                          <a:pt x="5007713" y="921860"/>
                          <a:pt x="5158459" y="1010412"/>
                          <a:pt x="5334321" y="974076"/>
                        </a:cubicBezTo>
                        <a:cubicBezTo>
                          <a:pt x="5510183" y="937741"/>
                          <a:pt x="5709617" y="995822"/>
                          <a:pt x="5847347" y="986589"/>
                        </a:cubicBezTo>
                        <a:cubicBezTo>
                          <a:pt x="6036623" y="1128187"/>
                          <a:pt x="6030639" y="1214028"/>
                          <a:pt x="6172200" y="1323474"/>
                        </a:cubicBezTo>
                        <a:cubicBezTo>
                          <a:pt x="6340572" y="1338219"/>
                          <a:pt x="6391292" y="1359975"/>
                          <a:pt x="6553842" y="1361012"/>
                        </a:cubicBezTo>
                        <a:cubicBezTo>
                          <a:pt x="6716392" y="1362049"/>
                          <a:pt x="6745230" y="1409056"/>
                          <a:pt x="6906126" y="1395663"/>
                        </a:cubicBezTo>
                        <a:cubicBezTo>
                          <a:pt x="6994305" y="1411590"/>
                          <a:pt x="7028675" y="1456105"/>
                          <a:pt x="7086600" y="1479884"/>
                        </a:cubicBezTo>
                        <a:cubicBezTo>
                          <a:pt x="7241179" y="1454532"/>
                          <a:pt x="7317743" y="1521875"/>
                          <a:pt x="7531768" y="1479884"/>
                        </a:cubicBezTo>
                        <a:cubicBezTo>
                          <a:pt x="7700610" y="1558650"/>
                          <a:pt x="7812467" y="1718798"/>
                          <a:pt x="7947580" y="1780192"/>
                        </a:cubicBezTo>
                        <a:cubicBezTo>
                          <a:pt x="8082693" y="1841586"/>
                          <a:pt x="8205616" y="2007117"/>
                          <a:pt x="8398042" y="2105526"/>
                        </a:cubicBezTo>
                        <a:cubicBezTo>
                          <a:pt x="8531029" y="2078920"/>
                          <a:pt x="8641188" y="2162107"/>
                          <a:pt x="8777037" y="2129589"/>
                        </a:cubicBezTo>
                        <a:cubicBezTo>
                          <a:pt x="8912886" y="2097071"/>
                          <a:pt x="9005499" y="2148077"/>
                          <a:pt x="9156031" y="2153652"/>
                        </a:cubicBezTo>
                        <a:cubicBezTo>
                          <a:pt x="9342156" y="2206802"/>
                          <a:pt x="9458850" y="2285846"/>
                          <a:pt x="9561014" y="2276374"/>
                        </a:cubicBezTo>
                        <a:cubicBezTo>
                          <a:pt x="9663178" y="2266902"/>
                          <a:pt x="9790580" y="2394643"/>
                          <a:pt x="9950116" y="2394284"/>
                        </a:cubicBezTo>
                        <a:cubicBezTo>
                          <a:pt x="10153592" y="2414361"/>
                          <a:pt x="10266945" y="2473978"/>
                          <a:pt x="10378921" y="2455164"/>
                        </a:cubicBezTo>
                        <a:cubicBezTo>
                          <a:pt x="10490897" y="2436350"/>
                          <a:pt x="10673430" y="2532963"/>
                          <a:pt x="10846709" y="2521578"/>
                        </a:cubicBezTo>
                        <a:cubicBezTo>
                          <a:pt x="11019988" y="2510193"/>
                          <a:pt x="11083966" y="2613517"/>
                          <a:pt x="11333988" y="2590759"/>
                        </a:cubicBezTo>
                        <a:cubicBezTo>
                          <a:pt x="11584010" y="2568002"/>
                          <a:pt x="11772273" y="2658580"/>
                          <a:pt x="11899231" y="267101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A7479A-DF54-CFDC-7CCD-DA71CA44A273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reinforcement </a:t>
            </a:r>
          </a:p>
        </p:txBody>
      </p:sp>
    </p:spTree>
    <p:extLst>
      <p:ext uri="{BB962C8B-B14F-4D97-AF65-F5344CB8AC3E}">
        <p14:creationId xmlns:p14="http://schemas.microsoft.com/office/powerpoint/2010/main" val="404156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8B7DC-3412-E6A6-BDA3-B6616F8F912C}"/>
              </a:ext>
            </a:extLst>
          </p:cNvPr>
          <p:cNvSpPr/>
          <p:nvPr/>
        </p:nvSpPr>
        <p:spPr>
          <a:xfrm rot="18900000" flipV="1">
            <a:off x="3154343" y="2046116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3CCA0-14B5-53E4-F58D-6BACB7E1FCAA}"/>
              </a:ext>
            </a:extLst>
          </p:cNvPr>
          <p:cNvSpPr/>
          <p:nvPr/>
        </p:nvSpPr>
        <p:spPr>
          <a:xfrm rot="13500000" flipV="1">
            <a:off x="5596543" y="2953041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0615C7-058F-86BC-A485-48D8748CBF10}"/>
              </a:ext>
            </a:extLst>
          </p:cNvPr>
          <p:cNvSpPr/>
          <p:nvPr/>
        </p:nvSpPr>
        <p:spPr>
          <a:xfrm rot="18900000" flipV="1">
            <a:off x="4468005" y="2312813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DF327-33FF-D2BB-6672-BEBE5D88ADCD}"/>
              </a:ext>
            </a:extLst>
          </p:cNvPr>
          <p:cNvSpPr/>
          <p:nvPr/>
        </p:nvSpPr>
        <p:spPr>
          <a:xfrm rot="18900000" flipV="1">
            <a:off x="4468005" y="3707513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8F143-A533-D41A-B299-532F5EC50CF3}"/>
              </a:ext>
            </a:extLst>
          </p:cNvPr>
          <p:cNvSpPr/>
          <p:nvPr/>
        </p:nvSpPr>
        <p:spPr>
          <a:xfrm rot="13500000" flipV="1">
            <a:off x="6547339" y="2632927"/>
            <a:ext cx="10800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25B790-2EE2-F59C-E5FD-8AD02C988073}"/>
              </a:ext>
            </a:extLst>
          </p:cNvPr>
          <p:cNvSpPr/>
          <p:nvPr/>
        </p:nvSpPr>
        <p:spPr>
          <a:xfrm rot="2700000">
            <a:off x="4054650" y="2831002"/>
            <a:ext cx="289798" cy="28979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337606-E65F-2C16-C77C-AB7CBC5C0D74}"/>
              </a:ext>
            </a:extLst>
          </p:cNvPr>
          <p:cNvSpPr/>
          <p:nvPr/>
        </p:nvSpPr>
        <p:spPr>
          <a:xfrm rot="18900000">
            <a:off x="6706410" y="3797834"/>
            <a:ext cx="289798" cy="28979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EFDFD1-FC8D-D034-0898-1E0D50BE1AB1}"/>
              </a:ext>
            </a:extLst>
          </p:cNvPr>
          <p:cNvSpPr/>
          <p:nvPr/>
        </p:nvSpPr>
        <p:spPr>
          <a:xfrm>
            <a:off x="2698290" y="1614517"/>
            <a:ext cx="289798" cy="28979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E508D2-C23A-16FC-95DB-8FA8E9C95C3B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the 1/6 gravity on construction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4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E508D2-C23A-16FC-95DB-8FA8E9C95C3B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Joinery for easy assembly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0D270E-8377-3195-F342-02ABD21BE167}"/>
              </a:ext>
            </a:extLst>
          </p:cNvPr>
          <p:cNvGrpSpPr/>
          <p:nvPr/>
        </p:nvGrpSpPr>
        <p:grpSpPr>
          <a:xfrm>
            <a:off x="2247424" y="2154079"/>
            <a:ext cx="869394" cy="579596"/>
            <a:chOff x="3992404" y="2298979"/>
            <a:chExt cx="869394" cy="5795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FDFD1-FC8D-D034-0898-1E0D50BE1AB1}"/>
                </a:ext>
              </a:extLst>
            </p:cNvPr>
            <p:cNvSpPr/>
            <p:nvPr/>
          </p:nvSpPr>
          <p:spPr>
            <a:xfrm>
              <a:off x="4278868" y="2298979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AC0C82-7308-8FAE-A9DD-FCD15754F3FB}"/>
                </a:ext>
              </a:extLst>
            </p:cNvPr>
            <p:cNvSpPr/>
            <p:nvPr/>
          </p:nvSpPr>
          <p:spPr>
            <a:xfrm>
              <a:off x="4282202" y="2588777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E0CE45-7138-0FBB-5C98-0782D095FCAC}"/>
                </a:ext>
              </a:extLst>
            </p:cNvPr>
            <p:cNvSpPr/>
            <p:nvPr/>
          </p:nvSpPr>
          <p:spPr>
            <a:xfrm>
              <a:off x="3992404" y="2588776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8DBFDC-5915-2884-37FA-03E6C96004B4}"/>
                </a:ext>
              </a:extLst>
            </p:cNvPr>
            <p:cNvSpPr/>
            <p:nvPr/>
          </p:nvSpPr>
          <p:spPr>
            <a:xfrm>
              <a:off x="4572000" y="2588776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EFFB5D-AE09-B076-6AAC-BAE91FF5F81A}"/>
              </a:ext>
            </a:extLst>
          </p:cNvPr>
          <p:cNvGrpSpPr/>
          <p:nvPr/>
        </p:nvGrpSpPr>
        <p:grpSpPr>
          <a:xfrm>
            <a:off x="2245519" y="1502033"/>
            <a:ext cx="871299" cy="578723"/>
            <a:chOff x="3990499" y="2009180"/>
            <a:chExt cx="871299" cy="5787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F47BDC-BE97-1ED0-7C37-6B889F2F5EE3}"/>
                </a:ext>
              </a:extLst>
            </p:cNvPr>
            <p:cNvSpPr/>
            <p:nvPr/>
          </p:nvSpPr>
          <p:spPr>
            <a:xfrm>
              <a:off x="4570095" y="2298105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11632D-5492-DD80-A110-BF9421B5EDD0}"/>
                </a:ext>
              </a:extLst>
            </p:cNvPr>
            <p:cNvSpPr/>
            <p:nvPr/>
          </p:nvSpPr>
          <p:spPr>
            <a:xfrm>
              <a:off x="3990499" y="2298105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0E9D6B-B802-693A-45FC-DFC5C5367BCE}"/>
                </a:ext>
              </a:extLst>
            </p:cNvPr>
            <p:cNvSpPr/>
            <p:nvPr/>
          </p:nvSpPr>
          <p:spPr>
            <a:xfrm>
              <a:off x="3992404" y="2009180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1B512-593B-DC7E-0636-D85EB8A63A66}"/>
                </a:ext>
              </a:extLst>
            </p:cNvPr>
            <p:cNvSpPr/>
            <p:nvPr/>
          </p:nvSpPr>
          <p:spPr>
            <a:xfrm>
              <a:off x="4283155" y="2009180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18114F-4102-5F0A-7336-BD851B92546B}"/>
                </a:ext>
              </a:extLst>
            </p:cNvPr>
            <p:cNvSpPr/>
            <p:nvPr/>
          </p:nvSpPr>
          <p:spPr>
            <a:xfrm>
              <a:off x="4572000" y="2009180"/>
              <a:ext cx="289798" cy="289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5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790D2-6153-D2EA-B742-7A0CB66F5ABC}"/>
              </a:ext>
            </a:extLst>
          </p:cNvPr>
          <p:cNvCxnSpPr>
            <a:cxnSpLocks/>
            <a:endCxn id="10" idx="6"/>
          </p:cNvCxnSpPr>
          <p:nvPr/>
        </p:nvCxnSpPr>
        <p:spPr>
          <a:xfrm>
            <a:off x="-9525" y="340963"/>
            <a:ext cx="2667000" cy="2373662"/>
          </a:xfrm>
          <a:prstGeom prst="line">
            <a:avLst/>
          </a:prstGeom>
          <a:ln w="190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6542DE-02B8-25E5-84E9-6D7D2B50ABAC}"/>
              </a:ext>
            </a:extLst>
          </p:cNvPr>
          <p:cNvCxnSpPr>
            <a:cxnSpLocks/>
          </p:cNvCxnSpPr>
          <p:nvPr/>
        </p:nvCxnSpPr>
        <p:spPr>
          <a:xfrm>
            <a:off x="4463514" y="1205201"/>
            <a:ext cx="5165617" cy="4597461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B4E73C-D7F0-2634-1FCD-10B226D71DC8}"/>
              </a:ext>
            </a:extLst>
          </p:cNvPr>
          <p:cNvCxnSpPr>
            <a:cxnSpLocks/>
          </p:cNvCxnSpPr>
          <p:nvPr/>
        </p:nvCxnSpPr>
        <p:spPr>
          <a:xfrm flipV="1">
            <a:off x="2610170" y="1200438"/>
            <a:ext cx="1853344" cy="1590677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A6ABBDD5-D819-73DD-B49A-EF6D7BC40805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Lighting condition</a:t>
            </a:r>
          </a:p>
        </p:txBody>
      </p:sp>
    </p:spTree>
    <p:extLst>
      <p:ext uri="{BB962C8B-B14F-4D97-AF65-F5344CB8AC3E}">
        <p14:creationId xmlns:p14="http://schemas.microsoft.com/office/powerpoint/2010/main" val="83661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F22980-1567-81B0-5F20-56B9155A762E}"/>
              </a:ext>
            </a:extLst>
          </p:cNvPr>
          <p:cNvGrpSpPr/>
          <p:nvPr/>
        </p:nvGrpSpPr>
        <p:grpSpPr>
          <a:xfrm>
            <a:off x="1568453" y="909225"/>
            <a:ext cx="2655585" cy="2655585"/>
            <a:chOff x="1568453" y="909225"/>
            <a:chExt cx="2655585" cy="2655585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E2B5FE51-66D3-02F9-C88F-1A4EE1FA711A}"/>
                </a:ext>
              </a:extLst>
            </p:cNvPr>
            <p:cNvSpPr/>
            <p:nvPr/>
          </p:nvSpPr>
          <p:spPr>
            <a:xfrm rot="2700000">
              <a:off x="1855922" y="1149074"/>
              <a:ext cx="2080647" cy="2080647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20233B93-0E6E-AA52-7A43-5370D9DBA1D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68453" y="909225"/>
              <a:ext cx="2655585" cy="2655585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54D0E16-F369-6E3B-6A04-E93B304850D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324629" y="1525500"/>
              <a:ext cx="1327793" cy="1327793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868566-6422-091F-AC3A-44017EB00A10}"/>
              </a:ext>
            </a:extLst>
          </p:cNvPr>
          <p:cNvGrpSpPr/>
          <p:nvPr/>
        </p:nvGrpSpPr>
        <p:grpSpPr>
          <a:xfrm rot="10800000">
            <a:off x="8814573" y="2221214"/>
            <a:ext cx="2655585" cy="2655585"/>
            <a:chOff x="1568453" y="909225"/>
            <a:chExt cx="2655585" cy="2655585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5AD7433-55C3-5DE5-0130-F96364082924}"/>
                </a:ext>
              </a:extLst>
            </p:cNvPr>
            <p:cNvSpPr/>
            <p:nvPr/>
          </p:nvSpPr>
          <p:spPr>
            <a:xfrm rot="2700000">
              <a:off x="1855922" y="1149074"/>
              <a:ext cx="2080647" cy="2080647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D82A4F05-B7B7-C3C7-3E3C-68DF5C9F7B8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68453" y="909225"/>
              <a:ext cx="2655585" cy="2655585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AD7026E-BE9D-BDED-B6F5-4B28B472EBF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324629" y="1525500"/>
              <a:ext cx="1327793" cy="1327793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Subtitle 2">
            <a:extLst>
              <a:ext uri="{FF2B5EF4-FFF2-40B4-BE49-F238E27FC236}">
                <a16:creationId xmlns:a16="http://schemas.microsoft.com/office/drawing/2014/main" id="{65990ED1-CA0B-62B6-9446-ADC09F7FB499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control</a:t>
            </a:r>
          </a:p>
        </p:txBody>
      </p:sp>
    </p:spTree>
    <p:extLst>
      <p:ext uri="{BB962C8B-B14F-4D97-AF65-F5344CB8AC3E}">
        <p14:creationId xmlns:p14="http://schemas.microsoft.com/office/powerpoint/2010/main" val="188107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8B1C2F-3CC4-D0FF-0802-5A7A20FEFD67}"/>
              </a:ext>
            </a:extLst>
          </p:cNvPr>
          <p:cNvSpPr txBox="1">
            <a:spLocks/>
          </p:cNvSpPr>
          <p:nvPr/>
        </p:nvSpPr>
        <p:spPr>
          <a:xfrm>
            <a:off x="365760" y="1122363"/>
            <a:ext cx="102311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adapt to/</a:t>
            </a:r>
            <a:r>
              <a:rPr lang="en-US" altLang="zh-HK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optimise</a:t>
            </a:r>
            <a:r>
              <a:rPr lang="en-US" altLang="zh-H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uncertainties to live within the lava tubes?</a:t>
            </a:r>
          </a:p>
        </p:txBody>
      </p:sp>
    </p:spTree>
    <p:extLst>
      <p:ext uri="{BB962C8B-B14F-4D97-AF65-F5344CB8AC3E}">
        <p14:creationId xmlns:p14="http://schemas.microsoft.com/office/powerpoint/2010/main" val="22735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DDAD7FC6-1DDB-693D-C4F1-A8D88D00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649604"/>
            <a:ext cx="3517119" cy="35526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128D5F5-D9B3-75A8-7BC9-F0B3357BA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878395"/>
            <a:ext cx="3517120" cy="3095065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773F4E77-7C6B-D69C-3ACB-D815BC909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1887182"/>
            <a:ext cx="3537345" cy="30774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4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E038C18-4CA1-8B0C-D45A-D00581B11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01" y="0"/>
            <a:ext cx="8190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oot&#10;&#10;Description automatically generated">
            <a:extLst>
              <a:ext uri="{FF2B5EF4-FFF2-40B4-BE49-F238E27FC236}">
                <a16:creationId xmlns:a16="http://schemas.microsoft.com/office/drawing/2014/main" id="{9B3AE72F-A68B-8914-6957-6FD84AF35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877" y="3629025"/>
            <a:ext cx="12600878" cy="3228975"/>
          </a:xfrm>
        </p:spPr>
      </p:pic>
    </p:spTree>
    <p:extLst>
      <p:ext uri="{BB962C8B-B14F-4D97-AF65-F5344CB8AC3E}">
        <p14:creationId xmlns:p14="http://schemas.microsoft.com/office/powerpoint/2010/main" val="130819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022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A4AE0F-1413-97F3-B2A2-86E669D132FF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Sloped terrain</a:t>
            </a:r>
          </a:p>
        </p:txBody>
      </p:sp>
    </p:spTree>
    <p:extLst>
      <p:ext uri="{BB962C8B-B14F-4D97-AF65-F5344CB8AC3E}">
        <p14:creationId xmlns:p14="http://schemas.microsoft.com/office/powerpoint/2010/main" val="104005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C0225-3860-7D3B-2445-CCF0480A8615}"/>
              </a:ext>
            </a:extLst>
          </p:cNvPr>
          <p:cNvSpPr/>
          <p:nvPr/>
        </p:nvSpPr>
        <p:spPr>
          <a:xfrm>
            <a:off x="1576138" y="2622884"/>
            <a:ext cx="2249904" cy="117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005D0-A27E-E884-F583-997980A182C8}"/>
              </a:ext>
            </a:extLst>
          </p:cNvPr>
          <p:cNvSpPr/>
          <p:nvPr/>
        </p:nvSpPr>
        <p:spPr>
          <a:xfrm>
            <a:off x="3765882" y="3806491"/>
            <a:ext cx="2249904" cy="1179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226944-F6A1-71B0-4FB1-129322AD14B9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Cut-and-fill</a:t>
            </a:r>
          </a:p>
        </p:txBody>
      </p:sp>
    </p:spTree>
    <p:extLst>
      <p:ext uri="{BB962C8B-B14F-4D97-AF65-F5344CB8AC3E}">
        <p14:creationId xmlns:p14="http://schemas.microsoft.com/office/powerpoint/2010/main" val="154870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6797E-52AA-539B-CCA1-5A4EEB8AC139}"/>
              </a:ext>
            </a:extLst>
          </p:cNvPr>
          <p:cNvSpPr/>
          <p:nvPr/>
        </p:nvSpPr>
        <p:spPr>
          <a:xfrm>
            <a:off x="1576138" y="2085223"/>
            <a:ext cx="2490536" cy="5414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4ABB2-7F30-25A0-AD9E-4E9BBFFCAFA6}"/>
              </a:ext>
            </a:extLst>
          </p:cNvPr>
          <p:cNvSpPr/>
          <p:nvPr/>
        </p:nvSpPr>
        <p:spPr>
          <a:xfrm rot="16200000" flipV="1">
            <a:off x="3158964" y="3492237"/>
            <a:ext cx="1776917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4F43F-5112-7982-C22C-BCBE137D6F90}"/>
              </a:ext>
            </a:extLst>
          </p:cNvPr>
          <p:cNvSpPr/>
          <p:nvPr/>
        </p:nvSpPr>
        <p:spPr>
          <a:xfrm rot="16200000" flipV="1">
            <a:off x="2898681" y="3492237"/>
            <a:ext cx="1776917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0440FD-0E7D-3F13-B64F-0DF4AB34A764}"/>
              </a:ext>
            </a:extLst>
          </p:cNvPr>
          <p:cNvSpPr/>
          <p:nvPr/>
        </p:nvSpPr>
        <p:spPr>
          <a:xfrm rot="16200000" flipV="1">
            <a:off x="2642007" y="3406140"/>
            <a:ext cx="1776917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8C2C6-8852-18C5-C7EA-D8F1F13E4BCE}"/>
              </a:ext>
            </a:extLst>
          </p:cNvPr>
          <p:cNvSpPr/>
          <p:nvPr/>
        </p:nvSpPr>
        <p:spPr>
          <a:xfrm rot="16200000" flipV="1">
            <a:off x="2385332" y="3492241"/>
            <a:ext cx="1776917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000A5-BC01-38A7-C3D2-63A197567EB6}"/>
              </a:ext>
            </a:extLst>
          </p:cNvPr>
          <p:cNvSpPr/>
          <p:nvPr/>
        </p:nvSpPr>
        <p:spPr>
          <a:xfrm rot="16200000" flipV="1">
            <a:off x="2087753" y="3492240"/>
            <a:ext cx="1776917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217C7D-616A-53B9-25A0-E43C92AC8416}"/>
              </a:ext>
            </a:extLst>
          </p:cNvPr>
          <p:cNvSpPr/>
          <p:nvPr/>
        </p:nvSpPr>
        <p:spPr>
          <a:xfrm rot="16200000" flipV="1">
            <a:off x="1785359" y="3492239"/>
            <a:ext cx="1776917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C85E7E-F654-45BC-57FF-453E4963D836}"/>
              </a:ext>
            </a:extLst>
          </p:cNvPr>
          <p:cNvSpPr/>
          <p:nvPr/>
        </p:nvSpPr>
        <p:spPr>
          <a:xfrm rot="16200000" flipV="1">
            <a:off x="1482966" y="3492238"/>
            <a:ext cx="1776917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671F696-3ED0-3345-3B31-7BCE929084BB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houses</a:t>
            </a:r>
          </a:p>
        </p:txBody>
      </p:sp>
    </p:spTree>
    <p:extLst>
      <p:ext uri="{BB962C8B-B14F-4D97-AF65-F5344CB8AC3E}">
        <p14:creationId xmlns:p14="http://schemas.microsoft.com/office/powerpoint/2010/main" val="74337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4A1246-8D15-EC3E-2CB4-4F47D3A4649B}"/>
              </a:ext>
            </a:extLst>
          </p:cNvPr>
          <p:cNvSpPr/>
          <p:nvPr/>
        </p:nvSpPr>
        <p:spPr>
          <a:xfrm>
            <a:off x="0" y="1162050"/>
            <a:ext cx="12211050" cy="5857875"/>
          </a:xfrm>
          <a:custGeom>
            <a:avLst/>
            <a:gdLst>
              <a:gd name="connsiteX0" fmla="*/ 0 w 12211050"/>
              <a:gd name="connsiteY0" fmla="*/ 0 h 5857875"/>
              <a:gd name="connsiteX1" fmla="*/ 257175 w 12211050"/>
              <a:gd name="connsiteY1" fmla="*/ 409575 h 5857875"/>
              <a:gd name="connsiteX2" fmla="*/ 400050 w 12211050"/>
              <a:gd name="connsiteY2" fmla="*/ 819150 h 5857875"/>
              <a:gd name="connsiteX3" fmla="*/ 885825 w 12211050"/>
              <a:gd name="connsiteY3" fmla="*/ 1247775 h 5857875"/>
              <a:gd name="connsiteX4" fmla="*/ 1085850 w 12211050"/>
              <a:gd name="connsiteY4" fmla="*/ 1285875 h 5857875"/>
              <a:gd name="connsiteX5" fmla="*/ 1276350 w 12211050"/>
              <a:gd name="connsiteY5" fmla="*/ 1524000 h 5857875"/>
              <a:gd name="connsiteX6" fmla="*/ 2657475 w 12211050"/>
              <a:gd name="connsiteY6" fmla="*/ 1552575 h 5857875"/>
              <a:gd name="connsiteX7" fmla="*/ 3438525 w 12211050"/>
              <a:gd name="connsiteY7" fmla="*/ 1809750 h 5857875"/>
              <a:gd name="connsiteX8" fmla="*/ 3552825 w 12211050"/>
              <a:gd name="connsiteY8" fmla="*/ 2019300 h 5857875"/>
              <a:gd name="connsiteX9" fmla="*/ 3752850 w 12211050"/>
              <a:gd name="connsiteY9" fmla="*/ 2628900 h 5857875"/>
              <a:gd name="connsiteX10" fmla="*/ 4486275 w 12211050"/>
              <a:gd name="connsiteY10" fmla="*/ 3286125 h 5857875"/>
              <a:gd name="connsiteX11" fmla="*/ 5562600 w 12211050"/>
              <a:gd name="connsiteY11" fmla="*/ 3771900 h 5857875"/>
              <a:gd name="connsiteX12" fmla="*/ 6696075 w 12211050"/>
              <a:gd name="connsiteY12" fmla="*/ 4171950 h 5857875"/>
              <a:gd name="connsiteX13" fmla="*/ 8277225 w 12211050"/>
              <a:gd name="connsiteY13" fmla="*/ 4562475 h 5857875"/>
              <a:gd name="connsiteX14" fmla="*/ 10220325 w 12211050"/>
              <a:gd name="connsiteY14" fmla="*/ 4762500 h 5857875"/>
              <a:gd name="connsiteX15" fmla="*/ 10906125 w 12211050"/>
              <a:gd name="connsiteY15" fmla="*/ 4981575 h 5857875"/>
              <a:gd name="connsiteX16" fmla="*/ 11677650 w 12211050"/>
              <a:gd name="connsiteY16" fmla="*/ 5029200 h 5857875"/>
              <a:gd name="connsiteX17" fmla="*/ 12211050 w 12211050"/>
              <a:gd name="connsiteY17" fmla="*/ 5038725 h 5857875"/>
              <a:gd name="connsiteX18" fmla="*/ 12211050 w 12211050"/>
              <a:gd name="connsiteY18" fmla="*/ 5857875 h 5857875"/>
              <a:gd name="connsiteX19" fmla="*/ 0 w 12211050"/>
              <a:gd name="connsiteY19" fmla="*/ 5857875 h 5857875"/>
              <a:gd name="connsiteX20" fmla="*/ 0 w 12211050"/>
              <a:gd name="connsiteY20" fmla="*/ 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11050" h="5857875">
                <a:moveTo>
                  <a:pt x="0" y="0"/>
                </a:moveTo>
                <a:lnTo>
                  <a:pt x="257175" y="409575"/>
                </a:lnTo>
                <a:lnTo>
                  <a:pt x="400050" y="819150"/>
                </a:lnTo>
                <a:lnTo>
                  <a:pt x="885825" y="1247775"/>
                </a:lnTo>
                <a:lnTo>
                  <a:pt x="1085850" y="1285875"/>
                </a:lnTo>
                <a:lnTo>
                  <a:pt x="1276350" y="1524000"/>
                </a:lnTo>
                <a:lnTo>
                  <a:pt x="2657475" y="1552575"/>
                </a:lnTo>
                <a:lnTo>
                  <a:pt x="3438525" y="1809750"/>
                </a:lnTo>
                <a:lnTo>
                  <a:pt x="3552825" y="2019300"/>
                </a:lnTo>
                <a:lnTo>
                  <a:pt x="3752850" y="2628900"/>
                </a:lnTo>
                <a:lnTo>
                  <a:pt x="4486275" y="3286125"/>
                </a:lnTo>
                <a:lnTo>
                  <a:pt x="5562600" y="3771900"/>
                </a:lnTo>
                <a:lnTo>
                  <a:pt x="6696075" y="4171950"/>
                </a:lnTo>
                <a:lnTo>
                  <a:pt x="8277225" y="4562475"/>
                </a:lnTo>
                <a:lnTo>
                  <a:pt x="10220325" y="4762500"/>
                </a:lnTo>
                <a:lnTo>
                  <a:pt x="10906125" y="4981575"/>
                </a:lnTo>
                <a:lnTo>
                  <a:pt x="11677650" y="5029200"/>
                </a:lnTo>
                <a:lnTo>
                  <a:pt x="12211050" y="5038725"/>
                </a:lnTo>
                <a:lnTo>
                  <a:pt x="12211050" y="5857875"/>
                </a:lnTo>
                <a:lnTo>
                  <a:pt x="0" y="5857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734EE0-42D5-B56D-89BF-3D0EE8A0116F}"/>
              </a:ext>
            </a:extLst>
          </p:cNvPr>
          <p:cNvSpPr/>
          <p:nvPr/>
        </p:nvSpPr>
        <p:spPr>
          <a:xfrm>
            <a:off x="-9525" y="-9525"/>
            <a:ext cx="12201525" cy="2743200"/>
          </a:xfrm>
          <a:custGeom>
            <a:avLst/>
            <a:gdLst>
              <a:gd name="connsiteX0" fmla="*/ 0 w 12201525"/>
              <a:gd name="connsiteY0" fmla="*/ 0 h 2743200"/>
              <a:gd name="connsiteX1" fmla="*/ 12201525 w 12201525"/>
              <a:gd name="connsiteY1" fmla="*/ 0 h 2743200"/>
              <a:gd name="connsiteX2" fmla="*/ 12201525 w 12201525"/>
              <a:gd name="connsiteY2" fmla="*/ 2743200 h 2743200"/>
              <a:gd name="connsiteX3" fmla="*/ 10248900 w 12201525"/>
              <a:gd name="connsiteY3" fmla="*/ 2476500 h 2743200"/>
              <a:gd name="connsiteX4" fmla="*/ 9953625 w 12201525"/>
              <a:gd name="connsiteY4" fmla="*/ 2362200 h 2743200"/>
              <a:gd name="connsiteX5" fmla="*/ 9848850 w 12201525"/>
              <a:gd name="connsiteY5" fmla="*/ 2343150 h 2743200"/>
              <a:gd name="connsiteX6" fmla="*/ 9458325 w 12201525"/>
              <a:gd name="connsiteY6" fmla="*/ 2228850 h 2743200"/>
              <a:gd name="connsiteX7" fmla="*/ 8763000 w 12201525"/>
              <a:gd name="connsiteY7" fmla="*/ 2181225 h 2743200"/>
              <a:gd name="connsiteX8" fmla="*/ 8353425 w 12201525"/>
              <a:gd name="connsiteY8" fmla="*/ 1905000 h 2743200"/>
              <a:gd name="connsiteX9" fmla="*/ 7934325 w 12201525"/>
              <a:gd name="connsiteY9" fmla="*/ 1571625 h 2743200"/>
              <a:gd name="connsiteX10" fmla="*/ 7858125 w 12201525"/>
              <a:gd name="connsiteY10" fmla="*/ 1543050 h 2743200"/>
              <a:gd name="connsiteX11" fmla="*/ 7400925 w 12201525"/>
              <a:gd name="connsiteY11" fmla="*/ 1524000 h 2743200"/>
              <a:gd name="connsiteX12" fmla="*/ 7219950 w 12201525"/>
              <a:gd name="connsiteY12" fmla="*/ 1466850 h 2743200"/>
              <a:gd name="connsiteX13" fmla="*/ 7210425 w 12201525"/>
              <a:gd name="connsiteY13" fmla="*/ 1466850 h 2743200"/>
              <a:gd name="connsiteX14" fmla="*/ 6515100 w 12201525"/>
              <a:gd name="connsiteY14" fmla="*/ 1419225 h 2743200"/>
              <a:gd name="connsiteX15" fmla="*/ 6219825 w 12201525"/>
              <a:gd name="connsiteY15" fmla="*/ 1114425 h 2743200"/>
              <a:gd name="connsiteX16" fmla="*/ 5114925 w 12201525"/>
              <a:gd name="connsiteY16" fmla="*/ 1085850 h 2743200"/>
              <a:gd name="connsiteX17" fmla="*/ 4219575 w 12201525"/>
              <a:gd name="connsiteY17" fmla="*/ 1209675 h 2743200"/>
              <a:gd name="connsiteX18" fmla="*/ 3038475 w 12201525"/>
              <a:gd name="connsiteY18" fmla="*/ 1076325 h 2743200"/>
              <a:gd name="connsiteX19" fmla="*/ 2143125 w 12201525"/>
              <a:gd name="connsiteY19" fmla="*/ 1019175 h 2743200"/>
              <a:gd name="connsiteX20" fmla="*/ 2057400 w 12201525"/>
              <a:gd name="connsiteY20" fmla="*/ 1019175 h 2743200"/>
              <a:gd name="connsiteX21" fmla="*/ 1562100 w 12201525"/>
              <a:gd name="connsiteY21" fmla="*/ 742950 h 2743200"/>
              <a:gd name="connsiteX22" fmla="*/ 1400175 w 12201525"/>
              <a:gd name="connsiteY22" fmla="*/ 552450 h 2743200"/>
              <a:gd name="connsiteX23" fmla="*/ 1143000 w 12201525"/>
              <a:gd name="connsiteY23" fmla="*/ 238125 h 2743200"/>
              <a:gd name="connsiteX24" fmla="*/ 542925 w 12201525"/>
              <a:gd name="connsiteY24" fmla="*/ 152400 h 2743200"/>
              <a:gd name="connsiteX25" fmla="*/ 19050 w 12201525"/>
              <a:gd name="connsiteY25" fmla="*/ 95250 h 2743200"/>
              <a:gd name="connsiteX26" fmla="*/ 0 w 12201525"/>
              <a:gd name="connsiteY2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1525" h="2743200">
                <a:moveTo>
                  <a:pt x="0" y="0"/>
                </a:moveTo>
                <a:lnTo>
                  <a:pt x="12201525" y="0"/>
                </a:lnTo>
                <a:lnTo>
                  <a:pt x="12201525" y="2743200"/>
                </a:lnTo>
                <a:lnTo>
                  <a:pt x="10248900" y="2476500"/>
                </a:lnTo>
                <a:lnTo>
                  <a:pt x="9953625" y="2362200"/>
                </a:lnTo>
                <a:lnTo>
                  <a:pt x="9848850" y="2343150"/>
                </a:lnTo>
                <a:lnTo>
                  <a:pt x="9458325" y="2228850"/>
                </a:lnTo>
                <a:lnTo>
                  <a:pt x="8763000" y="2181225"/>
                </a:lnTo>
                <a:lnTo>
                  <a:pt x="8353425" y="1905000"/>
                </a:lnTo>
                <a:lnTo>
                  <a:pt x="7934325" y="1571625"/>
                </a:lnTo>
                <a:lnTo>
                  <a:pt x="7858125" y="1543050"/>
                </a:lnTo>
                <a:lnTo>
                  <a:pt x="7400925" y="1524000"/>
                </a:lnTo>
                <a:cubicBezTo>
                  <a:pt x="7293957" y="1481213"/>
                  <a:pt x="7325822" y="1488024"/>
                  <a:pt x="7219950" y="1466850"/>
                </a:cubicBezTo>
                <a:cubicBezTo>
                  <a:pt x="7216837" y="1466227"/>
                  <a:pt x="7213600" y="1466850"/>
                  <a:pt x="7210425" y="1466850"/>
                </a:cubicBezTo>
                <a:lnTo>
                  <a:pt x="6515100" y="1419225"/>
                </a:lnTo>
                <a:lnTo>
                  <a:pt x="6219825" y="1114425"/>
                </a:lnTo>
                <a:lnTo>
                  <a:pt x="5114925" y="1085850"/>
                </a:lnTo>
                <a:lnTo>
                  <a:pt x="4219575" y="1209675"/>
                </a:lnTo>
                <a:lnTo>
                  <a:pt x="3038475" y="1076325"/>
                </a:lnTo>
                <a:lnTo>
                  <a:pt x="2143125" y="1019175"/>
                </a:lnTo>
                <a:lnTo>
                  <a:pt x="2057400" y="1019175"/>
                </a:lnTo>
                <a:lnTo>
                  <a:pt x="1562100" y="742950"/>
                </a:lnTo>
                <a:lnTo>
                  <a:pt x="1400175" y="552450"/>
                </a:lnTo>
                <a:lnTo>
                  <a:pt x="1143000" y="238125"/>
                </a:lnTo>
                <a:lnTo>
                  <a:pt x="542925" y="152400"/>
                </a:lnTo>
                <a:lnTo>
                  <a:pt x="1905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6797E-52AA-539B-CCA1-5A4EEB8AC139}"/>
              </a:ext>
            </a:extLst>
          </p:cNvPr>
          <p:cNvSpPr/>
          <p:nvPr/>
        </p:nvSpPr>
        <p:spPr>
          <a:xfrm>
            <a:off x="3323977" y="3154780"/>
            <a:ext cx="1564104" cy="5414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2422B5-F9F7-A6C0-636F-283D64765FF8}"/>
              </a:ext>
            </a:extLst>
          </p:cNvPr>
          <p:cNvSpPr/>
          <p:nvPr/>
        </p:nvSpPr>
        <p:spPr>
          <a:xfrm>
            <a:off x="4115554" y="3696201"/>
            <a:ext cx="1564104" cy="5414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BFC8D-F12F-AF88-5C35-48E1F8DAA76B}"/>
              </a:ext>
            </a:extLst>
          </p:cNvPr>
          <p:cNvSpPr/>
          <p:nvPr/>
        </p:nvSpPr>
        <p:spPr>
          <a:xfrm>
            <a:off x="4892843" y="4237622"/>
            <a:ext cx="1564104" cy="5414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98194-8BD3-B9BE-A134-F7C8996AD7E3}"/>
              </a:ext>
            </a:extLst>
          </p:cNvPr>
          <p:cNvSpPr/>
          <p:nvPr/>
        </p:nvSpPr>
        <p:spPr>
          <a:xfrm>
            <a:off x="5674895" y="4779043"/>
            <a:ext cx="1564104" cy="5414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C32777-51D3-373D-F46D-2DF9CD474F9A}"/>
              </a:ext>
            </a:extLst>
          </p:cNvPr>
          <p:cNvSpPr txBox="1">
            <a:spLocks/>
          </p:cNvSpPr>
          <p:nvPr/>
        </p:nvSpPr>
        <p:spPr>
          <a:xfrm>
            <a:off x="0" y="6294119"/>
            <a:ext cx="9144000" cy="72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houses</a:t>
            </a:r>
          </a:p>
        </p:txBody>
      </p:sp>
    </p:spTree>
    <p:extLst>
      <p:ext uri="{BB962C8B-B14F-4D97-AF65-F5344CB8AC3E}">
        <p14:creationId xmlns:p14="http://schemas.microsoft.com/office/powerpoint/2010/main" val="131352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59</Words>
  <Application>Microsoft Office PowerPoint</Application>
  <PresentationFormat>寬螢幕</PresentationFormat>
  <Paragraphs>14</Paragraphs>
  <Slides>16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Times New Roman</vt:lpstr>
      <vt:lpstr>Office Theme</vt:lpstr>
      <vt:lpstr>[Lava Tubes Dwellings]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[Lava Tubes Dwellings]</dc:title>
  <dc:creator>Walter Chung</dc:creator>
  <cp:lastModifiedBy>Walter Chung</cp:lastModifiedBy>
  <cp:revision>1</cp:revision>
  <dcterms:created xsi:type="dcterms:W3CDTF">2024-09-11T22:21:58Z</dcterms:created>
  <dcterms:modified xsi:type="dcterms:W3CDTF">2024-09-12T08:53:08Z</dcterms:modified>
</cp:coreProperties>
</file>