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a3c898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a3c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f63ac0b1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ff63ac0b1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f63ac0b1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ff63ac0b1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f63ac0b1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ff63ac0b1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f63ac0e27_8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f63ac0e27_8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f63ac0e27_8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ff63ac0e27_8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f63ac0b1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ff63ac0b1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f63ac0e27_8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f63ac0e27_8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ncEeR0dv3DNDh5U05XwWD8uZk7jqfKLd/view" TargetMode="External"/><Relationship Id="rId4" Type="http://schemas.openxmlformats.org/officeDocument/2006/relationships/image" Target="../media/image1.jpg"/><Relationship Id="rId5" Type="http://schemas.openxmlformats.org/officeDocument/2006/relationships/hyperlink" Target="http://drive.google.com/file/d/1Z_IxL8lGTPZ4FnHZp1TldgtOjFp2G7ia/view" TargetMode="External"/><Relationship Id="rId6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Moonshot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Lava Tube Mapping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Alexander James Becoy • 12.09.2024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83099" y="712150"/>
            <a:ext cx="84321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Establish a methodology to robotically map a lava tube on Mars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Lava Tube in Italy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3661" y="99150"/>
            <a:ext cx="5840339" cy="50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351952" y="575950"/>
            <a:ext cx="53715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360332" y="1595776"/>
            <a:ext cx="53715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Train a ML model to transform  2D RGB images to 3D model of the lava tube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Data acquisition: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Unitree Go2 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3D pointclouds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2D images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Autonomous navigation </a:t>
            </a:r>
            <a:r>
              <a:rPr i="1" lang="en"/>
              <a:t>(bonus)</a:t>
            </a:r>
            <a:endParaRPr i="1"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0" l="0" r="0" t="27097"/>
          <a:stretch/>
        </p:blipFill>
        <p:spPr>
          <a:xfrm>
            <a:off x="131700" y="445222"/>
            <a:ext cx="2105299" cy="204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226" y="2571750"/>
            <a:ext cx="2323430" cy="204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351952" y="575950"/>
            <a:ext cx="53715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360332" y="1595776"/>
            <a:ext cx="53715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Train a ML model to transform  2D RGB images to 3D model of the lava tube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Data acquisition: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Unitree Go2 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3D pointclouds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2D images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Autonomous navigation </a:t>
            </a:r>
            <a:r>
              <a:rPr i="1" lang="en"/>
              <a:t>(bonus)</a:t>
            </a:r>
            <a:endParaRPr i="1"/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0" l="0" r="0" t="27097"/>
          <a:stretch/>
        </p:blipFill>
        <p:spPr>
          <a:xfrm>
            <a:off x="131700" y="445222"/>
            <a:ext cx="2105299" cy="204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226" y="2571750"/>
            <a:ext cx="2323430" cy="20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700" y="575950"/>
            <a:ext cx="3115191" cy="403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51" y="198650"/>
            <a:ext cx="8583823" cy="488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 title="2024-09-11 14-56-0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442" y="152400"/>
            <a:ext cx="860215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title="WhatsApp Video 2024-09-12 at 09.06.48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300" y="152400"/>
            <a:ext cx="272105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Thesis idea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Busy implementing…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General idea: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Optimization for</a:t>
            </a:r>
            <a:br>
              <a:rPr lang="en"/>
            </a:br>
            <a:r>
              <a:rPr lang="en"/>
              <a:t>robotic manipulators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15808" r="12171" t="0"/>
          <a:stretch/>
        </p:blipFill>
        <p:spPr>
          <a:xfrm>
            <a:off x="3127500" y="1031975"/>
            <a:ext cx="2360716" cy="362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6687" y="1031975"/>
            <a:ext cx="2456188" cy="36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