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CE8D0-27DF-F3C7-2228-71361A8B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9A14E4-58D8-922B-181A-DC4BFB8A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D69-6233-495B-A179-5C0E93E6127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489188-AF8F-1C0F-ADA7-8FDD5D95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608F89-FC56-B4D4-C3D0-2E89AD81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EF-F77D-4278-A621-59D682D5D4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C0B2AC-1065-E2A2-DBFA-66B720F4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962E1D-4DC7-E805-336D-96365B7B9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08D34-CBB9-9261-720F-457F9A5B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E2D69-6233-495B-A179-5C0E93E6127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355AD-976A-0246-1861-B40956864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453D6-FDCE-E1EE-7D38-572687285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2D0EF-F77D-4278-A621-59D682D5D4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B34266-08FF-70A7-7F93-9B972026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0ADA73-D00A-D7BB-EB08-581EAA94E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13539D-45C4-B2D9-EBD5-EC486EA0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3578A7-D230-7E57-7A87-EB9C0ADF8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062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AD0EAE-3607-4BD8-79CD-DFB19345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AAF247-575F-CDE8-3195-F5A25EDF4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96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541852-E71E-5E28-60D6-0CA5FDFC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B43DED-D094-1559-C25C-9F8A49D72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74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8831EE-2852-1813-874A-5A4ABC4F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064B4B-CBB4-6331-7291-DFC18D857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838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Benfield</dc:creator>
  <cp:lastModifiedBy>Sophia Benfield</cp:lastModifiedBy>
  <cp:revision>1</cp:revision>
  <dcterms:created xsi:type="dcterms:W3CDTF">2024-09-12T09:16:52Z</dcterms:created>
  <dcterms:modified xsi:type="dcterms:W3CDTF">2024-09-12T09:16:52Z</dcterms:modified>
</cp:coreProperties>
</file>