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9" r:id="rId4"/>
    <p:sldId id="261" r:id="rId5"/>
    <p:sldId id="257" r:id="rId6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827B67-FBB6-7882-4EBE-1F977FD12352}" v="371" dt="2025-06-26T13:21:24.456"/>
    <p1510:client id="{3496FA8E-1E89-4746-B44F-BE1E3D4A7093}" v="503" dt="2025-06-26T11:54:07.229"/>
    <p1510:client id="{9C65ADFB-C9B0-4F58-A69F-50A4040DA592}" v="812" dt="2025-06-26T13:26:43.393"/>
    <p1510:client id="{F833E484-0F9A-5F97-DA0C-5CA7EB17B5D0}" v="455" dt="2025-06-26T13:08:22.9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phia Benfield" userId="S::sbenfield@tudelft.nl::65d82262-1d86-4d2e-b7c5-a622c119e9ac" providerId="AD" clId="Web-{F833E484-0F9A-5F97-DA0C-5CA7EB17B5D0}"/>
    <pc:docChg chg="addSld modSld">
      <pc:chgData name="Sophia Benfield" userId="S::sbenfield@tudelft.nl::65d82262-1d86-4d2e-b7c5-a622c119e9ac" providerId="AD" clId="Web-{F833E484-0F9A-5F97-DA0C-5CA7EB17B5D0}" dt="2025-06-26T13:08:22.924" v="289" actId="1076"/>
      <pc:docMkLst>
        <pc:docMk/>
      </pc:docMkLst>
      <pc:sldChg chg="addSp delSp modSp">
        <pc:chgData name="Sophia Benfield" userId="S::sbenfield@tudelft.nl::65d82262-1d86-4d2e-b7c5-a622c119e9ac" providerId="AD" clId="Web-{F833E484-0F9A-5F97-DA0C-5CA7EB17B5D0}" dt="2025-06-26T12:53:14.045" v="64" actId="20577"/>
        <pc:sldMkLst>
          <pc:docMk/>
          <pc:sldMk cId="1882652886" sldId="260"/>
        </pc:sldMkLst>
        <pc:spChg chg="mod">
          <ac:chgData name="Sophia Benfield" userId="S::sbenfield@tudelft.nl::65d82262-1d86-4d2e-b7c5-a622c119e9ac" providerId="AD" clId="Web-{F833E484-0F9A-5F97-DA0C-5CA7EB17B5D0}" dt="2025-06-26T12:52:46.466" v="60" actId="14100"/>
          <ac:spMkLst>
            <pc:docMk/>
            <pc:sldMk cId="1882652886" sldId="260"/>
            <ac:spMk id="3" creationId="{5F5B71D0-A4E7-2EF5-A58A-CCC117B62B93}"/>
          </ac:spMkLst>
        </pc:spChg>
        <pc:spChg chg="mod">
          <ac:chgData name="Sophia Benfield" userId="S::sbenfield@tudelft.nl::65d82262-1d86-4d2e-b7c5-a622c119e9ac" providerId="AD" clId="Web-{F833E484-0F9A-5F97-DA0C-5CA7EB17B5D0}" dt="2025-06-26T12:53:14.045" v="64" actId="20577"/>
          <ac:spMkLst>
            <pc:docMk/>
            <pc:sldMk cId="1882652886" sldId="260"/>
            <ac:spMk id="4" creationId="{1882116A-343E-1320-F366-9DF7FB46662C}"/>
          </ac:spMkLst>
        </pc:spChg>
        <pc:picChg chg="add del mod">
          <ac:chgData name="Sophia Benfield" userId="S::sbenfield@tudelft.nl::65d82262-1d86-4d2e-b7c5-a622c119e9ac" providerId="AD" clId="Web-{F833E484-0F9A-5F97-DA0C-5CA7EB17B5D0}" dt="2025-06-26T12:51:15.275" v="1"/>
          <ac:picMkLst>
            <pc:docMk/>
            <pc:sldMk cId="1882652886" sldId="260"/>
            <ac:picMk id="7" creationId="{3D520AB5-F1F4-DC25-DC1E-E64F8B851ECC}"/>
          </ac:picMkLst>
        </pc:picChg>
      </pc:sldChg>
      <pc:sldChg chg="addSp delSp modSp new">
        <pc:chgData name="Sophia Benfield" userId="S::sbenfield@tudelft.nl::65d82262-1d86-4d2e-b7c5-a622c119e9ac" providerId="AD" clId="Web-{F833E484-0F9A-5F97-DA0C-5CA7EB17B5D0}" dt="2025-06-26T12:55:31.129" v="125"/>
        <pc:sldMkLst>
          <pc:docMk/>
          <pc:sldMk cId="1074992512" sldId="262"/>
        </pc:sldMkLst>
        <pc:picChg chg="add del mod">
          <ac:chgData name="Sophia Benfield" userId="S::sbenfield@tudelft.nl::65d82262-1d86-4d2e-b7c5-a622c119e9ac" providerId="AD" clId="Web-{F833E484-0F9A-5F97-DA0C-5CA7EB17B5D0}" dt="2025-06-26T12:55:31.129" v="125"/>
          <ac:picMkLst>
            <pc:docMk/>
            <pc:sldMk cId="1074992512" sldId="262"/>
            <ac:picMk id="2" creationId="{CA2F01D6-7F3B-53D5-04B6-711B2EEBB479}"/>
          </ac:picMkLst>
        </pc:picChg>
      </pc:sldChg>
      <pc:sldChg chg="addSp delSp modSp new">
        <pc:chgData name="Sophia Benfield" userId="S::sbenfield@tudelft.nl::65d82262-1d86-4d2e-b7c5-a622c119e9ac" providerId="AD" clId="Web-{F833E484-0F9A-5F97-DA0C-5CA7EB17B5D0}" dt="2025-06-26T13:08:22.924" v="289" actId="1076"/>
        <pc:sldMkLst>
          <pc:docMk/>
          <pc:sldMk cId="15755619" sldId="263"/>
        </pc:sldMkLst>
        <pc:spChg chg="add mod">
          <ac:chgData name="Sophia Benfield" userId="S::sbenfield@tudelft.nl::65d82262-1d86-4d2e-b7c5-a622c119e9ac" providerId="AD" clId="Web-{F833E484-0F9A-5F97-DA0C-5CA7EB17B5D0}" dt="2025-06-26T12:54:19.345" v="124" actId="1076"/>
          <ac:spMkLst>
            <pc:docMk/>
            <pc:sldMk cId="15755619" sldId="263"/>
            <ac:spMk id="3" creationId="{69F29346-FC26-149F-42F3-52951CD67BD0}"/>
          </ac:spMkLst>
        </pc:spChg>
        <pc:spChg chg="add mod">
          <ac:chgData name="Sophia Benfield" userId="S::sbenfield@tudelft.nl::65d82262-1d86-4d2e-b7c5-a622c119e9ac" providerId="AD" clId="Web-{F833E484-0F9A-5F97-DA0C-5CA7EB17B5D0}" dt="2025-06-26T12:53:48.422" v="84" actId="20577"/>
          <ac:spMkLst>
            <pc:docMk/>
            <pc:sldMk cId="15755619" sldId="263"/>
            <ac:spMk id="5" creationId="{61DC6C45-5BE1-81E3-A3FF-50D3ABCEA9B3}"/>
          </ac:spMkLst>
        </pc:spChg>
        <pc:spChg chg="add del mod">
          <ac:chgData name="Sophia Benfield" userId="S::sbenfield@tudelft.nl::65d82262-1d86-4d2e-b7c5-a622c119e9ac" providerId="AD" clId="Web-{F833E484-0F9A-5F97-DA0C-5CA7EB17B5D0}" dt="2025-06-26T12:57:00.351" v="129"/>
          <ac:spMkLst>
            <pc:docMk/>
            <pc:sldMk cId="15755619" sldId="263"/>
            <ac:spMk id="6" creationId="{37CD85D7-F771-1BF9-A920-335CD9D89DC6}"/>
          </ac:spMkLst>
        </pc:spChg>
        <pc:spChg chg="add mod">
          <ac:chgData name="Sophia Benfield" userId="S::sbenfield@tudelft.nl::65d82262-1d86-4d2e-b7c5-a622c119e9ac" providerId="AD" clId="Web-{F833E484-0F9A-5F97-DA0C-5CA7EB17B5D0}" dt="2025-06-26T13:03:19.822" v="271" actId="1076"/>
          <ac:spMkLst>
            <pc:docMk/>
            <pc:sldMk cId="15755619" sldId="263"/>
            <ac:spMk id="7" creationId="{AC7425D5-11CA-373F-9C0A-2141035B8CFB}"/>
          </ac:spMkLst>
        </pc:spChg>
        <pc:spChg chg="add mod">
          <ac:chgData name="Sophia Benfield" userId="S::sbenfield@tudelft.nl::65d82262-1d86-4d2e-b7c5-a622c119e9ac" providerId="AD" clId="Web-{F833E484-0F9A-5F97-DA0C-5CA7EB17B5D0}" dt="2025-06-26T13:03:01.927" v="246" actId="1076"/>
          <ac:spMkLst>
            <pc:docMk/>
            <pc:sldMk cId="15755619" sldId="263"/>
            <ac:spMk id="14" creationId="{6597C88D-8846-B849-90A7-64F233D6575C}"/>
          </ac:spMkLst>
        </pc:spChg>
        <pc:spChg chg="add mod">
          <ac:chgData name="Sophia Benfield" userId="S::sbenfield@tudelft.nl::65d82262-1d86-4d2e-b7c5-a622c119e9ac" providerId="AD" clId="Web-{F833E484-0F9A-5F97-DA0C-5CA7EB17B5D0}" dt="2025-06-26T13:08:22.924" v="289" actId="1076"/>
          <ac:spMkLst>
            <pc:docMk/>
            <pc:sldMk cId="15755619" sldId="263"/>
            <ac:spMk id="15" creationId="{5A1365DD-1CE0-4C45-42F1-65667D8FDC3C}"/>
          </ac:spMkLst>
        </pc:spChg>
        <pc:picChg chg="add del mod modCrop">
          <ac:chgData name="Sophia Benfield" userId="S::sbenfield@tudelft.nl::65d82262-1d86-4d2e-b7c5-a622c119e9ac" providerId="AD" clId="Web-{F833E484-0F9A-5F97-DA0C-5CA7EB17B5D0}" dt="2025-06-26T12:59:00.496" v="153"/>
          <ac:picMkLst>
            <pc:docMk/>
            <pc:sldMk cId="15755619" sldId="263"/>
            <ac:picMk id="9" creationId="{AA89B20C-773A-1405-63D4-C2E94A3DE395}"/>
          </ac:picMkLst>
        </pc:picChg>
        <pc:picChg chg="add del mod modCrop">
          <ac:chgData name="Sophia Benfield" userId="S::sbenfield@tudelft.nl::65d82262-1d86-4d2e-b7c5-a622c119e9ac" providerId="AD" clId="Web-{F833E484-0F9A-5F97-DA0C-5CA7EB17B5D0}" dt="2025-06-26T13:00:30.531" v="160"/>
          <ac:picMkLst>
            <pc:docMk/>
            <pc:sldMk cId="15755619" sldId="263"/>
            <ac:picMk id="11" creationId="{C367F31F-3DB1-8591-DFF3-EB8A13795C25}"/>
          </ac:picMkLst>
        </pc:picChg>
        <pc:picChg chg="add del mod modCrop">
          <ac:chgData name="Sophia Benfield" userId="S::sbenfield@tudelft.nl::65d82262-1d86-4d2e-b7c5-a622c119e9ac" providerId="AD" clId="Web-{F833E484-0F9A-5F97-DA0C-5CA7EB17B5D0}" dt="2025-06-26T13:00:54.485" v="170"/>
          <ac:picMkLst>
            <pc:docMk/>
            <pc:sldMk cId="15755619" sldId="263"/>
            <ac:picMk id="12" creationId="{B3B0A789-D6EB-1D73-F30F-86FD10FFB675}"/>
          </ac:picMkLst>
        </pc:picChg>
        <pc:picChg chg="add mod">
          <ac:chgData name="Sophia Benfield" userId="S::sbenfield@tudelft.nl::65d82262-1d86-4d2e-b7c5-a622c119e9ac" providerId="AD" clId="Web-{F833E484-0F9A-5F97-DA0C-5CA7EB17B5D0}" dt="2025-06-26T13:02:52.458" v="241" actId="1076"/>
          <ac:picMkLst>
            <pc:docMk/>
            <pc:sldMk cId="15755619" sldId="263"/>
            <ac:picMk id="13" creationId="{053F1B38-F741-5785-B18B-D2C164018C58}"/>
          </ac:picMkLst>
        </pc:picChg>
        <pc:picChg chg="add del mod modCrop">
          <ac:chgData name="Sophia Benfield" userId="S::sbenfield@tudelft.nl::65d82262-1d86-4d2e-b7c5-a622c119e9ac" providerId="AD" clId="Web-{F833E484-0F9A-5F97-DA0C-5CA7EB17B5D0}" dt="2025-06-26T13:08:00.861" v="281"/>
          <ac:picMkLst>
            <pc:docMk/>
            <pc:sldMk cId="15755619" sldId="263"/>
            <ac:picMk id="16" creationId="{95D5B254-E71B-CCCA-DE1F-57304E56A2BB}"/>
          </ac:picMkLst>
        </pc:picChg>
        <pc:picChg chg="add mod modCrop">
          <ac:chgData name="Sophia Benfield" userId="S::sbenfield@tudelft.nl::65d82262-1d86-4d2e-b7c5-a622c119e9ac" providerId="AD" clId="Web-{F833E484-0F9A-5F97-DA0C-5CA7EB17B5D0}" dt="2025-06-26T13:08:19.502" v="288" actId="1076"/>
          <ac:picMkLst>
            <pc:docMk/>
            <pc:sldMk cId="15755619" sldId="263"/>
            <ac:picMk id="17" creationId="{F3576A80-54F8-C84C-8978-B033F856F2D9}"/>
          </ac:picMkLst>
        </pc:picChg>
      </pc:sldChg>
    </pc:docChg>
  </pc:docChgLst>
  <pc:docChgLst>
    <pc:chgData name="Regina Regina Tania Tan" userId="e02d076f-526b-456a-9cfd-11458c1f17c3" providerId="ADAL" clId="{3496FA8E-1E89-4746-B44F-BE1E3D4A7093}"/>
    <pc:docChg chg="undo custSel addSld modSld">
      <pc:chgData name="Regina Regina Tania Tan" userId="e02d076f-526b-456a-9cfd-11458c1f17c3" providerId="ADAL" clId="{3496FA8E-1E89-4746-B44F-BE1E3D4A7093}" dt="2025-06-26T11:54:07.229" v="501" actId="1076"/>
      <pc:docMkLst>
        <pc:docMk/>
      </pc:docMkLst>
      <pc:sldChg chg="modSp mod">
        <pc:chgData name="Regina Regina Tania Tan" userId="e02d076f-526b-456a-9cfd-11458c1f17c3" providerId="ADAL" clId="{3496FA8E-1E89-4746-B44F-BE1E3D4A7093}" dt="2025-06-26T11:45:51.372" v="257" actId="20577"/>
        <pc:sldMkLst>
          <pc:docMk/>
          <pc:sldMk cId="2875000124" sldId="256"/>
        </pc:sldMkLst>
        <pc:spChg chg="mod">
          <ac:chgData name="Regina Regina Tania Tan" userId="e02d076f-526b-456a-9cfd-11458c1f17c3" providerId="ADAL" clId="{3496FA8E-1E89-4746-B44F-BE1E3D4A7093}" dt="2025-06-26T11:45:51.372" v="257" actId="20577"/>
          <ac:spMkLst>
            <pc:docMk/>
            <pc:sldMk cId="2875000124" sldId="256"/>
            <ac:spMk id="3" creationId="{B49A7A27-347D-328E-AE3D-F681A95638D5}"/>
          </ac:spMkLst>
        </pc:spChg>
      </pc:sldChg>
      <pc:sldChg chg="addSp modSp mod">
        <pc:chgData name="Regina Regina Tania Tan" userId="e02d076f-526b-456a-9cfd-11458c1f17c3" providerId="ADAL" clId="{3496FA8E-1E89-4746-B44F-BE1E3D4A7093}" dt="2025-06-26T11:22:54.751" v="13" actId="14100"/>
        <pc:sldMkLst>
          <pc:docMk/>
          <pc:sldMk cId="3368576794" sldId="258"/>
        </pc:sldMkLst>
        <pc:spChg chg="add">
          <ac:chgData name="Regina Regina Tania Tan" userId="e02d076f-526b-456a-9cfd-11458c1f17c3" providerId="ADAL" clId="{3496FA8E-1E89-4746-B44F-BE1E3D4A7093}" dt="2025-06-26T11:19:40.695" v="0"/>
          <ac:spMkLst>
            <pc:docMk/>
            <pc:sldMk cId="3368576794" sldId="258"/>
            <ac:spMk id="3" creationId="{09E96A73-3CD9-B399-8D93-7498F51A2BAC}"/>
          </ac:spMkLst>
        </pc:spChg>
        <pc:picChg chg="add mod modCrop">
          <ac:chgData name="Regina Regina Tania Tan" userId="e02d076f-526b-456a-9cfd-11458c1f17c3" providerId="ADAL" clId="{3496FA8E-1E89-4746-B44F-BE1E3D4A7093}" dt="2025-06-26T11:22:54.751" v="13" actId="14100"/>
          <ac:picMkLst>
            <pc:docMk/>
            <pc:sldMk cId="3368576794" sldId="258"/>
            <ac:picMk id="4" creationId="{CA33CC18-B9BE-3A5E-D5C4-89F5FCE7E385}"/>
          </ac:picMkLst>
        </pc:picChg>
      </pc:sldChg>
      <pc:sldChg chg="addSp delSp modSp mod">
        <pc:chgData name="Regina Regina Tania Tan" userId="e02d076f-526b-456a-9cfd-11458c1f17c3" providerId="ADAL" clId="{3496FA8E-1E89-4746-B44F-BE1E3D4A7093}" dt="2025-06-26T11:41:50.132" v="203" actId="478"/>
        <pc:sldMkLst>
          <pc:docMk/>
          <pc:sldMk cId="1502969613" sldId="259"/>
        </pc:sldMkLst>
        <pc:spChg chg="mod">
          <ac:chgData name="Regina Regina Tania Tan" userId="e02d076f-526b-456a-9cfd-11458c1f17c3" providerId="ADAL" clId="{3496FA8E-1E89-4746-B44F-BE1E3D4A7093}" dt="2025-06-26T11:26:11.604" v="30" actId="1076"/>
          <ac:spMkLst>
            <pc:docMk/>
            <pc:sldMk cId="1502969613" sldId="259"/>
            <ac:spMk id="2" creationId="{4D9667EB-D808-41B1-4F1D-A75A3FC9C655}"/>
          </ac:spMkLst>
        </pc:spChg>
        <pc:spChg chg="add">
          <ac:chgData name="Regina Regina Tania Tan" userId="e02d076f-526b-456a-9cfd-11458c1f17c3" providerId="ADAL" clId="{3496FA8E-1E89-4746-B44F-BE1E3D4A7093}" dt="2025-06-26T11:24:55.302" v="14"/>
          <ac:spMkLst>
            <pc:docMk/>
            <pc:sldMk cId="1502969613" sldId="259"/>
            <ac:spMk id="3" creationId="{F6EEE842-057E-8FBB-0958-F8EE433AA0BC}"/>
          </ac:spMkLst>
        </pc:spChg>
        <pc:spChg chg="add del mod">
          <ac:chgData name="Regina Regina Tania Tan" userId="e02d076f-526b-456a-9cfd-11458c1f17c3" providerId="ADAL" clId="{3496FA8E-1E89-4746-B44F-BE1E3D4A7093}" dt="2025-06-26T11:30:30.427" v="38" actId="478"/>
          <ac:spMkLst>
            <pc:docMk/>
            <pc:sldMk cId="1502969613" sldId="259"/>
            <ac:spMk id="6" creationId="{202ADDD5-0EAF-D5FD-E3CA-D473E8E72D79}"/>
          </ac:spMkLst>
        </pc:spChg>
        <pc:spChg chg="add mod">
          <ac:chgData name="Regina Regina Tania Tan" userId="e02d076f-526b-456a-9cfd-11458c1f17c3" providerId="ADAL" clId="{3496FA8E-1E89-4746-B44F-BE1E3D4A7093}" dt="2025-06-26T11:39:25.492" v="145" actId="1076"/>
          <ac:spMkLst>
            <pc:docMk/>
            <pc:sldMk cId="1502969613" sldId="259"/>
            <ac:spMk id="7" creationId="{0633F81F-15C7-50C2-D6EC-9342BD2BDEA3}"/>
          </ac:spMkLst>
        </pc:spChg>
        <pc:spChg chg="mod">
          <ac:chgData name="Regina Regina Tania Tan" userId="e02d076f-526b-456a-9cfd-11458c1f17c3" providerId="ADAL" clId="{3496FA8E-1E89-4746-B44F-BE1E3D4A7093}" dt="2025-06-26T11:40:41.716" v="169" actId="1076"/>
          <ac:spMkLst>
            <pc:docMk/>
            <pc:sldMk cId="1502969613" sldId="259"/>
            <ac:spMk id="8" creationId="{575B75E2-0D8D-67B5-5EF8-9488699360FC}"/>
          </ac:spMkLst>
        </pc:spChg>
        <pc:spChg chg="add mod">
          <ac:chgData name="Regina Regina Tania Tan" userId="e02d076f-526b-456a-9cfd-11458c1f17c3" providerId="ADAL" clId="{3496FA8E-1E89-4746-B44F-BE1E3D4A7093}" dt="2025-06-26T11:41:41.142" v="202" actId="20577"/>
          <ac:spMkLst>
            <pc:docMk/>
            <pc:sldMk cId="1502969613" sldId="259"/>
            <ac:spMk id="9" creationId="{62911F8C-8A81-E51E-CA14-58964459BCFC}"/>
          </ac:spMkLst>
        </pc:spChg>
        <pc:spChg chg="mod">
          <ac:chgData name="Regina Regina Tania Tan" userId="e02d076f-526b-456a-9cfd-11458c1f17c3" providerId="ADAL" clId="{3496FA8E-1E89-4746-B44F-BE1E3D4A7093}" dt="2025-06-26T11:40:04.735" v="159" actId="1076"/>
          <ac:spMkLst>
            <pc:docMk/>
            <pc:sldMk cId="1502969613" sldId="259"/>
            <ac:spMk id="10" creationId="{82AC347C-B265-F89D-CCB0-596F31FBEA8F}"/>
          </ac:spMkLst>
        </pc:spChg>
        <pc:spChg chg="add del mod">
          <ac:chgData name="Regina Regina Tania Tan" userId="e02d076f-526b-456a-9cfd-11458c1f17c3" providerId="ADAL" clId="{3496FA8E-1E89-4746-B44F-BE1E3D4A7093}" dt="2025-06-26T11:41:50.132" v="203" actId="478"/>
          <ac:spMkLst>
            <pc:docMk/>
            <pc:sldMk cId="1502969613" sldId="259"/>
            <ac:spMk id="11" creationId="{3761CA57-E0A5-D738-A1BA-32E7C95DE5F7}"/>
          </ac:spMkLst>
        </pc:spChg>
        <pc:spChg chg="mod">
          <ac:chgData name="Regina Regina Tania Tan" userId="e02d076f-526b-456a-9cfd-11458c1f17c3" providerId="ADAL" clId="{3496FA8E-1E89-4746-B44F-BE1E3D4A7093}" dt="2025-06-26T11:39:50.135" v="155" actId="1076"/>
          <ac:spMkLst>
            <pc:docMk/>
            <pc:sldMk cId="1502969613" sldId="259"/>
            <ac:spMk id="12" creationId="{3431A127-BFD9-1E0E-D302-0BDF226120B5}"/>
          </ac:spMkLst>
        </pc:spChg>
        <pc:picChg chg="add mod modCrop">
          <ac:chgData name="Regina Regina Tania Tan" userId="e02d076f-526b-456a-9cfd-11458c1f17c3" providerId="ADAL" clId="{3496FA8E-1E89-4746-B44F-BE1E3D4A7093}" dt="2025-06-26T11:38:23.884" v="133" actId="1076"/>
          <ac:picMkLst>
            <pc:docMk/>
            <pc:sldMk cId="1502969613" sldId="259"/>
            <ac:picMk id="4" creationId="{685B86AB-83C1-2C26-86DF-E1DFC8F3FC60}"/>
          </ac:picMkLst>
        </pc:picChg>
        <pc:cxnChg chg="add del mod">
          <ac:chgData name="Regina Regina Tania Tan" userId="e02d076f-526b-456a-9cfd-11458c1f17c3" providerId="ADAL" clId="{3496FA8E-1E89-4746-B44F-BE1E3D4A7093}" dt="2025-06-26T11:38:54.808" v="139" actId="11529"/>
          <ac:cxnSpMkLst>
            <pc:docMk/>
            <pc:sldMk cId="1502969613" sldId="259"/>
            <ac:cxnSpMk id="14" creationId="{A8B34DFB-9E31-236D-6408-1C02E10A4A3E}"/>
          </ac:cxnSpMkLst>
        </pc:cxnChg>
        <pc:cxnChg chg="add mod">
          <ac:chgData name="Regina Regina Tania Tan" userId="e02d076f-526b-456a-9cfd-11458c1f17c3" providerId="ADAL" clId="{3496FA8E-1E89-4746-B44F-BE1E3D4A7093}" dt="2025-06-26T11:39:28.237" v="146" actId="14100"/>
          <ac:cxnSpMkLst>
            <pc:docMk/>
            <pc:sldMk cId="1502969613" sldId="259"/>
            <ac:cxnSpMk id="16" creationId="{48E08B65-4A6B-E5EC-FF9D-B7C4E68C362E}"/>
          </ac:cxnSpMkLst>
        </pc:cxnChg>
        <pc:cxnChg chg="add mod">
          <ac:chgData name="Regina Regina Tania Tan" userId="e02d076f-526b-456a-9cfd-11458c1f17c3" providerId="ADAL" clId="{3496FA8E-1E89-4746-B44F-BE1E3D4A7093}" dt="2025-06-26T11:40:04.735" v="159" actId="1076"/>
          <ac:cxnSpMkLst>
            <pc:docMk/>
            <pc:sldMk cId="1502969613" sldId="259"/>
            <ac:cxnSpMk id="19" creationId="{D9F52273-06E3-79C3-0DB1-96D586142DA6}"/>
          </ac:cxnSpMkLst>
        </pc:cxnChg>
        <pc:cxnChg chg="add mod">
          <ac:chgData name="Regina Regina Tania Tan" userId="e02d076f-526b-456a-9cfd-11458c1f17c3" providerId="ADAL" clId="{3496FA8E-1E89-4746-B44F-BE1E3D4A7093}" dt="2025-06-26T11:39:53.507" v="156" actId="14100"/>
          <ac:cxnSpMkLst>
            <pc:docMk/>
            <pc:sldMk cId="1502969613" sldId="259"/>
            <ac:cxnSpMk id="22" creationId="{36E9E814-B8CC-9FDD-49A5-8E87B679BFE4}"/>
          </ac:cxnSpMkLst>
        </pc:cxnChg>
        <pc:cxnChg chg="add mod">
          <ac:chgData name="Regina Regina Tania Tan" userId="e02d076f-526b-456a-9cfd-11458c1f17c3" providerId="ADAL" clId="{3496FA8E-1E89-4746-B44F-BE1E3D4A7093}" dt="2025-06-26T11:41:02.795" v="173" actId="14100"/>
          <ac:cxnSpMkLst>
            <pc:docMk/>
            <pc:sldMk cId="1502969613" sldId="259"/>
            <ac:cxnSpMk id="27" creationId="{590E005F-139E-9629-81DF-A359210FAFFF}"/>
          </ac:cxnSpMkLst>
        </pc:cxnChg>
        <pc:cxnChg chg="add del mod">
          <ac:chgData name="Regina Regina Tania Tan" userId="e02d076f-526b-456a-9cfd-11458c1f17c3" providerId="ADAL" clId="{3496FA8E-1E89-4746-B44F-BE1E3D4A7093}" dt="2025-06-26T11:41:22.985" v="177" actId="478"/>
          <ac:cxnSpMkLst>
            <pc:docMk/>
            <pc:sldMk cId="1502969613" sldId="259"/>
            <ac:cxnSpMk id="30" creationId="{53B45D22-8999-AB8F-1C2E-2838055722D4}"/>
          </ac:cxnSpMkLst>
        </pc:cxnChg>
      </pc:sldChg>
      <pc:sldChg chg="addSp delSp modSp new mod">
        <pc:chgData name="Regina Regina Tania Tan" userId="e02d076f-526b-456a-9cfd-11458c1f17c3" providerId="ADAL" clId="{3496FA8E-1E89-4746-B44F-BE1E3D4A7093}" dt="2025-06-26T11:54:07.229" v="501" actId="1076"/>
        <pc:sldMkLst>
          <pc:docMk/>
          <pc:sldMk cId="991026091" sldId="261"/>
        </pc:sldMkLst>
        <pc:spChg chg="add mod">
          <ac:chgData name="Regina Regina Tania Tan" userId="e02d076f-526b-456a-9cfd-11458c1f17c3" providerId="ADAL" clId="{3496FA8E-1E89-4746-B44F-BE1E3D4A7093}" dt="2025-06-26T11:54:07.229" v="501" actId="1076"/>
          <ac:spMkLst>
            <pc:docMk/>
            <pc:sldMk cId="991026091" sldId="261"/>
            <ac:spMk id="2" creationId="{9CF3E05D-B408-A1B6-218D-9A9B79A08122}"/>
          </ac:spMkLst>
        </pc:spChg>
        <pc:spChg chg="add mod">
          <ac:chgData name="Regina Regina Tania Tan" userId="e02d076f-526b-456a-9cfd-11458c1f17c3" providerId="ADAL" clId="{3496FA8E-1E89-4746-B44F-BE1E3D4A7093}" dt="2025-06-26T11:54:07.229" v="501" actId="1076"/>
          <ac:spMkLst>
            <pc:docMk/>
            <pc:sldMk cId="991026091" sldId="261"/>
            <ac:spMk id="3" creationId="{820B5675-D17D-B364-DCF2-17E38C8AAB62}"/>
          </ac:spMkLst>
        </pc:spChg>
        <pc:spChg chg="add mod">
          <ac:chgData name="Regina Regina Tania Tan" userId="e02d076f-526b-456a-9cfd-11458c1f17c3" providerId="ADAL" clId="{3496FA8E-1E89-4746-B44F-BE1E3D4A7093}" dt="2025-06-26T11:54:07.229" v="501" actId="1076"/>
          <ac:spMkLst>
            <pc:docMk/>
            <pc:sldMk cId="991026091" sldId="261"/>
            <ac:spMk id="4" creationId="{72353D51-1D78-B9EC-BEBF-50A169FC139B}"/>
          </ac:spMkLst>
        </pc:spChg>
        <pc:spChg chg="add del mod">
          <ac:chgData name="Regina Regina Tania Tan" userId="e02d076f-526b-456a-9cfd-11458c1f17c3" providerId="ADAL" clId="{3496FA8E-1E89-4746-B44F-BE1E3D4A7093}" dt="2025-06-26T11:49:00.785" v="375" actId="478"/>
          <ac:spMkLst>
            <pc:docMk/>
            <pc:sldMk cId="991026091" sldId="261"/>
            <ac:spMk id="5" creationId="{8991FB05-C25D-5503-7ED4-D6802990F394}"/>
          </ac:spMkLst>
        </pc:spChg>
        <pc:spChg chg="add mod">
          <ac:chgData name="Regina Regina Tania Tan" userId="e02d076f-526b-456a-9cfd-11458c1f17c3" providerId="ADAL" clId="{3496FA8E-1E89-4746-B44F-BE1E3D4A7093}" dt="2025-06-26T11:54:07.229" v="501" actId="1076"/>
          <ac:spMkLst>
            <pc:docMk/>
            <pc:sldMk cId="991026091" sldId="261"/>
            <ac:spMk id="6" creationId="{6588233F-693C-33A9-DC44-393DFD5E17B4}"/>
          </ac:spMkLst>
        </pc:spChg>
        <pc:spChg chg="add mod">
          <ac:chgData name="Regina Regina Tania Tan" userId="e02d076f-526b-456a-9cfd-11458c1f17c3" providerId="ADAL" clId="{3496FA8E-1E89-4746-B44F-BE1E3D4A7093}" dt="2025-06-26T11:54:07.229" v="501" actId="1076"/>
          <ac:spMkLst>
            <pc:docMk/>
            <pc:sldMk cId="991026091" sldId="261"/>
            <ac:spMk id="7" creationId="{1A4E04D5-8133-2A10-C1FF-99F55EBF8B3C}"/>
          </ac:spMkLst>
        </pc:spChg>
        <pc:spChg chg="add del mod">
          <ac:chgData name="Regina Regina Tania Tan" userId="e02d076f-526b-456a-9cfd-11458c1f17c3" providerId="ADAL" clId="{3496FA8E-1E89-4746-B44F-BE1E3D4A7093}" dt="2025-06-26T11:51:54.399" v="466" actId="478"/>
          <ac:spMkLst>
            <pc:docMk/>
            <pc:sldMk cId="991026091" sldId="261"/>
            <ac:spMk id="13" creationId="{3211F1B8-79F8-6403-69B8-F8AF3B4CFC34}"/>
          </ac:spMkLst>
        </pc:spChg>
        <pc:spChg chg="add del mod">
          <ac:chgData name="Regina Regina Tania Tan" userId="e02d076f-526b-456a-9cfd-11458c1f17c3" providerId="ADAL" clId="{3496FA8E-1E89-4746-B44F-BE1E3D4A7093}" dt="2025-06-26T11:51:54.399" v="466" actId="478"/>
          <ac:spMkLst>
            <pc:docMk/>
            <pc:sldMk cId="991026091" sldId="261"/>
            <ac:spMk id="14" creationId="{F63806A0-E06A-85A2-FCE1-856E86A6216E}"/>
          </ac:spMkLst>
        </pc:spChg>
        <pc:spChg chg="add mod">
          <ac:chgData name="Regina Regina Tania Tan" userId="e02d076f-526b-456a-9cfd-11458c1f17c3" providerId="ADAL" clId="{3496FA8E-1E89-4746-B44F-BE1E3D4A7093}" dt="2025-06-26T11:54:07.229" v="501" actId="1076"/>
          <ac:spMkLst>
            <pc:docMk/>
            <pc:sldMk cId="991026091" sldId="261"/>
            <ac:spMk id="33" creationId="{B967C351-46A6-5979-9862-E6C44543FC4A}"/>
          </ac:spMkLst>
        </pc:spChg>
        <pc:spChg chg="add mod">
          <ac:chgData name="Regina Regina Tania Tan" userId="e02d076f-526b-456a-9cfd-11458c1f17c3" providerId="ADAL" clId="{3496FA8E-1E89-4746-B44F-BE1E3D4A7093}" dt="2025-06-26T11:54:07.229" v="501" actId="1076"/>
          <ac:spMkLst>
            <pc:docMk/>
            <pc:sldMk cId="991026091" sldId="261"/>
            <ac:spMk id="58" creationId="{F158511E-A2D4-5A69-7C35-B5B14DDCD3C3}"/>
          </ac:spMkLst>
        </pc:spChg>
        <pc:spChg chg="add del mod">
          <ac:chgData name="Regina Regina Tania Tan" userId="e02d076f-526b-456a-9cfd-11458c1f17c3" providerId="ADAL" clId="{3496FA8E-1E89-4746-B44F-BE1E3D4A7093}" dt="2025-06-26T11:53:26.582" v="497" actId="478"/>
          <ac:spMkLst>
            <pc:docMk/>
            <pc:sldMk cId="991026091" sldId="261"/>
            <ac:spMk id="59" creationId="{71D4E4FD-86AB-ED63-C155-6ACE02C390EE}"/>
          </ac:spMkLst>
        </pc:spChg>
        <pc:cxnChg chg="add del mod">
          <ac:chgData name="Regina Regina Tania Tan" userId="e02d076f-526b-456a-9cfd-11458c1f17c3" providerId="ADAL" clId="{3496FA8E-1E89-4746-B44F-BE1E3D4A7093}" dt="2025-06-26T11:46:49.687" v="264" actId="478"/>
          <ac:cxnSpMkLst>
            <pc:docMk/>
            <pc:sldMk cId="991026091" sldId="261"/>
            <ac:cxnSpMk id="9" creationId="{FEBE7358-43A1-B87C-1531-71019910B0D5}"/>
          </ac:cxnSpMkLst>
        </pc:cxnChg>
        <pc:cxnChg chg="add mod">
          <ac:chgData name="Regina Regina Tania Tan" userId="e02d076f-526b-456a-9cfd-11458c1f17c3" providerId="ADAL" clId="{3496FA8E-1E89-4746-B44F-BE1E3D4A7093}" dt="2025-06-26T11:54:07.229" v="501" actId="1076"/>
          <ac:cxnSpMkLst>
            <pc:docMk/>
            <pc:sldMk cId="991026091" sldId="261"/>
            <ac:cxnSpMk id="11" creationId="{73B3C83B-EC48-9F6B-0443-9DC96C5FB97F}"/>
          </ac:cxnSpMkLst>
        </pc:cxnChg>
        <pc:cxnChg chg="add mod">
          <ac:chgData name="Regina Regina Tania Tan" userId="e02d076f-526b-456a-9cfd-11458c1f17c3" providerId="ADAL" clId="{3496FA8E-1E89-4746-B44F-BE1E3D4A7093}" dt="2025-06-26T11:54:07.229" v="501" actId="1076"/>
          <ac:cxnSpMkLst>
            <pc:docMk/>
            <pc:sldMk cId="991026091" sldId="261"/>
            <ac:cxnSpMk id="15" creationId="{4F028F5D-9F52-B4DE-97B6-D958B33564E3}"/>
          </ac:cxnSpMkLst>
        </pc:cxnChg>
        <pc:cxnChg chg="add mod">
          <ac:chgData name="Regina Regina Tania Tan" userId="e02d076f-526b-456a-9cfd-11458c1f17c3" providerId="ADAL" clId="{3496FA8E-1E89-4746-B44F-BE1E3D4A7093}" dt="2025-06-26T11:54:07.229" v="501" actId="1076"/>
          <ac:cxnSpMkLst>
            <pc:docMk/>
            <pc:sldMk cId="991026091" sldId="261"/>
            <ac:cxnSpMk id="23" creationId="{3CD24C69-09A8-DBED-384F-955687B00CA5}"/>
          </ac:cxnSpMkLst>
        </pc:cxnChg>
        <pc:cxnChg chg="add del mod">
          <ac:chgData name="Regina Regina Tania Tan" userId="e02d076f-526b-456a-9cfd-11458c1f17c3" providerId="ADAL" clId="{3496FA8E-1E89-4746-B44F-BE1E3D4A7093}" dt="2025-06-26T11:52:02.990" v="467" actId="478"/>
          <ac:cxnSpMkLst>
            <pc:docMk/>
            <pc:sldMk cId="991026091" sldId="261"/>
            <ac:cxnSpMk id="47" creationId="{2A20AD9F-D6C0-AAD1-D39C-2AD5EB857993}"/>
          </ac:cxnSpMkLst>
        </pc:cxnChg>
      </pc:sldChg>
    </pc:docChg>
  </pc:docChgLst>
  <pc:docChgLst>
    <pc:chgData name="Sophia Benfield" userId="S::sbenfield@tudelft.nl::65d82262-1d86-4d2e-b7c5-a622c119e9ac" providerId="AD" clId="Web-{0B827B67-FBB6-7882-4EBE-1F977FD12352}"/>
    <pc:docChg chg="delSld modSld">
      <pc:chgData name="Sophia Benfield" userId="S::sbenfield@tudelft.nl::65d82262-1d86-4d2e-b7c5-a622c119e9ac" providerId="AD" clId="Web-{0B827B67-FBB6-7882-4EBE-1F977FD12352}" dt="2025-06-26T13:21:24.456" v="224" actId="1076"/>
      <pc:docMkLst>
        <pc:docMk/>
      </pc:docMkLst>
      <pc:sldChg chg="addSp modSp">
        <pc:chgData name="Sophia Benfield" userId="S::sbenfield@tudelft.nl::65d82262-1d86-4d2e-b7c5-a622c119e9ac" providerId="AD" clId="Web-{0B827B67-FBB6-7882-4EBE-1F977FD12352}" dt="2025-06-26T13:20:30.453" v="216" actId="1076"/>
        <pc:sldMkLst>
          <pc:docMk/>
          <pc:sldMk cId="1105854675" sldId="257"/>
        </pc:sldMkLst>
        <pc:spChg chg="add mod">
          <ac:chgData name="Sophia Benfield" userId="S::sbenfield@tudelft.nl::65d82262-1d86-4d2e-b7c5-a622c119e9ac" providerId="AD" clId="Web-{0B827B67-FBB6-7882-4EBE-1F977FD12352}" dt="2025-06-26T13:20:30.453" v="216" actId="1076"/>
          <ac:spMkLst>
            <pc:docMk/>
            <pc:sldMk cId="1105854675" sldId="257"/>
            <ac:spMk id="9" creationId="{07FB0951-9518-5CAA-4A3E-52E52DC83885}"/>
          </ac:spMkLst>
        </pc:spChg>
      </pc:sldChg>
      <pc:sldChg chg="del">
        <pc:chgData name="Sophia Benfield" userId="S::sbenfield@tudelft.nl::65d82262-1d86-4d2e-b7c5-a622c119e9ac" providerId="AD" clId="Web-{0B827B67-FBB6-7882-4EBE-1F977FD12352}" dt="2025-06-26T13:19:52.249" v="200"/>
        <pc:sldMkLst>
          <pc:docMk/>
          <pc:sldMk cId="1074992512" sldId="262"/>
        </pc:sldMkLst>
      </pc:sldChg>
      <pc:sldChg chg="addSp delSp modSp">
        <pc:chgData name="Sophia Benfield" userId="S::sbenfield@tudelft.nl::65d82262-1d86-4d2e-b7c5-a622c119e9ac" providerId="AD" clId="Web-{0B827B67-FBB6-7882-4EBE-1F977FD12352}" dt="2025-06-26T13:21:24.456" v="224" actId="1076"/>
        <pc:sldMkLst>
          <pc:docMk/>
          <pc:sldMk cId="15755619" sldId="263"/>
        </pc:sldMkLst>
        <pc:spChg chg="add mod">
          <ac:chgData name="Sophia Benfield" userId="S::sbenfield@tudelft.nl::65d82262-1d86-4d2e-b7c5-a622c119e9ac" providerId="AD" clId="Web-{0B827B67-FBB6-7882-4EBE-1F977FD12352}" dt="2025-06-26T13:18:13.306" v="172" actId="1076"/>
          <ac:spMkLst>
            <pc:docMk/>
            <pc:sldMk cId="15755619" sldId="263"/>
            <ac:spMk id="2" creationId="{A2BCCCE0-5196-6393-94BD-0BC586DD23F2}"/>
          </ac:spMkLst>
        </pc:spChg>
        <pc:spChg chg="mod">
          <ac:chgData name="Sophia Benfield" userId="S::sbenfield@tudelft.nl::65d82262-1d86-4d2e-b7c5-a622c119e9ac" providerId="AD" clId="Web-{0B827B67-FBB6-7882-4EBE-1F977FD12352}" dt="2025-06-26T13:11:20.382" v="36" actId="1076"/>
          <ac:spMkLst>
            <pc:docMk/>
            <pc:sldMk cId="15755619" sldId="263"/>
            <ac:spMk id="3" creationId="{69F29346-FC26-149F-42F3-52951CD67BD0}"/>
          </ac:spMkLst>
        </pc:spChg>
        <pc:spChg chg="add mod">
          <ac:chgData name="Sophia Benfield" userId="S::sbenfield@tudelft.nl::65d82262-1d86-4d2e-b7c5-a622c119e9ac" providerId="AD" clId="Web-{0B827B67-FBB6-7882-4EBE-1F977FD12352}" dt="2025-06-26T13:15:05.329" v="107" actId="1076"/>
          <ac:spMkLst>
            <pc:docMk/>
            <pc:sldMk cId="15755619" sldId="263"/>
            <ac:spMk id="4" creationId="{EC2E0306-31AA-C808-216F-69B17A7E78C4}"/>
          </ac:spMkLst>
        </pc:spChg>
        <pc:spChg chg="mod">
          <ac:chgData name="Sophia Benfield" userId="S::sbenfield@tudelft.nl::65d82262-1d86-4d2e-b7c5-a622c119e9ac" providerId="AD" clId="Web-{0B827B67-FBB6-7882-4EBE-1F977FD12352}" dt="2025-06-26T13:11:20.397" v="37" actId="1076"/>
          <ac:spMkLst>
            <pc:docMk/>
            <pc:sldMk cId="15755619" sldId="263"/>
            <ac:spMk id="5" creationId="{61DC6C45-5BE1-81E3-A3FF-50D3ABCEA9B3}"/>
          </ac:spMkLst>
        </pc:spChg>
        <pc:spChg chg="add del mod">
          <ac:chgData name="Sophia Benfield" userId="S::sbenfield@tudelft.nl::65d82262-1d86-4d2e-b7c5-a622c119e9ac" providerId="AD" clId="Web-{0B827B67-FBB6-7882-4EBE-1F977FD12352}" dt="2025-06-26T13:16:56.334" v="150"/>
          <ac:spMkLst>
            <pc:docMk/>
            <pc:sldMk cId="15755619" sldId="263"/>
            <ac:spMk id="6" creationId="{8CA507AA-20E1-CDC4-A19F-27B2E444717C}"/>
          </ac:spMkLst>
        </pc:spChg>
        <pc:spChg chg="mod">
          <ac:chgData name="Sophia Benfield" userId="S::sbenfield@tudelft.nl::65d82262-1d86-4d2e-b7c5-a622c119e9ac" providerId="AD" clId="Web-{0B827B67-FBB6-7882-4EBE-1F977FD12352}" dt="2025-06-26T13:16:34.880" v="147" actId="20577"/>
          <ac:spMkLst>
            <pc:docMk/>
            <pc:sldMk cId="15755619" sldId="263"/>
            <ac:spMk id="7" creationId="{AC7425D5-11CA-373F-9C0A-2141035B8CFB}"/>
          </ac:spMkLst>
        </pc:spChg>
        <pc:spChg chg="mod">
          <ac:chgData name="Sophia Benfield" userId="S::sbenfield@tudelft.nl::65d82262-1d86-4d2e-b7c5-a622c119e9ac" providerId="AD" clId="Web-{0B827B67-FBB6-7882-4EBE-1F977FD12352}" dt="2025-06-26T13:19:06.012" v="197" actId="20577"/>
          <ac:spMkLst>
            <pc:docMk/>
            <pc:sldMk cId="15755619" sldId="263"/>
            <ac:spMk id="14" creationId="{6597C88D-8846-B849-90A7-64F233D6575C}"/>
          </ac:spMkLst>
        </pc:spChg>
        <pc:spChg chg="mod">
          <ac:chgData name="Sophia Benfield" userId="S::sbenfield@tudelft.nl::65d82262-1d86-4d2e-b7c5-a622c119e9ac" providerId="AD" clId="Web-{0B827B67-FBB6-7882-4EBE-1F977FD12352}" dt="2025-06-26T13:19:13.512" v="199" actId="20577"/>
          <ac:spMkLst>
            <pc:docMk/>
            <pc:sldMk cId="15755619" sldId="263"/>
            <ac:spMk id="15" creationId="{5A1365DD-1CE0-4C45-42F1-65667D8FDC3C}"/>
          </ac:spMkLst>
        </pc:spChg>
        <pc:picChg chg="mod">
          <ac:chgData name="Sophia Benfield" userId="S::sbenfield@tudelft.nl::65d82262-1d86-4d2e-b7c5-a622c119e9ac" providerId="AD" clId="Web-{0B827B67-FBB6-7882-4EBE-1F977FD12352}" dt="2025-06-26T13:21:09.189" v="221" actId="1076"/>
          <ac:picMkLst>
            <pc:docMk/>
            <pc:sldMk cId="15755619" sldId="263"/>
            <ac:picMk id="13" creationId="{053F1B38-F741-5785-B18B-D2C164018C58}"/>
          </ac:picMkLst>
        </pc:picChg>
        <pc:picChg chg="mod modCrop">
          <ac:chgData name="Sophia Benfield" userId="S::sbenfield@tudelft.nl::65d82262-1d86-4d2e-b7c5-a622c119e9ac" providerId="AD" clId="Web-{0B827B67-FBB6-7882-4EBE-1F977FD12352}" dt="2025-06-26T13:21:24.456" v="224" actId="1076"/>
          <ac:picMkLst>
            <pc:docMk/>
            <pc:sldMk cId="15755619" sldId="263"/>
            <ac:picMk id="17" creationId="{F3576A80-54F8-C84C-8978-B033F856F2D9}"/>
          </ac:picMkLst>
        </pc:picChg>
        <pc:cxnChg chg="add mod">
          <ac:chgData name="Sophia Benfield" userId="S::sbenfield@tudelft.nl::65d82262-1d86-4d2e-b7c5-a622c119e9ac" providerId="AD" clId="Web-{0B827B67-FBB6-7882-4EBE-1F977FD12352}" dt="2025-06-26T13:17:26.054" v="154" actId="14100"/>
          <ac:cxnSpMkLst>
            <pc:docMk/>
            <pc:sldMk cId="15755619" sldId="263"/>
            <ac:cxnSpMk id="8" creationId="{CDD98FA9-867F-5809-B790-2F54684D73A1}"/>
          </ac:cxnSpMkLst>
        </pc:cxnChg>
      </pc:sldChg>
    </pc:docChg>
  </pc:docChgLst>
  <pc:docChgLst>
    <pc:chgData name="Jonathan Jonathan" userId="12dda4f8-e520-4956-ad97-d29e264110f0" providerId="ADAL" clId="{9C65ADFB-C9B0-4F58-A69F-50A4040DA592}"/>
    <pc:docChg chg="undo custSel addSld delSld modSld sldOrd">
      <pc:chgData name="Jonathan Jonathan" userId="12dda4f8-e520-4956-ad97-d29e264110f0" providerId="ADAL" clId="{9C65ADFB-C9B0-4F58-A69F-50A4040DA592}" dt="2025-06-26T13:26:43.393" v="941" actId="47"/>
      <pc:docMkLst>
        <pc:docMk/>
      </pc:docMkLst>
      <pc:sldChg chg="modSp mod">
        <pc:chgData name="Jonathan Jonathan" userId="12dda4f8-e520-4956-ad97-d29e264110f0" providerId="ADAL" clId="{9C65ADFB-C9B0-4F58-A69F-50A4040DA592}" dt="2025-06-26T13:25:07.999" v="933" actId="20577"/>
        <pc:sldMkLst>
          <pc:docMk/>
          <pc:sldMk cId="2875000124" sldId="256"/>
        </pc:sldMkLst>
        <pc:spChg chg="mod">
          <ac:chgData name="Jonathan Jonathan" userId="12dda4f8-e520-4956-ad97-d29e264110f0" providerId="ADAL" clId="{9C65ADFB-C9B0-4F58-A69F-50A4040DA592}" dt="2025-06-26T11:48:09.467" v="808" actId="113"/>
          <ac:spMkLst>
            <pc:docMk/>
            <pc:sldMk cId="2875000124" sldId="256"/>
            <ac:spMk id="2" creationId="{A76C23CB-2FA0-F35C-C6B0-39C1461DD9AA}"/>
          </ac:spMkLst>
        </pc:spChg>
        <pc:spChg chg="mod">
          <ac:chgData name="Jonathan Jonathan" userId="12dda4f8-e520-4956-ad97-d29e264110f0" providerId="ADAL" clId="{9C65ADFB-C9B0-4F58-A69F-50A4040DA592}" dt="2025-06-26T13:25:07.999" v="933" actId="20577"/>
          <ac:spMkLst>
            <pc:docMk/>
            <pc:sldMk cId="2875000124" sldId="256"/>
            <ac:spMk id="3" creationId="{B49A7A27-347D-328E-AE3D-F681A95638D5}"/>
          </ac:spMkLst>
        </pc:spChg>
      </pc:sldChg>
      <pc:sldChg chg="addSp delSp modSp new mod modAnim">
        <pc:chgData name="Jonathan Jonathan" userId="12dda4f8-e520-4956-ad97-d29e264110f0" providerId="ADAL" clId="{9C65ADFB-C9B0-4F58-A69F-50A4040DA592}" dt="2025-06-26T13:25:42.923" v="935" actId="20577"/>
        <pc:sldMkLst>
          <pc:docMk/>
          <pc:sldMk cId="1105854675" sldId="257"/>
        </pc:sldMkLst>
        <pc:spChg chg="add mod">
          <ac:chgData name="Jonathan Jonathan" userId="12dda4f8-e520-4956-ad97-d29e264110f0" providerId="ADAL" clId="{9C65ADFB-C9B0-4F58-A69F-50A4040DA592}" dt="2025-06-26T12:41:44.736" v="908" actId="403"/>
          <ac:spMkLst>
            <pc:docMk/>
            <pc:sldMk cId="1105854675" sldId="257"/>
            <ac:spMk id="2" creationId="{A49F2DF0-35F2-1E5E-17C3-FBDA708E423A}"/>
          </ac:spMkLst>
        </pc:spChg>
        <pc:spChg chg="add mod">
          <ac:chgData name="Jonathan Jonathan" userId="12dda4f8-e520-4956-ad97-d29e264110f0" providerId="ADAL" clId="{9C65ADFB-C9B0-4F58-A69F-50A4040DA592}" dt="2025-06-26T12:41:44.736" v="908" actId="403"/>
          <ac:spMkLst>
            <pc:docMk/>
            <pc:sldMk cId="1105854675" sldId="257"/>
            <ac:spMk id="6" creationId="{EDF8C338-0535-2BFD-B0FA-FA686579A9E6}"/>
          </ac:spMkLst>
        </pc:spChg>
        <pc:spChg chg="add mod">
          <ac:chgData name="Jonathan Jonathan" userId="12dda4f8-e520-4956-ad97-d29e264110f0" providerId="ADAL" clId="{9C65ADFB-C9B0-4F58-A69F-50A4040DA592}" dt="2025-06-26T12:41:44.736" v="908" actId="403"/>
          <ac:spMkLst>
            <pc:docMk/>
            <pc:sldMk cId="1105854675" sldId="257"/>
            <ac:spMk id="7" creationId="{D99685D2-9BE3-A399-535D-CD6DFD1D2C33}"/>
          </ac:spMkLst>
        </pc:spChg>
        <pc:spChg chg="add del mod">
          <ac:chgData name="Jonathan Jonathan" userId="12dda4f8-e520-4956-ad97-d29e264110f0" providerId="ADAL" clId="{9C65ADFB-C9B0-4F58-A69F-50A4040DA592}" dt="2025-06-26T11:14:53.574" v="5" actId="478"/>
          <ac:spMkLst>
            <pc:docMk/>
            <pc:sldMk cId="1105854675" sldId="257"/>
            <ac:spMk id="8" creationId="{A1A5C551-FC96-1F03-E34B-0FB0ADB80DB6}"/>
          </ac:spMkLst>
        </pc:spChg>
        <pc:spChg chg="mod">
          <ac:chgData name="Jonathan Jonathan" userId="12dda4f8-e520-4956-ad97-d29e264110f0" providerId="ADAL" clId="{9C65ADFB-C9B0-4F58-A69F-50A4040DA592}" dt="2025-06-26T13:25:42.923" v="935" actId="20577"/>
          <ac:spMkLst>
            <pc:docMk/>
            <pc:sldMk cId="1105854675" sldId="257"/>
            <ac:spMk id="9" creationId="{07FB0951-9518-5CAA-4A3E-52E52DC83885}"/>
          </ac:spMkLst>
        </pc:spChg>
        <pc:spChg chg="add del mod">
          <ac:chgData name="Jonathan Jonathan" userId="12dda4f8-e520-4956-ad97-d29e264110f0" providerId="ADAL" clId="{9C65ADFB-C9B0-4F58-A69F-50A4040DA592}" dt="2025-06-26T11:14:51.555" v="4" actId="478"/>
          <ac:spMkLst>
            <pc:docMk/>
            <pc:sldMk cId="1105854675" sldId="257"/>
            <ac:spMk id="9" creationId="{CA8CEBE5-7080-A804-237A-5ABC407109F8}"/>
          </ac:spMkLst>
        </pc:spChg>
        <pc:spChg chg="add del mod">
          <ac:chgData name="Jonathan Jonathan" userId="12dda4f8-e520-4956-ad97-d29e264110f0" providerId="ADAL" clId="{9C65ADFB-C9B0-4F58-A69F-50A4040DA592}" dt="2025-06-26T11:14:51.555" v="4" actId="478"/>
          <ac:spMkLst>
            <pc:docMk/>
            <pc:sldMk cId="1105854675" sldId="257"/>
            <ac:spMk id="10" creationId="{F013155E-9DE9-47D3-2B04-7266E2987B87}"/>
          </ac:spMkLst>
        </pc:spChg>
        <pc:spChg chg="add del mod">
          <ac:chgData name="Jonathan Jonathan" userId="12dda4f8-e520-4956-ad97-d29e264110f0" providerId="ADAL" clId="{9C65ADFB-C9B0-4F58-A69F-50A4040DA592}" dt="2025-06-26T12:34:52.856" v="887" actId="21"/>
          <ac:spMkLst>
            <pc:docMk/>
            <pc:sldMk cId="1105854675" sldId="257"/>
            <ac:spMk id="11" creationId="{CF32E508-2DA2-13D5-837C-E049D8094A0F}"/>
          </ac:spMkLst>
        </pc:spChg>
        <pc:picChg chg="add mod">
          <ac:chgData name="Jonathan Jonathan" userId="12dda4f8-e520-4956-ad97-d29e264110f0" providerId="ADAL" clId="{9C65ADFB-C9B0-4F58-A69F-50A4040DA592}" dt="2025-06-26T12:35:35.258" v="891" actId="1076"/>
          <ac:picMkLst>
            <pc:docMk/>
            <pc:sldMk cId="1105854675" sldId="257"/>
            <ac:picMk id="3" creationId="{9FA748B1-CC09-241A-3AB6-2D94C59B651E}"/>
          </ac:picMkLst>
        </pc:picChg>
        <pc:picChg chg="add mod">
          <ac:chgData name="Jonathan Jonathan" userId="12dda4f8-e520-4956-ad97-d29e264110f0" providerId="ADAL" clId="{9C65ADFB-C9B0-4F58-A69F-50A4040DA592}" dt="2025-06-26T12:35:35.258" v="891" actId="1076"/>
          <ac:picMkLst>
            <pc:docMk/>
            <pc:sldMk cId="1105854675" sldId="257"/>
            <ac:picMk id="4" creationId="{3B48C185-919B-92C0-13E1-28566ABD6085}"/>
          </ac:picMkLst>
        </pc:picChg>
        <pc:picChg chg="add mod">
          <ac:chgData name="Jonathan Jonathan" userId="12dda4f8-e520-4956-ad97-d29e264110f0" providerId="ADAL" clId="{9C65ADFB-C9B0-4F58-A69F-50A4040DA592}" dt="2025-06-26T12:35:35.258" v="891" actId="1076"/>
          <ac:picMkLst>
            <pc:docMk/>
            <pc:sldMk cId="1105854675" sldId="257"/>
            <ac:picMk id="5" creationId="{3B24CCE2-4DA4-BC24-7ED9-2E436747E4D8}"/>
          </ac:picMkLst>
        </pc:picChg>
      </pc:sldChg>
      <pc:sldChg chg="addSp delSp modSp new del mod ord modShow">
        <pc:chgData name="Jonathan Jonathan" userId="12dda4f8-e520-4956-ad97-d29e264110f0" providerId="ADAL" clId="{9C65ADFB-C9B0-4F58-A69F-50A4040DA592}" dt="2025-06-26T11:55:34.855" v="883" actId="47"/>
        <pc:sldMkLst>
          <pc:docMk/>
          <pc:sldMk cId="3368576794" sldId="258"/>
        </pc:sldMkLst>
        <pc:spChg chg="add mod">
          <ac:chgData name="Jonathan Jonathan" userId="12dda4f8-e520-4956-ad97-d29e264110f0" providerId="ADAL" clId="{9C65ADFB-C9B0-4F58-A69F-50A4040DA592}" dt="2025-06-26T11:15:46.311" v="55" actId="20577"/>
          <ac:spMkLst>
            <pc:docMk/>
            <pc:sldMk cId="3368576794" sldId="258"/>
            <ac:spMk id="2" creationId="{39A5F901-3734-E29A-7B48-055C6DDA8681}"/>
          </ac:spMkLst>
        </pc:spChg>
        <pc:picChg chg="add del">
          <ac:chgData name="Jonathan Jonathan" userId="12dda4f8-e520-4956-ad97-d29e264110f0" providerId="ADAL" clId="{9C65ADFB-C9B0-4F58-A69F-50A4040DA592}" dt="2025-06-26T11:30:25.681" v="138" actId="21"/>
          <ac:picMkLst>
            <pc:docMk/>
            <pc:sldMk cId="3368576794" sldId="258"/>
            <ac:picMk id="4" creationId="{CA33CC18-B9BE-3A5E-D5C4-89F5FCE7E385}"/>
          </ac:picMkLst>
        </pc:picChg>
      </pc:sldChg>
      <pc:sldChg chg="new del">
        <pc:chgData name="Jonathan Jonathan" userId="12dda4f8-e520-4956-ad97-d29e264110f0" providerId="ADAL" clId="{9C65ADFB-C9B0-4F58-A69F-50A4040DA592}" dt="2025-06-26T11:15:59.779" v="57" actId="680"/>
        <pc:sldMkLst>
          <pc:docMk/>
          <pc:sldMk cId="1327558037" sldId="259"/>
        </pc:sldMkLst>
      </pc:sldChg>
      <pc:sldChg chg="addSp modSp new mod">
        <pc:chgData name="Jonathan Jonathan" userId="12dda4f8-e520-4956-ad97-d29e264110f0" providerId="ADAL" clId="{9C65ADFB-C9B0-4F58-A69F-50A4040DA592}" dt="2025-06-26T11:49:32.833" v="882" actId="1076"/>
        <pc:sldMkLst>
          <pc:docMk/>
          <pc:sldMk cId="1502969613" sldId="259"/>
        </pc:sldMkLst>
        <pc:spChg chg="add mod">
          <ac:chgData name="Jonathan Jonathan" userId="12dda4f8-e520-4956-ad97-d29e264110f0" providerId="ADAL" clId="{9C65ADFB-C9B0-4F58-A69F-50A4040DA592}" dt="2025-06-26T11:48:50.060" v="827" actId="1076"/>
          <ac:spMkLst>
            <pc:docMk/>
            <pc:sldMk cId="1502969613" sldId="259"/>
            <ac:spMk id="2" creationId="{4D9667EB-D808-41B1-4F1D-A75A3FC9C655}"/>
          </ac:spMkLst>
        </pc:spChg>
        <pc:spChg chg="mod">
          <ac:chgData name="Jonathan Jonathan" userId="12dda4f8-e520-4956-ad97-d29e264110f0" providerId="ADAL" clId="{9C65ADFB-C9B0-4F58-A69F-50A4040DA592}" dt="2025-06-26T11:49:32.833" v="882" actId="1076"/>
          <ac:spMkLst>
            <pc:docMk/>
            <pc:sldMk cId="1502969613" sldId="259"/>
            <ac:spMk id="7" creationId="{0633F81F-15C7-50C2-D6EC-9342BD2BDEA3}"/>
          </ac:spMkLst>
        </pc:spChg>
        <pc:spChg chg="add mod">
          <ac:chgData name="Jonathan Jonathan" userId="12dda4f8-e520-4956-ad97-d29e264110f0" providerId="ADAL" clId="{9C65ADFB-C9B0-4F58-A69F-50A4040DA592}" dt="2025-06-26T11:49:32.833" v="882" actId="1076"/>
          <ac:spMkLst>
            <pc:docMk/>
            <pc:sldMk cId="1502969613" sldId="259"/>
            <ac:spMk id="8" creationId="{575B75E2-0D8D-67B5-5EF8-9488699360FC}"/>
          </ac:spMkLst>
        </pc:spChg>
        <pc:spChg chg="mod">
          <ac:chgData name="Jonathan Jonathan" userId="12dda4f8-e520-4956-ad97-d29e264110f0" providerId="ADAL" clId="{9C65ADFB-C9B0-4F58-A69F-50A4040DA592}" dt="2025-06-26T11:49:32.833" v="882" actId="1076"/>
          <ac:spMkLst>
            <pc:docMk/>
            <pc:sldMk cId="1502969613" sldId="259"/>
            <ac:spMk id="9" creationId="{62911F8C-8A81-E51E-CA14-58964459BCFC}"/>
          </ac:spMkLst>
        </pc:spChg>
        <pc:spChg chg="add mod">
          <ac:chgData name="Jonathan Jonathan" userId="12dda4f8-e520-4956-ad97-d29e264110f0" providerId="ADAL" clId="{9C65ADFB-C9B0-4F58-A69F-50A4040DA592}" dt="2025-06-26T11:49:32.833" v="882" actId="1076"/>
          <ac:spMkLst>
            <pc:docMk/>
            <pc:sldMk cId="1502969613" sldId="259"/>
            <ac:spMk id="10" creationId="{82AC347C-B265-F89D-CCB0-596F31FBEA8F}"/>
          </ac:spMkLst>
        </pc:spChg>
        <pc:spChg chg="add mod">
          <ac:chgData name="Jonathan Jonathan" userId="12dda4f8-e520-4956-ad97-d29e264110f0" providerId="ADAL" clId="{9C65ADFB-C9B0-4F58-A69F-50A4040DA592}" dt="2025-06-26T11:49:32.833" v="882" actId="1076"/>
          <ac:spMkLst>
            <pc:docMk/>
            <pc:sldMk cId="1502969613" sldId="259"/>
            <ac:spMk id="12" creationId="{3431A127-BFD9-1E0E-D302-0BDF226120B5}"/>
          </ac:spMkLst>
        </pc:spChg>
        <pc:picChg chg="mod">
          <ac:chgData name="Jonathan Jonathan" userId="12dda4f8-e520-4956-ad97-d29e264110f0" providerId="ADAL" clId="{9C65ADFB-C9B0-4F58-A69F-50A4040DA592}" dt="2025-06-26T11:49:32.833" v="882" actId="1076"/>
          <ac:picMkLst>
            <pc:docMk/>
            <pc:sldMk cId="1502969613" sldId="259"/>
            <ac:picMk id="4" creationId="{685B86AB-83C1-2C26-86DF-E1DFC8F3FC60}"/>
          </ac:picMkLst>
        </pc:picChg>
        <pc:picChg chg="add mod">
          <ac:chgData name="Jonathan Jonathan" userId="12dda4f8-e520-4956-ad97-d29e264110f0" providerId="ADAL" clId="{9C65ADFB-C9B0-4F58-A69F-50A4040DA592}" dt="2025-06-26T11:30:24.936" v="137" actId="14100"/>
          <ac:picMkLst>
            <pc:docMk/>
            <pc:sldMk cId="1502969613" sldId="259"/>
            <ac:picMk id="5" creationId="{CA33CC18-B9BE-3A5E-D5C4-89F5FCE7E385}"/>
          </ac:picMkLst>
        </pc:picChg>
        <pc:cxnChg chg="add mod">
          <ac:chgData name="Jonathan Jonathan" userId="12dda4f8-e520-4956-ad97-d29e264110f0" providerId="ADAL" clId="{9C65ADFB-C9B0-4F58-A69F-50A4040DA592}" dt="2025-06-26T11:49:32.833" v="882" actId="1076"/>
          <ac:cxnSpMkLst>
            <pc:docMk/>
            <pc:sldMk cId="1502969613" sldId="259"/>
            <ac:cxnSpMk id="13" creationId="{B2C23012-3192-7414-0084-EAC8ADFDFCF2}"/>
          </ac:cxnSpMkLst>
        </pc:cxnChg>
        <pc:cxnChg chg="mod">
          <ac:chgData name="Jonathan Jonathan" userId="12dda4f8-e520-4956-ad97-d29e264110f0" providerId="ADAL" clId="{9C65ADFB-C9B0-4F58-A69F-50A4040DA592}" dt="2025-06-26T11:49:32.833" v="882" actId="1076"/>
          <ac:cxnSpMkLst>
            <pc:docMk/>
            <pc:sldMk cId="1502969613" sldId="259"/>
            <ac:cxnSpMk id="16" creationId="{48E08B65-4A6B-E5EC-FF9D-B7C4E68C362E}"/>
          </ac:cxnSpMkLst>
        </pc:cxnChg>
        <pc:cxnChg chg="mod">
          <ac:chgData name="Jonathan Jonathan" userId="12dda4f8-e520-4956-ad97-d29e264110f0" providerId="ADAL" clId="{9C65ADFB-C9B0-4F58-A69F-50A4040DA592}" dt="2025-06-26T11:49:32.833" v="882" actId="1076"/>
          <ac:cxnSpMkLst>
            <pc:docMk/>
            <pc:sldMk cId="1502969613" sldId="259"/>
            <ac:cxnSpMk id="19" creationId="{D9F52273-06E3-79C3-0DB1-96D586142DA6}"/>
          </ac:cxnSpMkLst>
        </pc:cxnChg>
        <pc:cxnChg chg="mod">
          <ac:chgData name="Jonathan Jonathan" userId="12dda4f8-e520-4956-ad97-d29e264110f0" providerId="ADAL" clId="{9C65ADFB-C9B0-4F58-A69F-50A4040DA592}" dt="2025-06-26T11:49:32.833" v="882" actId="1076"/>
          <ac:cxnSpMkLst>
            <pc:docMk/>
            <pc:sldMk cId="1502969613" sldId="259"/>
            <ac:cxnSpMk id="27" creationId="{590E005F-139E-9629-81DF-A359210FAFFF}"/>
          </ac:cxnSpMkLst>
        </pc:cxnChg>
      </pc:sldChg>
      <pc:sldChg chg="addSp modSp add del mod ord modShow">
        <pc:chgData name="Jonathan Jonathan" userId="12dda4f8-e520-4956-ad97-d29e264110f0" providerId="ADAL" clId="{9C65ADFB-C9B0-4F58-A69F-50A4040DA592}" dt="2025-06-26T13:26:43.393" v="941" actId="47"/>
        <pc:sldMkLst>
          <pc:docMk/>
          <pc:sldMk cId="1882652886" sldId="260"/>
        </pc:sldMkLst>
        <pc:spChg chg="mod">
          <ac:chgData name="Jonathan Jonathan" userId="12dda4f8-e520-4956-ad97-d29e264110f0" providerId="ADAL" clId="{9C65ADFB-C9B0-4F58-A69F-50A4040DA592}" dt="2025-06-26T12:41:59.402" v="909" actId="20577"/>
          <ac:spMkLst>
            <pc:docMk/>
            <pc:sldMk cId="1882652886" sldId="260"/>
            <ac:spMk id="2" creationId="{4387E88C-99F2-56A5-E2FB-2945E8EF6F25}"/>
          </ac:spMkLst>
        </pc:spChg>
        <pc:spChg chg="add mod">
          <ac:chgData name="Jonathan Jonathan" userId="12dda4f8-e520-4956-ad97-d29e264110f0" providerId="ADAL" clId="{9C65ADFB-C9B0-4F58-A69F-50A4040DA592}" dt="2025-06-26T11:39:02.827" v="315" actId="1076"/>
          <ac:spMkLst>
            <pc:docMk/>
            <pc:sldMk cId="1882652886" sldId="260"/>
            <ac:spMk id="3" creationId="{5F5B71D0-A4E7-2EF5-A58A-CCC117B62B93}"/>
          </ac:spMkLst>
        </pc:spChg>
        <pc:spChg chg="add mod">
          <ac:chgData name="Jonathan Jonathan" userId="12dda4f8-e520-4956-ad97-d29e264110f0" providerId="ADAL" clId="{9C65ADFB-C9B0-4F58-A69F-50A4040DA592}" dt="2025-06-26T11:39:02.827" v="315" actId="1076"/>
          <ac:spMkLst>
            <pc:docMk/>
            <pc:sldMk cId="1882652886" sldId="260"/>
            <ac:spMk id="4" creationId="{1882116A-343E-1320-F366-9DF7FB46662C}"/>
          </ac:spMkLst>
        </pc:spChg>
        <pc:spChg chg="add">
          <ac:chgData name="Jonathan Jonathan" userId="12dda4f8-e520-4956-ad97-d29e264110f0" providerId="ADAL" clId="{9C65ADFB-C9B0-4F58-A69F-50A4040DA592}" dt="2025-06-26T11:38:57.021" v="313" actId="11529"/>
          <ac:spMkLst>
            <pc:docMk/>
            <pc:sldMk cId="1882652886" sldId="260"/>
            <ac:spMk id="5" creationId="{D0C1F1B1-9B87-65E5-9480-35206F02B129}"/>
          </ac:spMkLst>
        </pc:spChg>
        <pc:spChg chg="add mod">
          <ac:chgData name="Jonathan Jonathan" userId="12dda4f8-e520-4956-ad97-d29e264110f0" providerId="ADAL" clId="{9C65ADFB-C9B0-4F58-A69F-50A4040DA592}" dt="2025-06-26T11:40:06.840" v="459" actId="1076"/>
          <ac:spMkLst>
            <pc:docMk/>
            <pc:sldMk cId="1882652886" sldId="260"/>
            <ac:spMk id="6" creationId="{C55FD3EF-CE48-794B-46D7-62FF54DEE64D}"/>
          </ac:spMkLst>
        </pc:spChg>
      </pc:sldChg>
      <pc:sldChg chg="addSp delSp modSp mod">
        <pc:chgData name="Jonathan Jonathan" userId="12dda4f8-e520-4956-ad97-d29e264110f0" providerId="ADAL" clId="{9C65ADFB-C9B0-4F58-A69F-50A4040DA592}" dt="2025-06-26T13:26:02.274" v="940" actId="122"/>
        <pc:sldMkLst>
          <pc:docMk/>
          <pc:sldMk cId="991026091" sldId="261"/>
        </pc:sldMkLst>
        <pc:spChg chg="mod">
          <ac:chgData name="Jonathan Jonathan" userId="12dda4f8-e520-4956-ad97-d29e264110f0" providerId="ADAL" clId="{9C65ADFB-C9B0-4F58-A69F-50A4040DA592}" dt="2025-06-26T12:35:08.142" v="890" actId="1076"/>
          <ac:spMkLst>
            <pc:docMk/>
            <pc:sldMk cId="991026091" sldId="261"/>
            <ac:spMk id="2" creationId="{9CF3E05D-B408-A1B6-218D-9A9B79A08122}"/>
          </ac:spMkLst>
        </pc:spChg>
        <pc:spChg chg="mod">
          <ac:chgData name="Jonathan Jonathan" userId="12dda4f8-e520-4956-ad97-d29e264110f0" providerId="ADAL" clId="{9C65ADFB-C9B0-4F58-A69F-50A4040DA592}" dt="2025-06-26T12:35:08.142" v="890" actId="1076"/>
          <ac:spMkLst>
            <pc:docMk/>
            <pc:sldMk cId="991026091" sldId="261"/>
            <ac:spMk id="3" creationId="{820B5675-D17D-B364-DCF2-17E38C8AAB62}"/>
          </ac:spMkLst>
        </pc:spChg>
        <pc:spChg chg="mod">
          <ac:chgData name="Jonathan Jonathan" userId="12dda4f8-e520-4956-ad97-d29e264110f0" providerId="ADAL" clId="{9C65ADFB-C9B0-4F58-A69F-50A4040DA592}" dt="2025-06-26T13:26:02.274" v="940" actId="122"/>
          <ac:spMkLst>
            <pc:docMk/>
            <pc:sldMk cId="991026091" sldId="261"/>
            <ac:spMk id="4" creationId="{72353D51-1D78-B9EC-BEBF-50A169FC139B}"/>
          </ac:spMkLst>
        </pc:spChg>
        <pc:spChg chg="mod">
          <ac:chgData name="Jonathan Jonathan" userId="12dda4f8-e520-4956-ad97-d29e264110f0" providerId="ADAL" clId="{9C65ADFB-C9B0-4F58-A69F-50A4040DA592}" dt="2025-06-26T12:41:25.549" v="906" actId="20577"/>
          <ac:spMkLst>
            <pc:docMk/>
            <pc:sldMk cId="991026091" sldId="261"/>
            <ac:spMk id="6" creationId="{6588233F-693C-33A9-DC44-393DFD5E17B4}"/>
          </ac:spMkLst>
        </pc:spChg>
        <pc:spChg chg="mod">
          <ac:chgData name="Jonathan Jonathan" userId="12dda4f8-e520-4956-ad97-d29e264110f0" providerId="ADAL" clId="{9C65ADFB-C9B0-4F58-A69F-50A4040DA592}" dt="2025-06-26T12:35:08.142" v="890" actId="1076"/>
          <ac:spMkLst>
            <pc:docMk/>
            <pc:sldMk cId="991026091" sldId="261"/>
            <ac:spMk id="7" creationId="{1A4E04D5-8133-2A10-C1FF-99F55EBF8B3C}"/>
          </ac:spMkLst>
        </pc:spChg>
        <pc:spChg chg="add del mod">
          <ac:chgData name="Jonathan Jonathan" userId="12dda4f8-e520-4956-ad97-d29e264110f0" providerId="ADAL" clId="{9C65ADFB-C9B0-4F58-A69F-50A4040DA592}" dt="2025-06-26T11:55:56.440" v="886" actId="478"/>
          <ac:spMkLst>
            <pc:docMk/>
            <pc:sldMk cId="991026091" sldId="261"/>
            <ac:spMk id="8" creationId="{0D999C27-3E6C-253F-F764-50C23371BD1E}"/>
          </ac:spMkLst>
        </pc:spChg>
        <pc:spChg chg="add mod">
          <ac:chgData name="Jonathan Jonathan" userId="12dda4f8-e520-4956-ad97-d29e264110f0" providerId="ADAL" clId="{9C65ADFB-C9B0-4F58-A69F-50A4040DA592}" dt="2025-06-26T12:35:08.142" v="890" actId="1076"/>
          <ac:spMkLst>
            <pc:docMk/>
            <pc:sldMk cId="991026091" sldId="261"/>
            <ac:spMk id="10" creationId="{CF32E508-2DA2-13D5-837C-E049D8094A0F}"/>
          </ac:spMkLst>
        </pc:spChg>
        <pc:spChg chg="mod">
          <ac:chgData name="Jonathan Jonathan" userId="12dda4f8-e520-4956-ad97-d29e264110f0" providerId="ADAL" clId="{9C65ADFB-C9B0-4F58-A69F-50A4040DA592}" dt="2025-06-26T12:35:08.142" v="890" actId="1076"/>
          <ac:spMkLst>
            <pc:docMk/>
            <pc:sldMk cId="991026091" sldId="261"/>
            <ac:spMk id="33" creationId="{B967C351-46A6-5979-9862-E6C44543FC4A}"/>
          </ac:spMkLst>
        </pc:spChg>
        <pc:spChg chg="mod">
          <ac:chgData name="Jonathan Jonathan" userId="12dda4f8-e520-4956-ad97-d29e264110f0" providerId="ADAL" clId="{9C65ADFB-C9B0-4F58-A69F-50A4040DA592}" dt="2025-06-26T12:35:08.142" v="890" actId="1076"/>
          <ac:spMkLst>
            <pc:docMk/>
            <pc:sldMk cId="991026091" sldId="261"/>
            <ac:spMk id="58" creationId="{F158511E-A2D4-5A69-7C35-B5B14DDCD3C3}"/>
          </ac:spMkLst>
        </pc:spChg>
        <pc:cxnChg chg="mod">
          <ac:chgData name="Jonathan Jonathan" userId="12dda4f8-e520-4956-ad97-d29e264110f0" providerId="ADAL" clId="{9C65ADFB-C9B0-4F58-A69F-50A4040DA592}" dt="2025-06-26T13:25:56.945" v="937" actId="1076"/>
          <ac:cxnSpMkLst>
            <pc:docMk/>
            <pc:sldMk cId="991026091" sldId="261"/>
            <ac:cxnSpMk id="11" creationId="{73B3C83B-EC48-9F6B-0443-9DC96C5FB97F}"/>
          </ac:cxnSpMkLst>
        </pc:cxnChg>
        <pc:cxnChg chg="mod">
          <ac:chgData name="Jonathan Jonathan" userId="12dda4f8-e520-4956-ad97-d29e264110f0" providerId="ADAL" clId="{9C65ADFB-C9B0-4F58-A69F-50A4040DA592}" dt="2025-06-26T13:25:56.945" v="937" actId="1076"/>
          <ac:cxnSpMkLst>
            <pc:docMk/>
            <pc:sldMk cId="991026091" sldId="261"/>
            <ac:cxnSpMk id="15" creationId="{4F028F5D-9F52-B4DE-97B6-D958B33564E3}"/>
          </ac:cxnSpMkLst>
        </pc:cxnChg>
        <pc:cxnChg chg="mod">
          <ac:chgData name="Jonathan Jonathan" userId="12dda4f8-e520-4956-ad97-d29e264110f0" providerId="ADAL" clId="{9C65ADFB-C9B0-4F58-A69F-50A4040DA592}" dt="2025-06-26T12:35:08.142" v="890" actId="1076"/>
          <ac:cxnSpMkLst>
            <pc:docMk/>
            <pc:sldMk cId="991026091" sldId="261"/>
            <ac:cxnSpMk id="23" creationId="{3CD24C69-09A8-DBED-384F-955687B00CA5}"/>
          </ac:cxnSpMkLst>
        </pc:cxnChg>
      </pc:sldChg>
      <pc:sldChg chg="modSp mod">
        <pc:chgData name="Jonathan Jonathan" userId="12dda4f8-e520-4956-ad97-d29e264110f0" providerId="ADAL" clId="{9C65ADFB-C9B0-4F58-A69F-50A4040DA592}" dt="2025-06-26T13:25:36.814" v="934" actId="20577"/>
        <pc:sldMkLst>
          <pc:docMk/>
          <pc:sldMk cId="15755619" sldId="263"/>
        </pc:sldMkLst>
        <pc:spChg chg="mod">
          <ac:chgData name="Jonathan Jonathan" userId="12dda4f8-e520-4956-ad97-d29e264110f0" providerId="ADAL" clId="{9C65ADFB-C9B0-4F58-A69F-50A4040DA592}" dt="2025-06-26T13:25:36.814" v="934" actId="20577"/>
          <ac:spMkLst>
            <pc:docMk/>
            <pc:sldMk cId="15755619" sldId="263"/>
            <ac:spMk id="5" creationId="{61DC6C45-5BE1-81E3-A3FF-50D3ABCEA9B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A1C71-5C58-DFFD-BE75-198A13397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6D1027-8ED3-E0C5-2C67-208AD2BA1C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174BB-D152-EC3A-BFCD-8BD2B194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29E5-3E0A-4761-A22F-EEE4EAA9DCC3}" type="datetimeFigureOut">
              <a:rPr lang="en-NL" smtClean="0"/>
              <a:t>26/06/2025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81C053-53B0-B332-0B5B-70DBAC7F2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4B2DD-E3AA-8477-011F-5E11ED775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A486-3860-476C-BCB4-6DE9735AAFE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81504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A63C7-C89E-CCDA-353E-00757A03C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F24D1E-C879-F2FE-5D65-35853019B9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26F27-1291-E342-B928-A3BE22B98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29E5-3E0A-4761-A22F-EEE4EAA9DCC3}" type="datetimeFigureOut">
              <a:rPr lang="en-NL" smtClean="0"/>
              <a:t>26/06/2025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FDEAB-A6CA-C084-9927-AD5DA1A28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0602D-BDB0-BF9D-0069-E28CA04EF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A486-3860-476C-BCB4-6DE9735AAFE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68571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E195CD-B3C5-BF4B-D875-4F3C2EBC2E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FF2C4-73E3-D234-6831-06D4673599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227F7-0DA1-D702-9B59-69433848D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29E5-3E0A-4761-A22F-EEE4EAA9DCC3}" type="datetimeFigureOut">
              <a:rPr lang="en-NL" smtClean="0"/>
              <a:t>26/06/2025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F95A1-664C-A3DD-9BE0-42F7C37E4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3F355-89E0-2752-B036-4A8C70E91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A486-3860-476C-BCB4-6DE9735AAFE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78214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AA66E-CD9D-5F54-39FE-E3F69F047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E5252-4906-2B3A-8BFD-7B2A05AD7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8F0E4-1434-8C88-89C9-2C309E0AF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29E5-3E0A-4761-A22F-EEE4EAA9DCC3}" type="datetimeFigureOut">
              <a:rPr lang="en-NL" smtClean="0"/>
              <a:t>26/06/2025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BDE56-3BEB-5F3A-C6CB-68396ADFB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2CBC7-FFCF-574F-8EB1-4A47C453E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A486-3860-476C-BCB4-6DE9735AAFE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59096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E3A37-9391-6F82-8CFC-12DD240F5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ED19D-A71A-8A63-3B7F-346FD838B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6FEC3-B6AD-028B-672A-723715BC7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29E5-3E0A-4761-A22F-EEE4EAA9DCC3}" type="datetimeFigureOut">
              <a:rPr lang="en-NL" smtClean="0"/>
              <a:t>26/06/2025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1F77B-7D8F-103A-AA74-C31B3F112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C1DD4-17C4-E05D-E657-09841BFE7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A486-3860-476C-BCB4-6DE9735AAFE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4377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60B42-C77C-35AF-F6E8-AFC5938A7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0067E-E807-1470-8CAC-A491058BFA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394982-A47B-5115-D588-4A27512550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CFC95A-788E-CC35-A66F-7D318B3F0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29E5-3E0A-4761-A22F-EEE4EAA9DCC3}" type="datetimeFigureOut">
              <a:rPr lang="en-NL" smtClean="0"/>
              <a:t>26/06/2025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D8D7A5-EF05-303F-0034-B04D9B5C8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8B04AD-35AB-4313-880B-F06D5AA10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A486-3860-476C-BCB4-6DE9735AAFE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48814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0B5B0-52B4-F80C-436B-B5F78809E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9C996-6F9E-A932-EB2A-4E49644BD4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4FD3A5-263A-7D46-CA90-0AED78CB82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AE2275-D499-8A61-6EF6-5B1EF9EF47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3E1A35-2805-1AA8-A95F-C749C8D8B3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23971F-ACFC-1282-D9C7-A8A4D44CE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29E5-3E0A-4761-A22F-EEE4EAA9DCC3}" type="datetimeFigureOut">
              <a:rPr lang="en-NL" smtClean="0"/>
              <a:t>26/06/2025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D4A765-6119-1E38-752E-AE35639C6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685653-D1D1-8BC4-4B92-D3A193B03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A486-3860-476C-BCB4-6DE9735AAFE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33546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58AC2-C295-8FAA-29C5-1C9DA6B33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759B53-6746-6951-D013-71B901658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29E5-3E0A-4761-A22F-EEE4EAA9DCC3}" type="datetimeFigureOut">
              <a:rPr lang="en-NL" smtClean="0"/>
              <a:t>26/06/2025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6F8415-8435-A02B-7594-84DF8D1BF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AF2AA7-FE86-86D1-1E5A-31684DF26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A486-3860-476C-BCB4-6DE9735AAFE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13599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02B912-C222-4F5C-27C6-B7E859A08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29E5-3E0A-4761-A22F-EEE4EAA9DCC3}" type="datetimeFigureOut">
              <a:rPr lang="en-NL" smtClean="0"/>
              <a:t>26/06/2025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F393AC-57D9-0A4B-21EC-75181C5D5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3DF69-C69C-6197-0A15-F3554E473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A486-3860-476C-BCB4-6DE9735AAFE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60904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7A815-8B0C-6DA8-7740-3F345BCC9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DB39A-9B14-2F58-1334-656B45DD4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ED4B8D-4924-E037-9E6E-5FCF236FD1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65118-E701-463E-9E31-E0815518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29E5-3E0A-4761-A22F-EEE4EAA9DCC3}" type="datetimeFigureOut">
              <a:rPr lang="en-NL" smtClean="0"/>
              <a:t>26/06/2025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CE1DBE-4E2F-97CF-1C8C-F6E35859B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DA1D67-312C-647C-18B8-9C298EDB5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A486-3860-476C-BCB4-6DE9735AAFE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2034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323EF-A879-8049-04D0-1326CAB45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215B85-B06A-A870-FDB9-E54A67D191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EE4CE4-F7F9-1DD7-AC53-91BF10CE1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985DBE-D10F-C68A-2D6F-8B3ABA310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29E5-3E0A-4761-A22F-EEE4EAA9DCC3}" type="datetimeFigureOut">
              <a:rPr lang="en-NL" smtClean="0"/>
              <a:t>26/06/2025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95FC7-C435-21A6-75B7-B73024022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50E918-8235-D67B-F2C1-675FB9A05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6A486-3860-476C-BCB4-6DE9735AAFE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09250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E28412-FF81-3D34-57F5-27C5A36A9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E04D56-3720-EDFA-1570-619E63D4A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C62A3-36E7-980B-6DE3-D77AE6C17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8629E5-3E0A-4761-A22F-EEE4EAA9DCC3}" type="datetimeFigureOut">
              <a:rPr lang="en-NL" smtClean="0"/>
              <a:t>26/06/2025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16745-BBDF-6D23-D8FF-CF34829F6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393B0C-B28E-2A6B-E498-E9EA6F2F23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16A486-3860-476C-BCB4-6DE9735AAFE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01294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C23CB-2FA0-F35C-C6B0-39C1461DD9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615" y="1157087"/>
            <a:ext cx="10864770" cy="2387600"/>
          </a:xfrm>
        </p:spPr>
        <p:txBody>
          <a:bodyPr>
            <a:normAutofit/>
          </a:bodyPr>
          <a:lstStyle/>
          <a:p>
            <a:r>
              <a:rPr lang="en-GB" sz="4400" b="1" dirty="0"/>
              <a:t>Human-Robot Interaction (HRI)</a:t>
            </a:r>
            <a:endParaRPr lang="en-NL" sz="4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9A7A27-347D-328E-AE3D-F681A95638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6202" y="5700913"/>
            <a:ext cx="8719595" cy="115708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dirty="0"/>
              <a:t>Workshop 2 Documentation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dirty="0"/>
              <a:t>Lunar Architecture Graduation Studio (Coor. Henriette Bier)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dirty="0"/>
              <a:t>TU Delft March 2025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dirty="0"/>
              <a:t>Demonstration by: Arwin Hidding, Francesco Romio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dirty="0"/>
              <a:t>Documentation by: Jonathan, Regina Tania Tan, Sophia Benfield, Walter Chung</a:t>
            </a:r>
            <a:endParaRPr lang="en-NL" sz="1600" dirty="0"/>
          </a:p>
        </p:txBody>
      </p:sp>
    </p:spTree>
    <p:extLst>
      <p:ext uri="{BB962C8B-B14F-4D97-AF65-F5344CB8AC3E}">
        <p14:creationId xmlns:p14="http://schemas.microsoft.com/office/powerpoint/2010/main" val="2875000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9F29346-FC26-149F-42F3-52951CD67BD0}"/>
              </a:ext>
            </a:extLst>
          </p:cNvPr>
          <p:cNvSpPr txBox="1"/>
          <p:nvPr/>
        </p:nvSpPr>
        <p:spPr>
          <a:xfrm>
            <a:off x="3513122" y="1549954"/>
            <a:ext cx="5082743" cy="369332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i="1">
                <a:latin typeface="+mj-lt"/>
                <a:cs typeface="Sicret PERSONAL" pitchFamily="2" charset="0"/>
              </a:rPr>
              <a:t>Combining strengths of both robots and humans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DC6C45-5BE1-81E3-A3FF-50D3ABCEA9B3}"/>
              </a:ext>
            </a:extLst>
          </p:cNvPr>
          <p:cNvSpPr txBox="1"/>
          <p:nvPr/>
        </p:nvSpPr>
        <p:spPr>
          <a:xfrm>
            <a:off x="2935789" y="1120436"/>
            <a:ext cx="624546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b="1" dirty="0">
                <a:latin typeface="+mj-lt"/>
                <a:cs typeface="Sicret PERSONAL" pitchFamily="2" charset="0"/>
              </a:rPr>
              <a:t>Workshop Relevance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7425D5-11CA-373F-9C0A-2141035B8CFB}"/>
              </a:ext>
            </a:extLst>
          </p:cNvPr>
          <p:cNvSpPr txBox="1"/>
          <p:nvPr/>
        </p:nvSpPr>
        <p:spPr>
          <a:xfrm>
            <a:off x="2330994" y="5717903"/>
            <a:ext cx="753872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End goal: Robot</a:t>
            </a:r>
            <a:r>
              <a:rPr lang="en-GB">
                <a:latin typeface="Aptos"/>
              </a:rPr>
              <a:t> learns from the human</a:t>
            </a:r>
            <a:endParaRPr lang="en-US"/>
          </a:p>
          <a:p>
            <a:pPr marL="457200"/>
            <a:r>
              <a:rPr lang="en-GB">
                <a:latin typeface="Aptos"/>
              </a:rPr>
              <a:t>     becomes </a:t>
            </a:r>
            <a:r>
              <a:rPr lang="en-GB" b="1">
                <a:latin typeface="Aptos"/>
              </a:rPr>
              <a:t>autonomous</a:t>
            </a:r>
          </a:p>
        </p:txBody>
      </p:sp>
      <p:pic>
        <p:nvPicPr>
          <p:cNvPr id="13" name="Picture 12" descr="Robotic Arm Sketch PNG Transparent Images Free Download | Vector Files |  Pngtree">
            <a:extLst>
              <a:ext uri="{FF2B5EF4-FFF2-40B4-BE49-F238E27FC236}">
                <a16:creationId xmlns:a16="http://schemas.microsoft.com/office/drawing/2014/main" id="{053F1B38-F741-5785-B18B-D2C164018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272" y="2856691"/>
            <a:ext cx="2519680" cy="24485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97C88D-8846-B849-90A7-64F233D6575C}"/>
              </a:ext>
            </a:extLst>
          </p:cNvPr>
          <p:cNvSpPr txBox="1"/>
          <p:nvPr/>
        </p:nvSpPr>
        <p:spPr>
          <a:xfrm>
            <a:off x="452120" y="3109685"/>
            <a:ext cx="3461657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u="sng">
                <a:cs typeface="Segoe UI"/>
              </a:rPr>
              <a:t>strength:</a:t>
            </a:r>
            <a:r>
              <a:rPr lang="en-GB">
                <a:cs typeface="Segoe UI"/>
              </a:rPr>
              <a:t> </a:t>
            </a:r>
            <a:endParaRPr lang="en-US">
              <a:cs typeface="Segoe UI"/>
            </a:endParaRPr>
          </a:p>
          <a:p>
            <a:pPr algn="ctr"/>
            <a:r>
              <a:rPr lang="en-GB">
                <a:cs typeface="Segoe UI"/>
              </a:rPr>
              <a:t>heavy lifting</a:t>
            </a:r>
            <a:endParaRPr lang="en-US"/>
          </a:p>
          <a:p>
            <a:pPr algn="ctr"/>
            <a:endParaRPr lang="en-GB">
              <a:cs typeface="Segoe UI"/>
            </a:endParaRPr>
          </a:p>
          <a:p>
            <a:pPr algn="ctr"/>
            <a:r>
              <a:rPr lang="en-GB" u="sng">
                <a:cs typeface="Segoe UI"/>
              </a:rPr>
              <a:t>weakness: </a:t>
            </a:r>
          </a:p>
          <a:p>
            <a:pPr algn="ctr"/>
            <a:r>
              <a:rPr lang="en-GB">
                <a:cs typeface="Segoe UI"/>
              </a:rPr>
              <a:t>delicate motor skills</a:t>
            </a:r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1365DD-1CE0-4C45-42F1-65667D8FDC3C}"/>
              </a:ext>
            </a:extLst>
          </p:cNvPr>
          <p:cNvSpPr txBox="1"/>
          <p:nvPr/>
        </p:nvSpPr>
        <p:spPr>
          <a:xfrm>
            <a:off x="8217340" y="3108234"/>
            <a:ext cx="3820884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u="sng">
                <a:cs typeface="Segoe UI"/>
              </a:rPr>
              <a:t>strength: </a:t>
            </a:r>
            <a:endParaRPr lang="en-US" u="sng"/>
          </a:p>
          <a:p>
            <a:pPr algn="ctr"/>
            <a:r>
              <a:rPr lang="en-GB">
                <a:cs typeface="Segoe UI"/>
              </a:rPr>
              <a:t>delicate motor skills</a:t>
            </a:r>
            <a:endParaRPr lang="en-GB"/>
          </a:p>
          <a:p>
            <a:pPr algn="ctr"/>
            <a:endParaRPr lang="en-GB">
              <a:cs typeface="Segoe UI"/>
            </a:endParaRPr>
          </a:p>
          <a:p>
            <a:pPr algn="ctr"/>
            <a:r>
              <a:rPr lang="en-GB" u="sng">
                <a:cs typeface="Segoe UI"/>
              </a:rPr>
              <a:t>weakness: </a:t>
            </a:r>
          </a:p>
          <a:p>
            <a:pPr algn="ctr"/>
            <a:r>
              <a:rPr lang="en-GB">
                <a:cs typeface="Segoe UI"/>
              </a:rPr>
              <a:t>heavy lifting </a:t>
            </a:r>
            <a:endParaRPr lang="en-GB"/>
          </a:p>
        </p:txBody>
      </p:sp>
      <p:pic>
        <p:nvPicPr>
          <p:cNvPr id="17" name="Picture 16" descr="Drawings of humans clearance">
            <a:extLst>
              <a:ext uri="{FF2B5EF4-FFF2-40B4-BE49-F238E27FC236}">
                <a16:creationId xmlns:a16="http://schemas.microsoft.com/office/drawing/2014/main" id="{F3576A80-54F8-C84C-8978-B033F856F2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96" t="207" r="37242" b="294"/>
          <a:stretch>
            <a:fillRect/>
          </a:stretch>
        </p:blipFill>
        <p:spPr>
          <a:xfrm>
            <a:off x="6921156" y="2138322"/>
            <a:ext cx="1299853" cy="3026462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BCCCE0-5196-6393-94BD-0BC586DD23F2}"/>
              </a:ext>
            </a:extLst>
          </p:cNvPr>
          <p:cNvSpPr txBox="1"/>
          <p:nvPr/>
        </p:nvSpPr>
        <p:spPr>
          <a:xfrm>
            <a:off x="805868" y="241662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b="1"/>
              <a:t>Robot</a:t>
            </a:r>
            <a:r>
              <a:rPr lang="en-US" b="1"/>
              <a:t>​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2E0306-31AA-C808-216F-69B17A7E78C4}"/>
              </a:ext>
            </a:extLst>
          </p:cNvPr>
          <p:cNvSpPr txBox="1"/>
          <p:nvPr/>
        </p:nvSpPr>
        <p:spPr>
          <a:xfrm>
            <a:off x="9622971" y="241662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/>
              <a:t>Human</a:t>
            </a:r>
            <a:endParaRPr lang="en-US" b="1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DD98FA9-867F-5809-B790-2F54684D73A1}"/>
              </a:ext>
            </a:extLst>
          </p:cNvPr>
          <p:cNvCxnSpPr/>
          <p:nvPr/>
        </p:nvCxnSpPr>
        <p:spPr>
          <a:xfrm flipV="1">
            <a:off x="3670599" y="6187378"/>
            <a:ext cx="241102" cy="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5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9667EB-D808-41B1-4F1D-A75A3FC9C655}"/>
              </a:ext>
            </a:extLst>
          </p:cNvPr>
          <p:cNvSpPr txBox="1"/>
          <p:nvPr/>
        </p:nvSpPr>
        <p:spPr>
          <a:xfrm>
            <a:off x="2973266" y="236677"/>
            <a:ext cx="6245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b="1" dirty="0">
                <a:latin typeface="+mj-lt"/>
                <a:cs typeface="Sicret PERSONAL" pitchFamily="2" charset="0"/>
              </a:rPr>
              <a:t>Workshop Setup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5B86AB-83C1-2C26-86DF-E1DFC8F3FC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775" t="26373" r="2219" b="24248"/>
          <a:stretch>
            <a:fillRect/>
          </a:stretch>
        </p:blipFill>
        <p:spPr>
          <a:xfrm>
            <a:off x="2973266" y="797549"/>
            <a:ext cx="6895684" cy="57520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33F81F-15C7-50C2-D6EC-9342BD2BDEA3}"/>
              </a:ext>
            </a:extLst>
          </p:cNvPr>
          <p:cNvSpPr txBox="1"/>
          <p:nvPr/>
        </p:nvSpPr>
        <p:spPr>
          <a:xfrm>
            <a:off x="10301236" y="2659169"/>
            <a:ext cx="1677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latin typeface="+mj-lt"/>
                <a:cs typeface="Sicret PERSONAL" pitchFamily="2" charset="0"/>
              </a:rPr>
              <a:t>Robotic Arm</a:t>
            </a:r>
            <a:endParaRPr lang="en-GB">
              <a:latin typeface="+mj-lt"/>
              <a:cs typeface="Sicret PERSONAL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5B75E2-0D8D-67B5-5EF8-9488699360FC}"/>
              </a:ext>
            </a:extLst>
          </p:cNvPr>
          <p:cNvSpPr txBox="1"/>
          <p:nvPr/>
        </p:nvSpPr>
        <p:spPr>
          <a:xfrm>
            <a:off x="1295613" y="1556784"/>
            <a:ext cx="12453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latin typeface="+mj-lt"/>
                <a:cs typeface="Sicret PERSONAL" pitchFamily="2" charset="0"/>
              </a:rPr>
              <a:t>Camera</a:t>
            </a:r>
            <a:endParaRPr lang="en-GB">
              <a:latin typeface="+mj-lt"/>
              <a:cs typeface="Sicret PERSONAL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911F8C-8A81-E51E-CA14-58964459BCFC}"/>
              </a:ext>
            </a:extLst>
          </p:cNvPr>
          <p:cNvSpPr txBox="1"/>
          <p:nvPr/>
        </p:nvSpPr>
        <p:spPr>
          <a:xfrm>
            <a:off x="190385" y="4007047"/>
            <a:ext cx="23505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latin typeface="+mj-lt"/>
                <a:cs typeface="Sicret PERSONAL" pitchFamily="2" charset="0"/>
              </a:rPr>
              <a:t>Computer Vision (CV)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latin typeface="+mj-lt"/>
                <a:cs typeface="Sicret PERSONAL" pitchFamily="2" charset="0"/>
              </a:rPr>
              <a:t>via Grasshopper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AC347C-B265-F89D-CCB0-596F31FBEA8F}"/>
              </a:ext>
            </a:extLst>
          </p:cNvPr>
          <p:cNvSpPr txBox="1"/>
          <p:nvPr/>
        </p:nvSpPr>
        <p:spPr>
          <a:xfrm>
            <a:off x="10301236" y="4084898"/>
            <a:ext cx="12453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latin typeface="+mj-lt"/>
                <a:cs typeface="Sicret PERSONAL" pitchFamily="2" charset="0"/>
              </a:rPr>
              <a:t>Final Point</a:t>
            </a:r>
            <a:endParaRPr lang="en-GB">
              <a:latin typeface="+mj-lt"/>
              <a:cs typeface="Sicret PERSONAL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31A127-BFD9-1E0E-D302-0BDF226120B5}"/>
              </a:ext>
            </a:extLst>
          </p:cNvPr>
          <p:cNvSpPr txBox="1"/>
          <p:nvPr/>
        </p:nvSpPr>
        <p:spPr>
          <a:xfrm>
            <a:off x="10301236" y="5088536"/>
            <a:ext cx="16540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latin typeface="+mj-lt"/>
                <a:cs typeface="Sicret PERSONAL" pitchFamily="2" charset="0"/>
              </a:rPr>
              <a:t>Starting Point</a:t>
            </a:r>
            <a:endParaRPr lang="en-GB">
              <a:latin typeface="+mj-lt"/>
              <a:cs typeface="Sicret PERSONAL" pitchFamily="2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8E08B65-4A6B-E5EC-FF9D-B7C4E68C362E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8468983" y="2843835"/>
            <a:ext cx="1832253" cy="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9F52273-06E3-79C3-0DB1-96D586142DA6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7926058" y="4269564"/>
            <a:ext cx="2375178" cy="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6E9E814-B8CC-9FDD-49A5-8E87B679BFE4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7364083" y="5273202"/>
            <a:ext cx="2937153" cy="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90E005F-139E-9629-81DF-A359210FAFFF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2540980" y="1741450"/>
            <a:ext cx="2813328" cy="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2C23012-3192-7414-0084-EAC8ADFDFCF2}"/>
              </a:ext>
            </a:extLst>
          </p:cNvPr>
          <p:cNvCxnSpPr>
            <a:cxnSpLocks/>
          </p:cNvCxnSpPr>
          <p:nvPr/>
        </p:nvCxnSpPr>
        <p:spPr>
          <a:xfrm>
            <a:off x="2639031" y="4184621"/>
            <a:ext cx="1012968" cy="0"/>
          </a:xfrm>
          <a:prstGeom prst="line">
            <a:avLst/>
          </a:prstGeom>
          <a:ln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969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CF3E05D-B408-A1B6-218D-9A9B79A08122}"/>
              </a:ext>
            </a:extLst>
          </p:cNvPr>
          <p:cNvSpPr txBox="1"/>
          <p:nvPr/>
        </p:nvSpPr>
        <p:spPr>
          <a:xfrm>
            <a:off x="7521905" y="2584452"/>
            <a:ext cx="1159331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>
                <a:latin typeface="+mj-lt"/>
                <a:cs typeface="Sicret PERSONAL" pitchFamily="2" charset="0"/>
              </a:rPr>
              <a:t>Robotic Arm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0B5675-D17D-B364-DCF2-17E38C8AAB62}"/>
              </a:ext>
            </a:extLst>
          </p:cNvPr>
          <p:cNvSpPr txBox="1"/>
          <p:nvPr/>
        </p:nvSpPr>
        <p:spPr>
          <a:xfrm>
            <a:off x="2914566" y="2722951"/>
            <a:ext cx="95818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>
                <a:latin typeface="+mj-lt"/>
                <a:cs typeface="Sicret PERSONAL" pitchFamily="2" charset="0"/>
              </a:rPr>
              <a:t>Camera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353D51-1D78-B9EC-BEBF-50A169FC139B}"/>
              </a:ext>
            </a:extLst>
          </p:cNvPr>
          <p:cNvSpPr txBox="1"/>
          <p:nvPr/>
        </p:nvSpPr>
        <p:spPr>
          <a:xfrm>
            <a:off x="4354606" y="2584452"/>
            <a:ext cx="268544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cs typeface="Sicret PERSONAL" pitchFamily="2" charset="0"/>
              </a:rPr>
              <a:t>Computer Vision (CV)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cs typeface="Sicret PERSONAL" pitchFamily="2" charset="0"/>
              </a:rPr>
              <a:t>via Grasshopper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88233F-693C-33A9-DC44-393DFD5E17B4}"/>
              </a:ext>
            </a:extLst>
          </p:cNvPr>
          <p:cNvSpPr txBox="1"/>
          <p:nvPr/>
        </p:nvSpPr>
        <p:spPr>
          <a:xfrm>
            <a:off x="7521905" y="3646006"/>
            <a:ext cx="3081223" cy="14773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i="1" dirty="0">
                <a:latin typeface="+mj-lt"/>
                <a:cs typeface="Sicret PERSONAL" pitchFamily="2" charset="0"/>
              </a:rPr>
              <a:t>1. Approaching component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i="1" dirty="0">
                <a:latin typeface="+mj-lt"/>
                <a:cs typeface="Sicret PERSONAL" pitchFamily="2" charset="0"/>
              </a:rPr>
              <a:t>2. Picking component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i="1" dirty="0">
                <a:latin typeface="+mj-lt"/>
                <a:cs typeface="Sicret PERSONAL" pitchFamily="2" charset="0"/>
              </a:rPr>
              <a:t>3. Transporting component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i="1" dirty="0">
                <a:latin typeface="+mj-lt"/>
                <a:cs typeface="Sicret PERSONAL" pitchFamily="2" charset="0"/>
              </a:rPr>
              <a:t>4. Adjusting component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i="1" dirty="0">
                <a:latin typeface="+mj-lt"/>
                <a:cs typeface="Sicret PERSONAL" pitchFamily="2" charset="0"/>
              </a:rPr>
              <a:t>5. Placing component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4E04D5-8133-2A10-C1FF-99F55EBF8B3C}"/>
              </a:ext>
            </a:extLst>
          </p:cNvPr>
          <p:cNvSpPr txBox="1"/>
          <p:nvPr/>
        </p:nvSpPr>
        <p:spPr>
          <a:xfrm>
            <a:off x="1100979" y="2722951"/>
            <a:ext cx="133173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>
                <a:latin typeface="+mj-lt"/>
                <a:cs typeface="Sicret PERSONAL" pitchFamily="2" charset="0"/>
              </a:rPr>
              <a:t>Component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3B3C83B-EC48-9F6B-0443-9DC96C5FB97F}"/>
              </a:ext>
            </a:extLst>
          </p:cNvPr>
          <p:cNvCxnSpPr>
            <a:cxnSpLocks/>
            <a:stCxn id="3" idx="3"/>
            <a:endCxn id="4" idx="1"/>
          </p:cNvCxnSpPr>
          <p:nvPr/>
        </p:nvCxnSpPr>
        <p:spPr>
          <a:xfrm>
            <a:off x="3872753" y="2907617"/>
            <a:ext cx="481853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F028F5D-9F52-B4DE-97B6-D958B33564E3}"/>
              </a:ext>
            </a:extLst>
          </p:cNvPr>
          <p:cNvCxnSpPr>
            <a:cxnSpLocks/>
            <a:stCxn id="4" idx="3"/>
            <a:endCxn id="2" idx="1"/>
          </p:cNvCxnSpPr>
          <p:nvPr/>
        </p:nvCxnSpPr>
        <p:spPr>
          <a:xfrm>
            <a:off x="7040052" y="2907618"/>
            <a:ext cx="48185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CD24C69-09A8-DBED-384F-955687B00CA5}"/>
              </a:ext>
            </a:extLst>
          </p:cNvPr>
          <p:cNvCxnSpPr>
            <a:cxnSpLocks/>
            <a:stCxn id="7" idx="3"/>
            <a:endCxn id="3" idx="1"/>
          </p:cNvCxnSpPr>
          <p:nvPr/>
        </p:nvCxnSpPr>
        <p:spPr>
          <a:xfrm>
            <a:off x="2432713" y="2907617"/>
            <a:ext cx="48185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967C351-46A6-5979-9862-E6C44543FC4A}"/>
              </a:ext>
            </a:extLst>
          </p:cNvPr>
          <p:cNvSpPr txBox="1"/>
          <p:nvPr/>
        </p:nvSpPr>
        <p:spPr>
          <a:xfrm>
            <a:off x="9357761" y="2584451"/>
            <a:ext cx="124536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>
                <a:latin typeface="+mj-lt"/>
                <a:cs typeface="Sicret PERSONAL" pitchFamily="2" charset="0"/>
              </a:rPr>
              <a:t>Human assistance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158511E-A2D4-5A69-7C35-B5B14DDCD3C3}"/>
              </a:ext>
            </a:extLst>
          </p:cNvPr>
          <p:cNvSpPr txBox="1"/>
          <p:nvPr/>
        </p:nvSpPr>
        <p:spPr>
          <a:xfrm>
            <a:off x="8396815" y="2584450"/>
            <a:ext cx="1245367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3600">
                <a:latin typeface="+mj-lt"/>
                <a:cs typeface="Sicret PERSONAL" pitchFamily="2" charset="0"/>
              </a:rPr>
              <a:t>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32E508-2DA2-13D5-837C-E049D8094A0F}"/>
              </a:ext>
            </a:extLst>
          </p:cNvPr>
          <p:cNvSpPr txBox="1"/>
          <p:nvPr/>
        </p:nvSpPr>
        <p:spPr>
          <a:xfrm>
            <a:off x="2973263" y="1904105"/>
            <a:ext cx="6245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b="1" dirty="0">
                <a:latin typeface="+mj-lt"/>
                <a:cs typeface="Sicret PERSONAL" pitchFamily="2" charset="0"/>
              </a:rPr>
              <a:t>Robotic Process Supported by Computer Vision (CV)</a:t>
            </a:r>
          </a:p>
        </p:txBody>
      </p:sp>
    </p:spTree>
    <p:extLst>
      <p:ext uri="{BB962C8B-B14F-4D97-AF65-F5344CB8AC3E}">
        <p14:creationId xmlns:p14="http://schemas.microsoft.com/office/powerpoint/2010/main" val="991026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9F2DF0-35F2-1E5E-17C3-FBDA708E423A}"/>
              </a:ext>
            </a:extLst>
          </p:cNvPr>
          <p:cNvSpPr txBox="1"/>
          <p:nvPr/>
        </p:nvSpPr>
        <p:spPr>
          <a:xfrm>
            <a:off x="8335527" y="4823373"/>
            <a:ext cx="32468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latin typeface="+mj-lt"/>
                <a:cs typeface="Sicret PERSONAL" pitchFamily="2" charset="0"/>
              </a:rPr>
              <a:t>4. Adjusting Component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latin typeface="+mj-lt"/>
                <a:cs typeface="Sicret PERSONAL" pitchFamily="2" charset="0"/>
              </a:rPr>
              <a:t>5. Placing component (Assisted)</a:t>
            </a:r>
          </a:p>
        </p:txBody>
      </p:sp>
      <p:pic>
        <p:nvPicPr>
          <p:cNvPr id="3" name="HRI_0526">
            <a:hlinkClick r:id="" action="ppaction://media"/>
            <a:extLst>
              <a:ext uri="{FF2B5EF4-FFF2-40B4-BE49-F238E27FC236}">
                <a16:creationId xmlns:a16="http://schemas.microsoft.com/office/drawing/2014/main" id="{9FA748B1-CC09-241A-3AB6-2D94C59B651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406"/>
                </p14:media>
              </p:ext>
            </p:extLst>
          </p:nvPr>
        </p:nvPicPr>
        <p:blipFill>
          <a:blip r:embed="rId4"/>
          <a:srcRect l="14612" t="31313" r="13922" b="27298"/>
          <a:stretch/>
        </p:blipFill>
        <p:spPr>
          <a:xfrm>
            <a:off x="745960" y="1610725"/>
            <a:ext cx="2981721" cy="3069838"/>
          </a:xfrm>
          <a:prstGeom prst="rect">
            <a:avLst/>
          </a:prstGeom>
        </p:spPr>
      </p:pic>
      <p:pic>
        <p:nvPicPr>
          <p:cNvPr id="4" name="HRI_0526">
            <a:hlinkClick r:id="" action="ppaction://media"/>
            <a:extLst>
              <a:ext uri="{FF2B5EF4-FFF2-40B4-BE49-F238E27FC236}">
                <a16:creationId xmlns:a16="http://schemas.microsoft.com/office/drawing/2014/main" id="{3B48C185-919B-92C0-13E1-28566ABD608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75" end="3493"/>
                </p14:media>
              </p:ext>
            </p:extLst>
          </p:nvPr>
        </p:nvPicPr>
        <p:blipFill>
          <a:blip r:embed="rId5"/>
          <a:srcRect l="1438" t="25452" r="1501" b="18469"/>
          <a:stretch/>
        </p:blipFill>
        <p:spPr>
          <a:xfrm>
            <a:off x="4601823" y="1610725"/>
            <a:ext cx="2988665" cy="3069838"/>
          </a:xfrm>
          <a:prstGeom prst="rect">
            <a:avLst/>
          </a:prstGeom>
        </p:spPr>
      </p:pic>
      <p:pic>
        <p:nvPicPr>
          <p:cNvPr id="5" name="HRI_0526">
            <a:hlinkClick r:id="" action="ppaction://media"/>
            <a:extLst>
              <a:ext uri="{FF2B5EF4-FFF2-40B4-BE49-F238E27FC236}">
                <a16:creationId xmlns:a16="http://schemas.microsoft.com/office/drawing/2014/main" id="{3B24CCE2-4DA4-BC24-7ED9-2E436747E4D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37"/>
                </p14:media>
              </p:ext>
            </p:extLst>
          </p:nvPr>
        </p:nvPicPr>
        <p:blipFill>
          <a:blip r:embed="rId6"/>
          <a:srcRect l="1438" t="25452" r="1501" b="18469"/>
          <a:stretch>
            <a:fillRect/>
          </a:stretch>
        </p:blipFill>
        <p:spPr>
          <a:xfrm>
            <a:off x="8464630" y="1610725"/>
            <a:ext cx="2988665" cy="30698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F8C338-0535-2BFD-B0FA-FA686579A9E6}"/>
              </a:ext>
            </a:extLst>
          </p:cNvPr>
          <p:cNvSpPr txBox="1"/>
          <p:nvPr/>
        </p:nvSpPr>
        <p:spPr>
          <a:xfrm>
            <a:off x="3944352" y="4823373"/>
            <a:ext cx="43036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latin typeface="+mj-lt"/>
                <a:cs typeface="Sicret PERSONAL" pitchFamily="2" charset="0"/>
              </a:rPr>
              <a:t>2. Picking component (assisted)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latin typeface="+mj-lt"/>
                <a:cs typeface="Sicret PERSONAL" pitchFamily="2" charset="0"/>
              </a:rPr>
              <a:t>3. Transporting component to designated point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9685D2-9BE3-A399-535D-CD6DFD1D2C33}"/>
              </a:ext>
            </a:extLst>
          </p:cNvPr>
          <p:cNvSpPr txBox="1"/>
          <p:nvPr/>
        </p:nvSpPr>
        <p:spPr>
          <a:xfrm>
            <a:off x="941575" y="4823373"/>
            <a:ext cx="25904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latin typeface="+mj-lt"/>
                <a:cs typeface="Sicret PERSONAL" pitchFamily="2" charset="0"/>
              </a:rPr>
              <a:t>1. Approaching component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FB0951-9518-5CAA-4A3E-52E52DC83885}"/>
              </a:ext>
            </a:extLst>
          </p:cNvPr>
          <p:cNvSpPr txBox="1"/>
          <p:nvPr/>
        </p:nvSpPr>
        <p:spPr>
          <a:xfrm>
            <a:off x="2961890" y="766792"/>
            <a:ext cx="624546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b="1" dirty="0">
                <a:latin typeface="+mj-lt"/>
                <a:cs typeface="Sicret PERSONAL" pitchFamily="2" charset="0"/>
              </a:rPr>
              <a:t>End Result</a:t>
            </a:r>
          </a:p>
        </p:txBody>
      </p:sp>
    </p:spTree>
    <p:extLst>
      <p:ext uri="{BB962C8B-B14F-4D97-AF65-F5344CB8AC3E}">
        <p14:creationId xmlns:p14="http://schemas.microsoft.com/office/powerpoint/2010/main" val="110585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7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37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28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 mute="1">
                <p:cTn id="29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 mute="1">
                <p:cTn id="30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175</Words>
  <Application>Microsoft Office PowerPoint</Application>
  <PresentationFormat>Widescreen</PresentationFormat>
  <Paragraphs>48</Paragraphs>
  <Slides>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Aptos</vt:lpstr>
      <vt:lpstr>Aptos Display</vt:lpstr>
      <vt:lpstr>Arial</vt:lpstr>
      <vt:lpstr>Segoe UI</vt:lpstr>
      <vt:lpstr>Sicret PERSONAL</vt:lpstr>
      <vt:lpstr>Office Theme</vt:lpstr>
      <vt:lpstr>Human-Robot Interaction (HRI)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Jonathan Jonathan</dc:creator>
  <cp:lastModifiedBy>Jonathan Jonathan</cp:lastModifiedBy>
  <cp:revision>1</cp:revision>
  <dcterms:created xsi:type="dcterms:W3CDTF">2025-06-26T11:05:15Z</dcterms:created>
  <dcterms:modified xsi:type="dcterms:W3CDTF">2025-06-26T13:27:10Z</dcterms:modified>
</cp:coreProperties>
</file>