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68" r:id="rId3"/>
    <p:sldId id="271" r:id="rId4"/>
    <p:sldId id="256" r:id="rId5"/>
    <p:sldId id="257" r:id="rId6"/>
    <p:sldId id="258" r:id="rId7"/>
    <p:sldId id="272" r:id="rId8"/>
    <p:sldId id="263" r:id="rId9"/>
    <p:sldId id="264" r:id="rId10"/>
    <p:sldId id="265" r:id="rId11"/>
    <p:sldId id="266" r:id="rId12"/>
    <p:sldId id="260" r:id="rId13"/>
    <p:sldId id="267" r:id="rId14"/>
    <p:sldId id="259" r:id="rId15"/>
    <p:sldId id="261" r:id="rId16"/>
    <p:sldId id="269" r:id="rId17"/>
    <p:sldId id="262" r:id="rId18"/>
    <p:sldId id="274" r:id="rId19"/>
    <p:sldId id="273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38CDD3-C034-41BC-91C7-69C84B2064F0}" v="43" dt="2024-10-02T00:06:06.2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990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athan Jonathan" userId="12dda4f8-e520-4956-ad97-d29e264110f0" providerId="ADAL" clId="{5538CDD3-C034-41BC-91C7-69C84B2064F0}"/>
    <pc:docChg chg="undo custSel addSld modSld sldOrd">
      <pc:chgData name="Jonathan Jonathan" userId="12dda4f8-e520-4956-ad97-d29e264110f0" providerId="ADAL" clId="{5538CDD3-C034-41BC-91C7-69C84B2064F0}" dt="2024-10-02T00:06:35.239" v="1027" actId="1036"/>
      <pc:docMkLst>
        <pc:docMk/>
      </pc:docMkLst>
      <pc:sldChg chg="modSp mod">
        <pc:chgData name="Jonathan Jonathan" userId="12dda4f8-e520-4956-ad97-d29e264110f0" providerId="ADAL" clId="{5538CDD3-C034-41BC-91C7-69C84B2064F0}" dt="2024-10-01T23:00:41.725" v="7" actId="113"/>
        <pc:sldMkLst>
          <pc:docMk/>
          <pc:sldMk cId="1685914271" sldId="256"/>
        </pc:sldMkLst>
        <pc:spChg chg="mod">
          <ac:chgData name="Jonathan Jonathan" userId="12dda4f8-e520-4956-ad97-d29e264110f0" providerId="ADAL" clId="{5538CDD3-C034-41BC-91C7-69C84B2064F0}" dt="2024-10-01T23:00:41.725" v="7" actId="113"/>
          <ac:spMkLst>
            <pc:docMk/>
            <pc:sldMk cId="1685914271" sldId="256"/>
            <ac:spMk id="5" creationId="{4D4730E5-108C-D5E2-8602-D47C6BA758C2}"/>
          </ac:spMkLst>
        </pc:spChg>
      </pc:sldChg>
      <pc:sldChg chg="modSp mod">
        <pc:chgData name="Jonathan Jonathan" userId="12dda4f8-e520-4956-ad97-d29e264110f0" providerId="ADAL" clId="{5538CDD3-C034-41BC-91C7-69C84B2064F0}" dt="2024-10-01T23:00:45.308" v="8" actId="113"/>
        <pc:sldMkLst>
          <pc:docMk/>
          <pc:sldMk cId="949758369" sldId="258"/>
        </pc:sldMkLst>
        <pc:spChg chg="mod">
          <ac:chgData name="Jonathan Jonathan" userId="12dda4f8-e520-4956-ad97-d29e264110f0" providerId="ADAL" clId="{5538CDD3-C034-41BC-91C7-69C84B2064F0}" dt="2024-10-01T23:00:45.308" v="8" actId="113"/>
          <ac:spMkLst>
            <pc:docMk/>
            <pc:sldMk cId="949758369" sldId="258"/>
            <ac:spMk id="2" creationId="{D53420D6-EC19-BD95-5341-8A1CD6565744}"/>
          </ac:spMkLst>
        </pc:spChg>
      </pc:sldChg>
      <pc:sldChg chg="ord">
        <pc:chgData name="Jonathan Jonathan" userId="12dda4f8-e520-4956-ad97-d29e264110f0" providerId="ADAL" clId="{5538CDD3-C034-41BC-91C7-69C84B2064F0}" dt="2024-10-01T23:37:33.207" v="201"/>
        <pc:sldMkLst>
          <pc:docMk/>
          <pc:sldMk cId="2461157182" sldId="260"/>
        </pc:sldMkLst>
      </pc:sldChg>
      <pc:sldChg chg="modSp mod ord">
        <pc:chgData name="Jonathan Jonathan" userId="12dda4f8-e520-4956-ad97-d29e264110f0" providerId="ADAL" clId="{5538CDD3-C034-41BC-91C7-69C84B2064F0}" dt="2024-10-01T23:37:39.656" v="203"/>
        <pc:sldMkLst>
          <pc:docMk/>
          <pc:sldMk cId="3589427224" sldId="262"/>
        </pc:sldMkLst>
        <pc:spChg chg="mod">
          <ac:chgData name="Jonathan Jonathan" userId="12dda4f8-e520-4956-ad97-d29e264110f0" providerId="ADAL" clId="{5538CDD3-C034-41BC-91C7-69C84B2064F0}" dt="2024-10-01T23:00:57.573" v="10" actId="113"/>
          <ac:spMkLst>
            <pc:docMk/>
            <pc:sldMk cId="3589427224" sldId="262"/>
            <ac:spMk id="7" creationId="{D55CB1A8-9C38-E32E-E28C-BE5DDB32B723}"/>
          </ac:spMkLst>
        </pc:spChg>
      </pc:sldChg>
      <pc:sldChg chg="modSp mod">
        <pc:chgData name="Jonathan Jonathan" userId="12dda4f8-e520-4956-ad97-d29e264110f0" providerId="ADAL" clId="{5538CDD3-C034-41BC-91C7-69C84B2064F0}" dt="2024-10-01T23:00:50.340" v="9" actId="113"/>
        <pc:sldMkLst>
          <pc:docMk/>
          <pc:sldMk cId="2499635283" sldId="263"/>
        </pc:sldMkLst>
        <pc:spChg chg="mod">
          <ac:chgData name="Jonathan Jonathan" userId="12dda4f8-e520-4956-ad97-d29e264110f0" providerId="ADAL" clId="{5538CDD3-C034-41BC-91C7-69C84B2064F0}" dt="2024-10-01T23:00:50.340" v="9" actId="113"/>
          <ac:spMkLst>
            <pc:docMk/>
            <pc:sldMk cId="2499635283" sldId="263"/>
            <ac:spMk id="5" creationId="{4BC9F241-1679-E813-0ABA-8F2B0FA15B57}"/>
          </ac:spMkLst>
        </pc:spChg>
      </pc:sldChg>
      <pc:sldChg chg="modSp mod">
        <pc:chgData name="Jonathan Jonathan" userId="12dda4f8-e520-4956-ad97-d29e264110f0" providerId="ADAL" clId="{5538CDD3-C034-41BC-91C7-69C84B2064F0}" dt="2024-10-01T23:00:24.239" v="6" actId="113"/>
        <pc:sldMkLst>
          <pc:docMk/>
          <pc:sldMk cId="2946191226" sldId="267"/>
        </pc:sldMkLst>
        <pc:spChg chg="mod">
          <ac:chgData name="Jonathan Jonathan" userId="12dda4f8-e520-4956-ad97-d29e264110f0" providerId="ADAL" clId="{5538CDD3-C034-41BC-91C7-69C84B2064F0}" dt="2024-10-01T23:00:24.239" v="6" actId="113"/>
          <ac:spMkLst>
            <pc:docMk/>
            <pc:sldMk cId="2946191226" sldId="267"/>
            <ac:spMk id="9" creationId="{FAD4782A-55C0-DDBA-6B0D-CC7CBADF5508}"/>
          </ac:spMkLst>
        </pc:spChg>
      </pc:sldChg>
      <pc:sldChg chg="addSp modSp new mod ord">
        <pc:chgData name="Jonathan Jonathan" userId="12dda4f8-e520-4956-ad97-d29e264110f0" providerId="ADAL" clId="{5538CDD3-C034-41BC-91C7-69C84B2064F0}" dt="2024-10-02T00:01:43.697" v="700" actId="1035"/>
        <pc:sldMkLst>
          <pc:docMk/>
          <pc:sldMk cId="2990747042" sldId="269"/>
        </pc:sldMkLst>
        <pc:spChg chg="add mod">
          <ac:chgData name="Jonathan Jonathan" userId="12dda4f8-e520-4956-ad97-d29e264110f0" providerId="ADAL" clId="{5538CDD3-C034-41BC-91C7-69C84B2064F0}" dt="2024-10-02T00:01:43.697" v="700" actId="1035"/>
          <ac:spMkLst>
            <pc:docMk/>
            <pc:sldMk cId="2990747042" sldId="269"/>
            <ac:spMk id="2" creationId="{9BA3F0D1-F8E7-D8F9-D51E-8410173905C9}"/>
          </ac:spMkLst>
        </pc:spChg>
        <pc:spChg chg="add mod">
          <ac:chgData name="Jonathan Jonathan" userId="12dda4f8-e520-4956-ad97-d29e264110f0" providerId="ADAL" clId="{5538CDD3-C034-41BC-91C7-69C84B2064F0}" dt="2024-10-02T00:01:43.697" v="700" actId="1035"/>
          <ac:spMkLst>
            <pc:docMk/>
            <pc:sldMk cId="2990747042" sldId="269"/>
            <ac:spMk id="4" creationId="{0533CBDE-53C8-DF29-6C18-1C32C09DC736}"/>
          </ac:spMkLst>
        </pc:spChg>
        <pc:picChg chg="add mod">
          <ac:chgData name="Jonathan Jonathan" userId="12dda4f8-e520-4956-ad97-d29e264110f0" providerId="ADAL" clId="{5538CDD3-C034-41BC-91C7-69C84B2064F0}" dt="2024-10-02T00:01:43.697" v="700" actId="1035"/>
          <ac:picMkLst>
            <pc:docMk/>
            <pc:sldMk cId="2990747042" sldId="269"/>
            <ac:picMk id="3" creationId="{C007B0A6-FC80-62D2-84A5-EA0B839BD910}"/>
          </ac:picMkLst>
        </pc:picChg>
      </pc:sldChg>
      <pc:sldChg chg="addSp modSp new mod ord">
        <pc:chgData name="Jonathan Jonathan" userId="12dda4f8-e520-4956-ad97-d29e264110f0" providerId="ADAL" clId="{5538CDD3-C034-41BC-91C7-69C84B2064F0}" dt="2024-10-01T23:38:46.920" v="232" actId="6549"/>
        <pc:sldMkLst>
          <pc:docMk/>
          <pc:sldMk cId="2874683713" sldId="270"/>
        </pc:sldMkLst>
        <pc:spChg chg="add mod">
          <ac:chgData name="Jonathan Jonathan" userId="12dda4f8-e520-4956-ad97-d29e264110f0" providerId="ADAL" clId="{5538CDD3-C034-41BC-91C7-69C84B2064F0}" dt="2024-10-01T23:38:46.920" v="232" actId="6549"/>
          <ac:spMkLst>
            <pc:docMk/>
            <pc:sldMk cId="2874683713" sldId="270"/>
            <ac:spMk id="2" creationId="{F06465DA-4A55-448E-C51B-B06FB6673EF1}"/>
          </ac:spMkLst>
        </pc:spChg>
        <pc:spChg chg="add mod">
          <ac:chgData name="Jonathan Jonathan" userId="12dda4f8-e520-4956-ad97-d29e264110f0" providerId="ADAL" clId="{5538CDD3-C034-41BC-91C7-69C84B2064F0}" dt="2024-10-01T23:19:28.118" v="113" actId="1076"/>
          <ac:spMkLst>
            <pc:docMk/>
            <pc:sldMk cId="2874683713" sldId="270"/>
            <ac:spMk id="4" creationId="{3A8F204F-8F5C-BD00-30AC-5919C7805A3F}"/>
          </ac:spMkLst>
        </pc:spChg>
        <pc:spChg chg="add mod">
          <ac:chgData name="Jonathan Jonathan" userId="12dda4f8-e520-4956-ad97-d29e264110f0" providerId="ADAL" clId="{5538CDD3-C034-41BC-91C7-69C84B2064F0}" dt="2024-10-01T23:19:28.118" v="113" actId="1076"/>
          <ac:spMkLst>
            <pc:docMk/>
            <pc:sldMk cId="2874683713" sldId="270"/>
            <ac:spMk id="5" creationId="{B94C2C4A-058C-2523-76A7-E84DACAE7144}"/>
          </ac:spMkLst>
        </pc:spChg>
        <pc:picChg chg="add mod">
          <ac:chgData name="Jonathan Jonathan" userId="12dda4f8-e520-4956-ad97-d29e264110f0" providerId="ADAL" clId="{5538CDD3-C034-41BC-91C7-69C84B2064F0}" dt="2024-10-01T23:19:32.954" v="114" actId="1076"/>
          <ac:picMkLst>
            <pc:docMk/>
            <pc:sldMk cId="2874683713" sldId="270"/>
            <ac:picMk id="3" creationId="{845E10D4-E2A9-4F04-9AD3-189AA47285B8}"/>
          </ac:picMkLst>
        </pc:picChg>
      </pc:sldChg>
      <pc:sldChg chg="addSp modSp new mod">
        <pc:chgData name="Jonathan Jonathan" userId="12dda4f8-e520-4956-ad97-d29e264110f0" providerId="ADAL" clId="{5538CDD3-C034-41BC-91C7-69C84B2064F0}" dt="2024-10-02T00:06:35.239" v="1027" actId="1036"/>
        <pc:sldMkLst>
          <pc:docMk/>
          <pc:sldMk cId="2641567631" sldId="271"/>
        </pc:sldMkLst>
        <pc:spChg chg="add mod">
          <ac:chgData name="Jonathan Jonathan" userId="12dda4f8-e520-4956-ad97-d29e264110f0" providerId="ADAL" clId="{5538CDD3-C034-41BC-91C7-69C84B2064F0}" dt="2024-10-02T00:06:35.239" v="1027" actId="1036"/>
          <ac:spMkLst>
            <pc:docMk/>
            <pc:sldMk cId="2641567631" sldId="271"/>
            <ac:spMk id="4" creationId="{189A3C32-9897-A3E7-81F1-9F739C8D21EE}"/>
          </ac:spMkLst>
        </pc:spChg>
        <pc:picChg chg="add mod">
          <ac:chgData name="Jonathan Jonathan" userId="12dda4f8-e520-4956-ad97-d29e264110f0" providerId="ADAL" clId="{5538CDD3-C034-41BC-91C7-69C84B2064F0}" dt="2024-10-02T00:06:35.239" v="1027" actId="1036"/>
          <ac:picMkLst>
            <pc:docMk/>
            <pc:sldMk cId="2641567631" sldId="271"/>
            <ac:picMk id="3" creationId="{A103ED0C-30CF-4EB6-9FCC-A028766871EE}"/>
          </ac:picMkLst>
        </pc:picChg>
      </pc:sldChg>
      <pc:sldChg chg="addSp modSp new mod">
        <pc:chgData name="Jonathan Jonathan" userId="12dda4f8-e520-4956-ad97-d29e264110f0" providerId="ADAL" clId="{5538CDD3-C034-41BC-91C7-69C84B2064F0}" dt="2024-10-01T23:37:13.865" v="199" actId="1076"/>
        <pc:sldMkLst>
          <pc:docMk/>
          <pc:sldMk cId="1491861756" sldId="272"/>
        </pc:sldMkLst>
        <pc:spChg chg="add mod">
          <ac:chgData name="Jonathan Jonathan" userId="12dda4f8-e520-4956-ad97-d29e264110f0" providerId="ADAL" clId="{5538CDD3-C034-41BC-91C7-69C84B2064F0}" dt="2024-10-01T23:37:13.865" v="199" actId="1076"/>
          <ac:spMkLst>
            <pc:docMk/>
            <pc:sldMk cId="1491861756" sldId="272"/>
            <ac:spMk id="2" creationId="{6AD46155-35D8-31A8-7193-B5271A6835BD}"/>
          </ac:spMkLst>
        </pc:spChg>
      </pc:sldChg>
      <pc:sldChg chg="addSp modSp new mod modAnim">
        <pc:chgData name="Jonathan Jonathan" userId="12dda4f8-e520-4956-ad97-d29e264110f0" providerId="ADAL" clId="{5538CDD3-C034-41BC-91C7-69C84B2064F0}" dt="2024-10-01T23:43:04.115" v="290" actId="1076"/>
        <pc:sldMkLst>
          <pc:docMk/>
          <pc:sldMk cId="892920071" sldId="273"/>
        </pc:sldMkLst>
        <pc:picChg chg="add mod">
          <ac:chgData name="Jonathan Jonathan" userId="12dda4f8-e520-4956-ad97-d29e264110f0" providerId="ADAL" clId="{5538CDD3-C034-41BC-91C7-69C84B2064F0}" dt="2024-10-01T23:43:04.115" v="290" actId="1076"/>
          <ac:picMkLst>
            <pc:docMk/>
            <pc:sldMk cId="892920071" sldId="273"/>
            <ac:picMk id="2" creationId="{EE411E4C-B067-96E9-80C1-5A7782EED0A2}"/>
          </ac:picMkLst>
        </pc:picChg>
      </pc:sldChg>
      <pc:sldChg chg="addSp modSp new mod modAnim">
        <pc:chgData name="Jonathan Jonathan" userId="12dda4f8-e520-4956-ad97-d29e264110f0" providerId="ADAL" clId="{5538CDD3-C034-41BC-91C7-69C84B2064F0}" dt="2024-10-01T23:53:49.594" v="442" actId="1037"/>
        <pc:sldMkLst>
          <pc:docMk/>
          <pc:sldMk cId="2452545395" sldId="274"/>
        </pc:sldMkLst>
        <pc:spChg chg="add mod">
          <ac:chgData name="Jonathan Jonathan" userId="12dda4f8-e520-4956-ad97-d29e264110f0" providerId="ADAL" clId="{5538CDD3-C034-41BC-91C7-69C84B2064F0}" dt="2024-10-01T23:43:57.339" v="303" actId="1076"/>
          <ac:spMkLst>
            <pc:docMk/>
            <pc:sldMk cId="2452545395" sldId="274"/>
            <ac:spMk id="2" creationId="{A12207AC-C961-465D-75BE-BA5B96B88A0F}"/>
          </ac:spMkLst>
        </pc:spChg>
        <pc:spChg chg="add mod">
          <ac:chgData name="Jonathan Jonathan" userId="12dda4f8-e520-4956-ad97-d29e264110f0" providerId="ADAL" clId="{5538CDD3-C034-41BC-91C7-69C84B2064F0}" dt="2024-10-01T23:53:49.594" v="442" actId="1037"/>
          <ac:spMkLst>
            <pc:docMk/>
            <pc:sldMk cId="2452545395" sldId="274"/>
            <ac:spMk id="3" creationId="{F86B7D57-877A-E10F-1D97-14354E4CDBEE}"/>
          </ac:spMkLst>
        </pc:spChg>
        <pc:picChg chg="add mod">
          <ac:chgData name="Jonathan Jonathan" userId="12dda4f8-e520-4956-ad97-d29e264110f0" providerId="ADAL" clId="{5538CDD3-C034-41BC-91C7-69C84B2064F0}" dt="2024-10-01T23:43:57.339" v="303" actId="1076"/>
          <ac:picMkLst>
            <pc:docMk/>
            <pc:sldMk cId="2452545395" sldId="274"/>
            <ac:picMk id="4" creationId="{D94BC15B-C1FF-1858-37C5-C14808457A75}"/>
          </ac:picMkLst>
        </pc:picChg>
        <pc:picChg chg="add mod">
          <ac:chgData name="Jonathan Jonathan" userId="12dda4f8-e520-4956-ad97-d29e264110f0" providerId="ADAL" clId="{5538CDD3-C034-41BC-91C7-69C84B2064F0}" dt="2024-10-01T23:43:51.459" v="302" actId="1076"/>
          <ac:picMkLst>
            <pc:docMk/>
            <pc:sldMk cId="2452545395" sldId="274"/>
            <ac:picMk id="1026" creationId="{3A05F93D-EF78-B56C-F2EF-E8274BCC7695}"/>
          </ac:picMkLst>
        </pc:picChg>
      </pc:sldChg>
      <pc:sldChg chg="addSp modSp new mod">
        <pc:chgData name="Jonathan Jonathan" userId="12dda4f8-e520-4956-ad97-d29e264110f0" providerId="ADAL" clId="{5538CDD3-C034-41BC-91C7-69C84B2064F0}" dt="2024-10-01T23:53:38.899" v="431" actId="20577"/>
        <pc:sldMkLst>
          <pc:docMk/>
          <pc:sldMk cId="3673895016" sldId="275"/>
        </pc:sldMkLst>
        <pc:spChg chg="add mod">
          <ac:chgData name="Jonathan Jonathan" userId="12dda4f8-e520-4956-ad97-d29e264110f0" providerId="ADAL" clId="{5538CDD3-C034-41BC-91C7-69C84B2064F0}" dt="2024-10-01T23:49:41.981" v="373" actId="20577"/>
          <ac:spMkLst>
            <pc:docMk/>
            <pc:sldMk cId="3673895016" sldId="275"/>
            <ac:spMk id="2" creationId="{E5612787-1BA3-4B25-9207-4BAFE8BB992D}"/>
          </ac:spMkLst>
        </pc:spChg>
        <pc:spChg chg="add mod">
          <ac:chgData name="Jonathan Jonathan" userId="12dda4f8-e520-4956-ad97-d29e264110f0" providerId="ADAL" clId="{5538CDD3-C034-41BC-91C7-69C84B2064F0}" dt="2024-10-01T23:53:38.899" v="431" actId="20577"/>
          <ac:spMkLst>
            <pc:docMk/>
            <pc:sldMk cId="3673895016" sldId="275"/>
            <ac:spMk id="3" creationId="{22187463-9D63-9B32-2839-37FD7890DC21}"/>
          </ac:spMkLst>
        </pc:spChg>
        <pc:picChg chg="add mod">
          <ac:chgData name="Jonathan Jonathan" userId="12dda4f8-e520-4956-ad97-d29e264110f0" providerId="ADAL" clId="{5538CDD3-C034-41BC-91C7-69C84B2064F0}" dt="2024-10-01T23:45:35.328" v="315" actId="1076"/>
          <ac:picMkLst>
            <pc:docMk/>
            <pc:sldMk cId="3673895016" sldId="275"/>
            <ac:picMk id="2050" creationId="{56BE9358-75B4-51A3-3100-6C0BD4EFAC1F}"/>
          </ac:picMkLst>
        </pc:picChg>
        <pc:picChg chg="add mod">
          <ac:chgData name="Jonathan Jonathan" userId="12dda4f8-e520-4956-ad97-d29e264110f0" providerId="ADAL" clId="{5538CDD3-C034-41BC-91C7-69C84B2064F0}" dt="2024-10-01T23:45:29.975" v="313" actId="1076"/>
          <ac:picMkLst>
            <pc:docMk/>
            <pc:sldMk cId="3673895016" sldId="275"/>
            <ac:picMk id="2052" creationId="{62FE437B-B9F0-32EC-29F5-4FDF6ABE13B7}"/>
          </ac:picMkLst>
        </pc:picChg>
      </pc:sldChg>
      <pc:sldChg chg="addSp modSp new mod">
        <pc:chgData name="Jonathan Jonathan" userId="12dda4f8-e520-4956-ad97-d29e264110f0" providerId="ADAL" clId="{5538CDD3-C034-41BC-91C7-69C84B2064F0}" dt="2024-10-01T23:53:23.084" v="423" actId="1036"/>
        <pc:sldMkLst>
          <pc:docMk/>
          <pc:sldMk cId="1289866892" sldId="276"/>
        </pc:sldMkLst>
        <pc:spChg chg="add mod">
          <ac:chgData name="Jonathan Jonathan" userId="12dda4f8-e520-4956-ad97-d29e264110f0" providerId="ADAL" clId="{5538CDD3-C034-41BC-91C7-69C84B2064F0}" dt="2024-10-01T23:53:23.084" v="423" actId="1036"/>
          <ac:spMkLst>
            <pc:docMk/>
            <pc:sldMk cId="1289866892" sldId="276"/>
            <ac:spMk id="4" creationId="{0BB43009-8274-E597-80DC-CFA15D17529B}"/>
          </ac:spMkLst>
        </pc:spChg>
        <pc:spChg chg="add mod">
          <ac:chgData name="Jonathan Jonathan" userId="12dda4f8-e520-4956-ad97-d29e264110f0" providerId="ADAL" clId="{5538CDD3-C034-41BC-91C7-69C84B2064F0}" dt="2024-10-01T23:53:23.084" v="423" actId="1036"/>
          <ac:spMkLst>
            <pc:docMk/>
            <pc:sldMk cId="1289866892" sldId="276"/>
            <ac:spMk id="5" creationId="{44A4BF21-B7CD-88F4-0EC0-F3A2A90B55B5}"/>
          </ac:spMkLst>
        </pc:spChg>
        <pc:picChg chg="add mod">
          <ac:chgData name="Jonathan Jonathan" userId="12dda4f8-e520-4956-ad97-d29e264110f0" providerId="ADAL" clId="{5538CDD3-C034-41BC-91C7-69C84B2064F0}" dt="2024-10-01T23:52:13.129" v="383" actId="1076"/>
          <ac:picMkLst>
            <pc:docMk/>
            <pc:sldMk cId="1289866892" sldId="276"/>
            <ac:picMk id="3" creationId="{955DD15D-DBD3-A01F-51ED-9A2E36189C77}"/>
          </ac:picMkLst>
        </pc:picChg>
        <pc:picChg chg="add mod">
          <ac:chgData name="Jonathan Jonathan" userId="12dda4f8-e520-4956-ad97-d29e264110f0" providerId="ADAL" clId="{5538CDD3-C034-41BC-91C7-69C84B2064F0}" dt="2024-10-01T23:52:13.129" v="383" actId="1076"/>
          <ac:picMkLst>
            <pc:docMk/>
            <pc:sldMk cId="1289866892" sldId="276"/>
            <ac:picMk id="3074" creationId="{85FE16E1-9F05-EA37-50FE-BFF4FCF9B7F7}"/>
          </ac:picMkLst>
        </pc:picChg>
      </pc:sldChg>
      <pc:sldChg chg="addSp delSp modSp new mod">
        <pc:chgData name="Jonathan Jonathan" userId="12dda4f8-e520-4956-ad97-d29e264110f0" providerId="ADAL" clId="{5538CDD3-C034-41BC-91C7-69C84B2064F0}" dt="2024-10-01T23:59:07.731" v="596" actId="1076"/>
        <pc:sldMkLst>
          <pc:docMk/>
          <pc:sldMk cId="37255401" sldId="277"/>
        </pc:sldMkLst>
        <pc:spChg chg="add del">
          <ac:chgData name="Jonathan Jonathan" userId="12dda4f8-e520-4956-ad97-d29e264110f0" providerId="ADAL" clId="{5538CDD3-C034-41BC-91C7-69C84B2064F0}" dt="2024-10-01T23:56:57.908" v="445" actId="478"/>
          <ac:spMkLst>
            <pc:docMk/>
            <pc:sldMk cId="37255401" sldId="277"/>
            <ac:spMk id="2" creationId="{E8042F6D-BE29-DC71-5F5B-FB73D5D55ECF}"/>
          </ac:spMkLst>
        </pc:spChg>
        <pc:spChg chg="add del mod">
          <ac:chgData name="Jonathan Jonathan" userId="12dda4f8-e520-4956-ad97-d29e264110f0" providerId="ADAL" clId="{5538CDD3-C034-41BC-91C7-69C84B2064F0}" dt="2024-10-01T23:57:04.166" v="447" actId="478"/>
          <ac:spMkLst>
            <pc:docMk/>
            <pc:sldMk cId="37255401" sldId="277"/>
            <ac:spMk id="3" creationId="{1B5604B9-236E-E864-ED01-4DB001D8EAEA}"/>
          </ac:spMkLst>
        </pc:spChg>
        <pc:spChg chg="add mod">
          <ac:chgData name="Jonathan Jonathan" userId="12dda4f8-e520-4956-ad97-d29e264110f0" providerId="ADAL" clId="{5538CDD3-C034-41BC-91C7-69C84B2064F0}" dt="2024-10-01T23:59:07.731" v="596" actId="1076"/>
          <ac:spMkLst>
            <pc:docMk/>
            <pc:sldMk cId="37255401" sldId="277"/>
            <ac:spMk id="6" creationId="{8697BD65-9840-0DD0-75CD-0237F9B9B843}"/>
          </ac:spMkLst>
        </pc:spChg>
        <pc:spChg chg="add mod">
          <ac:chgData name="Jonathan Jonathan" userId="12dda4f8-e520-4956-ad97-d29e264110f0" providerId="ADAL" clId="{5538CDD3-C034-41BC-91C7-69C84B2064F0}" dt="2024-10-01T23:59:07.731" v="596" actId="1076"/>
          <ac:spMkLst>
            <pc:docMk/>
            <pc:sldMk cId="37255401" sldId="277"/>
            <ac:spMk id="7" creationId="{9C3C9EE9-09F5-D1F6-FD41-EC30006CF206}"/>
          </ac:spMkLst>
        </pc:spChg>
        <pc:spChg chg="add mod">
          <ac:chgData name="Jonathan Jonathan" userId="12dda4f8-e520-4956-ad97-d29e264110f0" providerId="ADAL" clId="{5538CDD3-C034-41BC-91C7-69C84B2064F0}" dt="2024-10-01T23:59:07.731" v="596" actId="1076"/>
          <ac:spMkLst>
            <pc:docMk/>
            <pc:sldMk cId="37255401" sldId="277"/>
            <ac:spMk id="8" creationId="{DBD6D3A3-5E90-B84C-4BAC-02523C426383}"/>
          </ac:spMkLst>
        </pc:spChg>
        <pc:picChg chg="add mod">
          <ac:chgData name="Jonathan Jonathan" userId="12dda4f8-e520-4956-ad97-d29e264110f0" providerId="ADAL" clId="{5538CDD3-C034-41BC-91C7-69C84B2064F0}" dt="2024-10-01T23:59:07.731" v="596" actId="1076"/>
          <ac:picMkLst>
            <pc:docMk/>
            <pc:sldMk cId="37255401" sldId="277"/>
            <ac:picMk id="5" creationId="{AB220326-7675-F5BB-BA99-E510F30331C0}"/>
          </ac:picMkLst>
        </pc:picChg>
      </pc:sldChg>
      <pc:sldChg chg="addSp modSp new mod">
        <pc:chgData name="Jonathan Jonathan" userId="12dda4f8-e520-4956-ad97-d29e264110f0" providerId="ADAL" clId="{5538CDD3-C034-41BC-91C7-69C84B2064F0}" dt="2024-10-02T00:05:06.797" v="1015" actId="1036"/>
        <pc:sldMkLst>
          <pc:docMk/>
          <pc:sldMk cId="2595002565" sldId="278"/>
        </pc:sldMkLst>
        <pc:spChg chg="add mod">
          <ac:chgData name="Jonathan Jonathan" userId="12dda4f8-e520-4956-ad97-d29e264110f0" providerId="ADAL" clId="{5538CDD3-C034-41BC-91C7-69C84B2064F0}" dt="2024-10-02T00:05:02.809" v="1010" actId="1076"/>
          <ac:spMkLst>
            <pc:docMk/>
            <pc:sldMk cId="2595002565" sldId="278"/>
            <ac:spMk id="2" creationId="{C0036696-3E10-1E2D-3B60-2026AEFD38DB}"/>
          </ac:spMkLst>
        </pc:spChg>
        <pc:spChg chg="add mod">
          <ac:chgData name="Jonathan Jonathan" userId="12dda4f8-e520-4956-ad97-d29e264110f0" providerId="ADAL" clId="{5538CDD3-C034-41BC-91C7-69C84B2064F0}" dt="2024-10-02T00:05:02.809" v="1010" actId="1076"/>
          <ac:spMkLst>
            <pc:docMk/>
            <pc:sldMk cId="2595002565" sldId="278"/>
            <ac:spMk id="3" creationId="{FAC79309-C8E3-EA71-A0B1-4A420E8A043D}"/>
          </ac:spMkLst>
        </pc:spChg>
        <pc:spChg chg="add mod">
          <ac:chgData name="Jonathan Jonathan" userId="12dda4f8-e520-4956-ad97-d29e264110f0" providerId="ADAL" clId="{5538CDD3-C034-41BC-91C7-69C84B2064F0}" dt="2024-10-02T00:05:02.809" v="1010" actId="1076"/>
          <ac:spMkLst>
            <pc:docMk/>
            <pc:sldMk cId="2595002565" sldId="278"/>
            <ac:spMk id="4" creationId="{7C053B1E-AD73-CEE6-C591-47C6D5D57FAD}"/>
          </ac:spMkLst>
        </pc:spChg>
        <pc:spChg chg="add mod">
          <ac:chgData name="Jonathan Jonathan" userId="12dda4f8-e520-4956-ad97-d29e264110f0" providerId="ADAL" clId="{5538CDD3-C034-41BC-91C7-69C84B2064F0}" dt="2024-10-02T00:05:06.797" v="1015" actId="1036"/>
          <ac:spMkLst>
            <pc:docMk/>
            <pc:sldMk cId="2595002565" sldId="278"/>
            <ac:spMk id="5" creationId="{043BCA3D-0D9B-85C1-F62C-B09133DC1C74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DAB87-E588-E7B4-3A8C-B870C00487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8CE175-2E18-9921-697C-559425923C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355A46-DF27-FF3D-4E26-7BE4918D5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7BDC9-43C9-468D-9C52-5DC5C9C25A2F}" type="datetimeFigureOut">
              <a:rPr lang="en-NL" smtClean="0"/>
              <a:t>02/10/2024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9FB51C-9DE3-764A-367C-FEC4AEF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AF4980-50A9-0F54-A977-A4DF77A87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5ACA-DA35-43D3-9A82-90745B98964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167956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1AA8B-E524-CE3C-96E9-6D7F7149A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7A25CA-B146-4094-0089-12A45730C2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32DFC-6625-1D0E-9F8D-6A8D85B47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7BDC9-43C9-468D-9C52-5DC5C9C25A2F}" type="datetimeFigureOut">
              <a:rPr lang="en-NL" smtClean="0"/>
              <a:t>02/10/2024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F86766-A01C-EA83-DC1B-749ADF571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65F696-9C6E-8703-10BB-353983ED1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5ACA-DA35-43D3-9A82-90745B98964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05085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3B2E27-7943-5F33-E703-DC516A4D16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132BE-54CE-B41D-A566-E8C01A6123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F25130-7377-785F-921A-E80583391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7BDC9-43C9-468D-9C52-5DC5C9C25A2F}" type="datetimeFigureOut">
              <a:rPr lang="en-NL" smtClean="0"/>
              <a:t>02/10/2024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775238-6575-5298-951B-9DFE45A76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579746-15BB-F1F4-0807-6E826EA11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5ACA-DA35-43D3-9A82-90745B98964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97844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D8FF7-2109-32F8-2ECB-C33248D08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A0489A-B197-3EB9-E675-F1217521F1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C1413D-881C-0A28-1FED-8D51F9155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7BDC9-43C9-468D-9C52-5DC5C9C25A2F}" type="datetimeFigureOut">
              <a:rPr lang="en-NL" smtClean="0"/>
              <a:t>02/10/2024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BEA6A-28D5-DE2A-1B29-63B4C59E3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769F0E-ED64-567D-6A72-AE6306DFB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5ACA-DA35-43D3-9A82-90745B98964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940592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8AFFA-275B-41FC-DE4C-463EF151B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131406-C089-4045-3B5F-49FBCA31A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5C31B2-04E9-19D1-49A4-A724B6074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7BDC9-43C9-468D-9C52-5DC5C9C25A2F}" type="datetimeFigureOut">
              <a:rPr lang="en-NL" smtClean="0"/>
              <a:t>02/10/2024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67C57-F38F-C69F-8006-42D903B04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24BC4-737F-F638-661A-9A820D61F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5ACA-DA35-43D3-9A82-90745B98964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520313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36C7D-FE8E-EEB5-80B5-D496AB11E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EDF57D-71B1-1A1E-4527-B617FD6FCB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127BB3-B1C2-5B0C-03A1-CA4514D562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5261C1-893C-1598-E8BA-6CA003F75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7BDC9-43C9-468D-9C52-5DC5C9C25A2F}" type="datetimeFigureOut">
              <a:rPr lang="en-NL" smtClean="0"/>
              <a:t>02/10/2024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108C1B-57F0-152D-DD45-8A25E8A4F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4F5916-6DDD-6544-E5C3-8764C9E02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5ACA-DA35-43D3-9A82-90745B98964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362998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0044A-9110-DE18-354B-0C7B91252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2DE5E1-90C5-C058-E87E-5872E57A4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4E7E1-10FA-22DF-E35A-0DE0E1C0EE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AB52E3-F649-B4C4-7F0B-5F8366360A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24DC00-5183-5FD6-E82E-D7258B5B95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F55FCF-AD42-C155-9C65-17204DEB8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7BDC9-43C9-468D-9C52-5DC5C9C25A2F}" type="datetimeFigureOut">
              <a:rPr lang="en-NL" smtClean="0"/>
              <a:t>02/10/2024</a:t>
            </a:fld>
            <a:endParaRPr lang="en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13B0FB-8438-D9EA-C093-99F86F0B5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65CFEF-3F9F-E2EB-FA83-AB230EAD1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5ACA-DA35-43D3-9A82-90745B98964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995087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E3313-AD35-FFA2-888A-6696E24AE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4598A8-5708-A640-BD4F-10D625FA2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7BDC9-43C9-468D-9C52-5DC5C9C25A2F}" type="datetimeFigureOut">
              <a:rPr lang="en-NL" smtClean="0"/>
              <a:t>02/10/2024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73EE43-4E69-0567-519D-FF306FFA7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0A4FAC-C878-E40A-983F-1657135A7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5ACA-DA35-43D3-9A82-90745B98964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614245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1BDC6B-26CF-0B3C-CFA4-5AD9EBC82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7BDC9-43C9-468D-9C52-5DC5C9C25A2F}" type="datetimeFigureOut">
              <a:rPr lang="en-NL" smtClean="0"/>
              <a:t>02/10/2024</a:t>
            </a:fld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02C053-C2A2-6940-1114-8FD181B25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B4C0DF-A458-0B9A-0DBA-672CD9F5E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5ACA-DA35-43D3-9A82-90745B98964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310871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F2A23-AAA4-E6DC-1FED-F9D27C4DD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5C9A65-37F6-DFFA-28BE-F681829DA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B70C5C-C998-6EDD-13D1-387CD2457A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FAA8DD-E335-5933-B798-9EA960EC1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7BDC9-43C9-468D-9C52-5DC5C9C25A2F}" type="datetimeFigureOut">
              <a:rPr lang="en-NL" smtClean="0"/>
              <a:t>02/10/2024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B99F0E-2D62-49C4-C591-084AF6241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25EDA8-D15F-3A51-94A2-73BDE9295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5ACA-DA35-43D3-9A82-90745B98964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92237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31D4C-FBBA-3007-4527-FFD09321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47C9EA-FCD6-7846-A986-3B9E83B5BB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857E06-8D13-D655-AFA5-1F3BA2DD7F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AF7863-964B-748F-5181-6E564EF7F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7BDC9-43C9-468D-9C52-5DC5C9C25A2F}" type="datetimeFigureOut">
              <a:rPr lang="en-NL" smtClean="0"/>
              <a:t>02/10/2024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9CFFBA-6B02-A406-16B7-F60238154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CC55D2-026F-58B0-E858-A98BA40D1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5ACA-DA35-43D3-9A82-90745B98964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78090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DBF30E-C27D-3ECC-DD85-F341F4AE8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B21FDA-48B9-CBA3-B063-4151E9B5A0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E3851E-6988-6465-CE30-283F546976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E7BDC9-43C9-468D-9C52-5DC5C9C25A2F}" type="datetimeFigureOut">
              <a:rPr lang="en-NL" smtClean="0"/>
              <a:t>02/10/2024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EC4F2-4F8E-0057-FEC9-AC56CC1D2F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0E6196-DA89-AA8F-A0CE-1AA1902F2D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5F5ACA-DA35-43D3-9A82-90745B98964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333994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7wSBCs5c9WE?start=6&amp;feature=oembed" TargetMode="Externa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_X3R5bPbHTk?start=6&amp;feature=oembed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6465DA-4A55-448E-C51B-B06FB6673EF1}"/>
              </a:ext>
            </a:extLst>
          </p:cNvPr>
          <p:cNvSpPr txBox="1"/>
          <p:nvPr/>
        </p:nvSpPr>
        <p:spPr>
          <a:xfrm>
            <a:off x="2408903" y="3971446"/>
            <a:ext cx="73741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i="0" dirty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Lunar Playscape: the Climbing City</a:t>
            </a:r>
            <a:endParaRPr lang="en-NL" b="1" dirty="0">
              <a:latin typeface="Century Gothic" panose="020B0502020202020204" pitchFamily="34" charset="0"/>
            </a:endParaRPr>
          </a:p>
        </p:txBody>
      </p:sp>
      <p:pic>
        <p:nvPicPr>
          <p:cNvPr id="3" name="Picture 2" descr="Cute Full Moon Character PNG &amp; SVG Design For T-Shirts">
            <a:extLst>
              <a:ext uri="{FF2B5EF4-FFF2-40B4-BE49-F238E27FC236}">
                <a16:creationId xmlns:a16="http://schemas.microsoft.com/office/drawing/2014/main" id="{845E10D4-E2A9-4F04-9AD3-189AA4728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932" y="2011960"/>
            <a:ext cx="1760131" cy="176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8F204F-8F5C-BD00-30AC-5919C7805A3F}"/>
              </a:ext>
            </a:extLst>
          </p:cNvPr>
          <p:cNvSpPr txBox="1"/>
          <p:nvPr/>
        </p:nvSpPr>
        <p:spPr>
          <a:xfrm>
            <a:off x="2408903" y="6271061"/>
            <a:ext cx="737419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00" i="0" dirty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Initial Graduation Thesis Proposal</a:t>
            </a:r>
            <a:endParaRPr lang="en-NL" sz="1000" dirty="0"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4C2C4A-058C-2523-76A7-E84DACAE7144}"/>
              </a:ext>
            </a:extLst>
          </p:cNvPr>
          <p:cNvSpPr txBox="1"/>
          <p:nvPr/>
        </p:nvSpPr>
        <p:spPr>
          <a:xfrm>
            <a:off x="2408903" y="6517282"/>
            <a:ext cx="737419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00" i="0" dirty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Jonathan</a:t>
            </a:r>
            <a:endParaRPr lang="en-NL" sz="1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6837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01F7EC-E23D-7512-6C7F-E5DDD9630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836" y="754900"/>
            <a:ext cx="8970328" cy="53481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3653D0-35DF-B616-B1BE-C59322917BBB}"/>
              </a:ext>
            </a:extLst>
          </p:cNvPr>
          <p:cNvSpPr txBox="1"/>
          <p:nvPr/>
        </p:nvSpPr>
        <p:spPr>
          <a:xfrm>
            <a:off x="10763850" y="6642556"/>
            <a:ext cx="159400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800" b="0" i="1" dirty="0">
                <a:solidFill>
                  <a:schemeClr val="bg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Source: </a:t>
            </a:r>
            <a:r>
              <a:rPr lang="en-GB" sz="800" b="0" i="1" dirty="0" err="1">
                <a:solidFill>
                  <a:schemeClr val="bg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arquitecturaviva</a:t>
            </a:r>
            <a:endParaRPr lang="en-GB" sz="800" b="0" i="1" dirty="0">
              <a:solidFill>
                <a:schemeClr val="bg1">
                  <a:lumMod val="75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296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5F3ADD-9635-E9E7-04D5-7B290DF8C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229" y="1481546"/>
            <a:ext cx="12282458" cy="38949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08D36A-248A-3502-F667-D1365D3BEE71}"/>
              </a:ext>
            </a:extLst>
          </p:cNvPr>
          <p:cNvSpPr txBox="1"/>
          <p:nvPr/>
        </p:nvSpPr>
        <p:spPr>
          <a:xfrm>
            <a:off x="10740700" y="5376454"/>
            <a:ext cx="159400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800" b="0" i="1" dirty="0">
                <a:solidFill>
                  <a:schemeClr val="bg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Source: </a:t>
            </a:r>
            <a:r>
              <a:rPr lang="en-GB" sz="800" b="0" i="1" dirty="0" err="1">
                <a:solidFill>
                  <a:schemeClr val="bg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arquitecturaviva</a:t>
            </a:r>
            <a:endParaRPr lang="en-GB" sz="800" b="0" i="1" dirty="0">
              <a:solidFill>
                <a:schemeClr val="bg1">
                  <a:lumMod val="75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764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1960FE-8BF9-7140-EDBA-DCC3257B2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6365" y="652075"/>
            <a:ext cx="4439270" cy="555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1571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6BA16BD-BC11-14D1-CE8A-D41A4BBE4B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597" t="17553" r="12105" b="13924"/>
          <a:stretch/>
        </p:blipFill>
        <p:spPr>
          <a:xfrm>
            <a:off x="6737422" y="256279"/>
            <a:ext cx="5454578" cy="63454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EC1CF0-AA4A-327F-AA6B-5381E76C5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665" y="1607388"/>
            <a:ext cx="5180216" cy="35969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B5B889-C807-A44A-E6A7-1AA94A5DA9AB}"/>
              </a:ext>
            </a:extLst>
          </p:cNvPr>
          <p:cNvSpPr txBox="1"/>
          <p:nvPr/>
        </p:nvSpPr>
        <p:spPr>
          <a:xfrm>
            <a:off x="3954549" y="5221897"/>
            <a:ext cx="358333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800" b="0" i="1" dirty="0">
                <a:solidFill>
                  <a:schemeClr val="bg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Source: </a:t>
            </a:r>
            <a:r>
              <a:rPr lang="en-GB" sz="800" b="0" i="1" dirty="0" err="1">
                <a:solidFill>
                  <a:schemeClr val="bg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Archdaily</a:t>
            </a:r>
            <a:endParaRPr lang="en-GB" sz="800" b="0" i="1" dirty="0">
              <a:solidFill>
                <a:schemeClr val="bg1">
                  <a:lumMod val="75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D4782A-55C0-DDBA-6B0D-CC7CBADF5508}"/>
              </a:ext>
            </a:extLst>
          </p:cNvPr>
          <p:cNvSpPr txBox="1"/>
          <p:nvPr/>
        </p:nvSpPr>
        <p:spPr>
          <a:xfrm>
            <a:off x="-127324" y="5534138"/>
            <a:ext cx="73741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b="1" i="0" dirty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5.5 Kg PAVILION, Finalist of </a:t>
            </a:r>
            <a:r>
              <a:rPr lang="en-GB" sz="1200" b="1" i="0" dirty="0" err="1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YAP_Constructo</a:t>
            </a:r>
            <a:r>
              <a:rPr lang="en-GB" sz="1200" b="1" i="0" dirty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 2016 by </a:t>
            </a:r>
            <a:r>
              <a:rPr lang="en-GB" sz="1200" b="1" i="0" dirty="0" err="1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Contrucci</a:t>
            </a:r>
            <a:r>
              <a:rPr lang="en-GB" sz="1200" b="1" i="0" dirty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 + Sfeir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A5575B-BDA3-D532-3797-741DECD0BB9E}"/>
              </a:ext>
            </a:extLst>
          </p:cNvPr>
          <p:cNvSpPr txBox="1"/>
          <p:nvPr/>
        </p:nvSpPr>
        <p:spPr>
          <a:xfrm>
            <a:off x="-127324" y="980808"/>
            <a:ext cx="73741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b="0" i="0" dirty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“0.5 kg of nylon to cover an area of more than 45m in length”</a:t>
            </a:r>
          </a:p>
          <a:p>
            <a:pPr algn="ctr"/>
            <a:r>
              <a:rPr lang="en-GB" sz="1200" dirty="0">
                <a:solidFill>
                  <a:srgbClr val="333333"/>
                </a:solidFill>
                <a:latin typeface="Century Gothic" panose="020B0502020202020204" pitchFamily="34" charset="0"/>
              </a:rPr>
              <a:t>“How much does your building weigh, Mr. Foster? –Buckminster Fuller”</a:t>
            </a:r>
            <a:endParaRPr lang="en-GB" sz="1200" b="0" i="0" dirty="0">
              <a:solidFill>
                <a:srgbClr val="333333"/>
              </a:solidFill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1912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F45859-2C13-BB7F-C200-25CE36B56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280" y="429559"/>
            <a:ext cx="8887440" cy="62072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BD095C-2F56-1F2D-611A-7B1133B43BC2}"/>
              </a:ext>
            </a:extLst>
          </p:cNvPr>
          <p:cNvSpPr txBox="1"/>
          <p:nvPr/>
        </p:nvSpPr>
        <p:spPr>
          <a:xfrm>
            <a:off x="6991109" y="6236143"/>
            <a:ext cx="358333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800" b="0" i="1" dirty="0">
                <a:solidFill>
                  <a:schemeClr val="bg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Source: works.arch.ethz.ch/thesis/shrinking-conservatory-</a:t>
            </a:r>
            <a:r>
              <a:rPr lang="en-GB" sz="800" b="0" i="1" dirty="0" err="1">
                <a:solidFill>
                  <a:schemeClr val="bg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thema</a:t>
            </a:r>
            <a:r>
              <a:rPr lang="en-GB" sz="800" b="0" i="1" dirty="0">
                <a:solidFill>
                  <a:schemeClr val="bg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-c</a:t>
            </a:r>
          </a:p>
        </p:txBody>
      </p:sp>
    </p:spTree>
    <p:extLst>
      <p:ext uri="{BB962C8B-B14F-4D97-AF65-F5344CB8AC3E}">
        <p14:creationId xmlns:p14="http://schemas.microsoft.com/office/powerpoint/2010/main" val="2760596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35664C4-0AF1-AEC1-23C9-433585429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70" y="912815"/>
            <a:ext cx="7420078" cy="519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++ - How to get the points around a voronoi cell? - Stack Overflow">
            <a:extLst>
              <a:ext uri="{FF2B5EF4-FFF2-40B4-BE49-F238E27FC236}">
                <a16:creationId xmlns:a16="http://schemas.microsoft.com/office/drawing/2014/main" id="{1830B283-CBA5-E224-90ED-E32EBDEF8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663" y="3043177"/>
            <a:ext cx="2541608" cy="254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47750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07B0A6-FC80-62D2-84A5-EA0B839BD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0188" y="782509"/>
            <a:ext cx="7311624" cy="49881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A3F0D1-F8E7-D8F9-D51E-8410173905C9}"/>
              </a:ext>
            </a:extLst>
          </p:cNvPr>
          <p:cNvSpPr txBox="1"/>
          <p:nvPr/>
        </p:nvSpPr>
        <p:spPr>
          <a:xfrm>
            <a:off x="6697762" y="5770691"/>
            <a:ext cx="358333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800" b="0" i="1" dirty="0">
                <a:solidFill>
                  <a:schemeClr val="bg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Source: Architecture for Astronauts (Book), pg. 56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33CBDE-53C8-DF29-6C18-1C32C09DC736}"/>
              </a:ext>
            </a:extLst>
          </p:cNvPr>
          <p:cNvSpPr txBox="1"/>
          <p:nvPr/>
        </p:nvSpPr>
        <p:spPr>
          <a:xfrm>
            <a:off x="2408903" y="6116482"/>
            <a:ext cx="73741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b="1" i="0" dirty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Orbital Workshop, </a:t>
            </a:r>
            <a:r>
              <a:rPr lang="en-GB" sz="1200" b="1" i="0" dirty="0" err="1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SkylabSpace</a:t>
            </a:r>
            <a:r>
              <a:rPr lang="en-GB" sz="1200" b="1" i="0" dirty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 Station</a:t>
            </a:r>
          </a:p>
        </p:txBody>
      </p:sp>
    </p:spTree>
    <p:extLst>
      <p:ext uri="{BB962C8B-B14F-4D97-AF65-F5344CB8AC3E}">
        <p14:creationId xmlns:p14="http://schemas.microsoft.com/office/powerpoint/2010/main" val="29907470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05F4A8-4833-6985-ADA4-949228131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1227" y="835300"/>
            <a:ext cx="7769546" cy="5187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F54834-B0D1-D344-35C1-137E1CA8694F}"/>
              </a:ext>
            </a:extLst>
          </p:cNvPr>
          <p:cNvSpPr txBox="1"/>
          <p:nvPr/>
        </p:nvSpPr>
        <p:spPr>
          <a:xfrm>
            <a:off x="7755037" y="6022700"/>
            <a:ext cx="358333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800" b="0" i="1" dirty="0">
                <a:solidFill>
                  <a:schemeClr val="bg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Source: </a:t>
            </a:r>
            <a:r>
              <a:rPr lang="en-GB" sz="800" b="0" i="1" dirty="0" err="1">
                <a:solidFill>
                  <a:schemeClr val="bg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Archdaily</a:t>
            </a:r>
            <a:endParaRPr lang="en-GB" sz="800" b="0" i="1" dirty="0">
              <a:solidFill>
                <a:schemeClr val="bg1">
                  <a:lumMod val="75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5CB1A8-9C38-E32E-E28C-BE5DDB32B723}"/>
              </a:ext>
            </a:extLst>
          </p:cNvPr>
          <p:cNvSpPr txBox="1"/>
          <p:nvPr/>
        </p:nvSpPr>
        <p:spPr>
          <a:xfrm>
            <a:off x="2408903" y="6306982"/>
            <a:ext cx="73741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b="1" i="0" dirty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Bouncing Net, Jewel at Changi Airport, Singapore by </a:t>
            </a:r>
            <a:r>
              <a:rPr lang="en-GB" sz="1200" b="1" i="0" dirty="0" err="1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Safdie</a:t>
            </a:r>
            <a:endParaRPr lang="en-GB" sz="1200" b="1" i="0" dirty="0">
              <a:solidFill>
                <a:srgbClr val="333333"/>
              </a:solidFill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4272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A05F93D-EF78-B56C-F2EF-E8274BCC7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2207AC-C961-465D-75BE-BA5B96B88A0F}"/>
              </a:ext>
            </a:extLst>
          </p:cNvPr>
          <p:cNvSpPr txBox="1"/>
          <p:nvPr/>
        </p:nvSpPr>
        <p:spPr>
          <a:xfrm>
            <a:off x="5252760" y="5383174"/>
            <a:ext cx="358333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800" b="0" i="1" dirty="0">
                <a:solidFill>
                  <a:schemeClr val="bg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Source: </a:t>
            </a:r>
            <a:r>
              <a:rPr lang="fr-FR" sz="800" b="0" i="1" dirty="0">
                <a:solidFill>
                  <a:schemeClr val="bg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numen.eu/installations/tape/florence/</a:t>
            </a:r>
            <a:endParaRPr lang="en-GB" sz="800" b="0" i="1" dirty="0">
              <a:solidFill>
                <a:schemeClr val="bg1">
                  <a:lumMod val="75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6B7D57-877A-E10F-1D97-14354E4CDBEE}"/>
              </a:ext>
            </a:extLst>
          </p:cNvPr>
          <p:cNvSpPr txBox="1"/>
          <p:nvPr/>
        </p:nvSpPr>
        <p:spPr>
          <a:xfrm>
            <a:off x="3773776" y="5167743"/>
            <a:ext cx="73741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b="1" i="0" dirty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Tape Florence, by Palazzo </a:t>
            </a:r>
            <a:r>
              <a:rPr lang="en-GB" sz="1200" b="1" i="0" dirty="0" err="1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Strozzi</a:t>
            </a:r>
            <a:r>
              <a:rPr lang="en-GB" sz="1200" b="1" i="0" dirty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 + Numen</a:t>
            </a:r>
          </a:p>
        </p:txBody>
      </p:sp>
      <p:pic>
        <p:nvPicPr>
          <p:cNvPr id="4" name="Online Media 3" title="Tape Florence / Palazzo Strozzi">
            <a:hlinkClick r:id="" action="ppaction://media"/>
            <a:extLst>
              <a:ext uri="{FF2B5EF4-FFF2-40B4-BE49-F238E27FC236}">
                <a16:creationId xmlns:a16="http://schemas.microsoft.com/office/drawing/2014/main" id="{D94BC15B-C1FF-1858-37C5-C14808457A7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901948" y="1778922"/>
            <a:ext cx="5845552" cy="330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54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Tape Florence / Palazzo Strozzi">
            <a:hlinkClick r:id="" action="ppaction://media"/>
            <a:extLst>
              <a:ext uri="{FF2B5EF4-FFF2-40B4-BE49-F238E27FC236}">
                <a16:creationId xmlns:a16="http://schemas.microsoft.com/office/drawing/2014/main" id="{EE411E4C-B067-96E9-80C1-5A7782EED0A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60512" y="868453"/>
            <a:ext cx="9070975" cy="512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920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DA78BC-73D4-1A9E-2403-70E36395B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489" y="873889"/>
            <a:ext cx="8335022" cy="51333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8FC5AE-A7D7-8CC4-D310-FDF49FC7FB96}"/>
              </a:ext>
            </a:extLst>
          </p:cNvPr>
          <p:cNvSpPr txBox="1"/>
          <p:nvPr/>
        </p:nvSpPr>
        <p:spPr>
          <a:xfrm>
            <a:off x="2408903" y="6053558"/>
            <a:ext cx="73741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b="0" i="0" dirty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Astronauts to work-out 2 hours per day within their busy schedule</a:t>
            </a:r>
            <a:endParaRPr lang="en-NL" sz="1200" dirty="0"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0C6E19-902C-8E6E-8820-12741D3A4822}"/>
              </a:ext>
            </a:extLst>
          </p:cNvPr>
          <p:cNvSpPr txBox="1"/>
          <p:nvPr/>
        </p:nvSpPr>
        <p:spPr>
          <a:xfrm>
            <a:off x="2408903" y="562557"/>
            <a:ext cx="73741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b="0" i="0" dirty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Cardio + Resistive Exercises</a:t>
            </a:r>
            <a:endParaRPr lang="en-NL" sz="1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4085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lt=">
            <a:extLst>
              <a:ext uri="{FF2B5EF4-FFF2-40B4-BE49-F238E27FC236}">
                <a16:creationId xmlns:a16="http://schemas.microsoft.com/office/drawing/2014/main" id="{56BE9358-75B4-51A3-3100-6C0BD4EFA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1361447"/>
            <a:ext cx="6202657" cy="4135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62FE437B-B9F0-32EC-29F5-4FDF6ABE1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612787-1BA3-4B25-9207-4BAFE8BB992D}"/>
              </a:ext>
            </a:extLst>
          </p:cNvPr>
          <p:cNvSpPr txBox="1"/>
          <p:nvPr/>
        </p:nvSpPr>
        <p:spPr>
          <a:xfrm>
            <a:off x="2035940" y="5724683"/>
            <a:ext cx="358333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800" b="0" i="1" dirty="0">
                <a:solidFill>
                  <a:schemeClr val="bg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Source: </a:t>
            </a:r>
            <a:r>
              <a:rPr lang="fr-FR" sz="800" b="0" i="1" dirty="0">
                <a:solidFill>
                  <a:schemeClr val="bg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numen.eu/installations/net/</a:t>
            </a:r>
            <a:r>
              <a:rPr lang="fr-FR" sz="800" b="0" i="1" dirty="0" err="1">
                <a:solidFill>
                  <a:schemeClr val="bg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rovinj</a:t>
            </a:r>
            <a:r>
              <a:rPr lang="fr-FR" sz="800" b="0" i="1" dirty="0">
                <a:solidFill>
                  <a:schemeClr val="bg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/</a:t>
            </a:r>
            <a:endParaRPr lang="en-GB" sz="800" b="0" i="1" dirty="0">
              <a:solidFill>
                <a:schemeClr val="bg1">
                  <a:lumMod val="75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187463-9D63-9B32-2839-37FD7890DC21}"/>
              </a:ext>
            </a:extLst>
          </p:cNvPr>
          <p:cNvSpPr txBox="1"/>
          <p:nvPr/>
        </p:nvSpPr>
        <p:spPr>
          <a:xfrm>
            <a:off x="195006" y="5509252"/>
            <a:ext cx="73741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b="1" i="0" dirty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Net Rovinj, Hotel Amarin 2016, Croatia by </a:t>
            </a:r>
            <a:r>
              <a:rPr lang="en-GB" sz="1200" b="1" i="0" dirty="0" err="1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Tvrtko</a:t>
            </a:r>
            <a:r>
              <a:rPr lang="en-GB" sz="1200" b="1" i="0" dirty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200" b="1" i="0" dirty="0" err="1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Bojić</a:t>
            </a:r>
            <a:r>
              <a:rPr lang="en-GB" sz="1200" b="1" i="0" dirty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 + Numen</a:t>
            </a:r>
          </a:p>
        </p:txBody>
      </p:sp>
    </p:spTree>
    <p:extLst>
      <p:ext uri="{BB962C8B-B14F-4D97-AF65-F5344CB8AC3E}">
        <p14:creationId xmlns:p14="http://schemas.microsoft.com/office/powerpoint/2010/main" val="36738950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5DD15D-DBD3-A01F-51ED-9A2E36189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6994" y="2958396"/>
            <a:ext cx="5193906" cy="941207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85FE16E1-9F05-EA37-50FE-BFF4FCF9B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25" y="725129"/>
            <a:ext cx="4191000" cy="5407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B43009-8274-E597-80DC-CFA15D17529B}"/>
              </a:ext>
            </a:extLst>
          </p:cNvPr>
          <p:cNvSpPr txBox="1"/>
          <p:nvPr/>
        </p:nvSpPr>
        <p:spPr>
          <a:xfrm>
            <a:off x="5045469" y="5977524"/>
            <a:ext cx="358333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800" b="0" i="1" dirty="0">
                <a:solidFill>
                  <a:schemeClr val="bg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Source: </a:t>
            </a:r>
            <a:r>
              <a:rPr lang="fr-FR" sz="800" b="0" i="1" dirty="0">
                <a:solidFill>
                  <a:schemeClr val="bg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architectureanddesign.com.au</a:t>
            </a:r>
            <a:endParaRPr lang="en-GB" sz="800" b="0" i="1" dirty="0">
              <a:solidFill>
                <a:schemeClr val="bg1">
                  <a:lumMod val="75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A4BF21-B7CD-88F4-0EC0-F3A2A90B55B5}"/>
              </a:ext>
            </a:extLst>
          </p:cNvPr>
          <p:cNvSpPr txBox="1"/>
          <p:nvPr/>
        </p:nvSpPr>
        <p:spPr>
          <a:xfrm>
            <a:off x="4090731" y="5748150"/>
            <a:ext cx="73741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b="1" i="0" dirty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Austria’s OK </a:t>
            </a:r>
            <a:r>
              <a:rPr lang="en-GB" sz="1200" b="1" i="0" dirty="0" err="1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Center</a:t>
            </a:r>
            <a:r>
              <a:rPr lang="en-GB" sz="1200" b="1" i="0" dirty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 for Contemporary Art by </a:t>
            </a:r>
            <a:r>
              <a:rPr lang="en-GB" sz="12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Numen</a:t>
            </a:r>
            <a:endParaRPr lang="en-GB" sz="1200" b="1" i="0" dirty="0">
              <a:solidFill>
                <a:srgbClr val="333333"/>
              </a:solidFill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8668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220326-7675-F5BB-BA99-E510F3033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147" y="304364"/>
            <a:ext cx="4163006" cy="62492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97BD65-9840-0DD0-75CD-0237F9B9B843}"/>
              </a:ext>
            </a:extLst>
          </p:cNvPr>
          <p:cNvSpPr txBox="1"/>
          <p:nvPr/>
        </p:nvSpPr>
        <p:spPr>
          <a:xfrm>
            <a:off x="5616969" y="6395342"/>
            <a:ext cx="358333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800" b="0" i="1" dirty="0">
                <a:solidFill>
                  <a:schemeClr val="bg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Source: </a:t>
            </a:r>
            <a:r>
              <a:rPr lang="fr-FR" sz="800" b="0" i="1" dirty="0" err="1">
                <a:solidFill>
                  <a:schemeClr val="bg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Author</a:t>
            </a:r>
            <a:endParaRPr lang="en-GB" sz="800" b="0" i="1" dirty="0">
              <a:solidFill>
                <a:schemeClr val="bg1">
                  <a:lumMod val="75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3C9EE9-09F5-D1F6-FD41-EC30006CF206}"/>
              </a:ext>
            </a:extLst>
          </p:cNvPr>
          <p:cNvSpPr txBox="1"/>
          <p:nvPr/>
        </p:nvSpPr>
        <p:spPr>
          <a:xfrm>
            <a:off x="4319331" y="6187965"/>
            <a:ext cx="73741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b="1" i="0" dirty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Fisherman Ship, </a:t>
            </a:r>
            <a:r>
              <a:rPr lang="en-GB" sz="1200" b="1" i="0" dirty="0" err="1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Volendam</a:t>
            </a:r>
            <a:endParaRPr lang="en-GB" sz="1200" b="1" i="0" dirty="0">
              <a:solidFill>
                <a:srgbClr val="333333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D6D3A3-5E90-B84C-4BAC-02523C426383}"/>
              </a:ext>
            </a:extLst>
          </p:cNvPr>
          <p:cNvSpPr txBox="1"/>
          <p:nvPr/>
        </p:nvSpPr>
        <p:spPr>
          <a:xfrm>
            <a:off x="6968801" y="3198167"/>
            <a:ext cx="27371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dirty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Kinetic + Net</a:t>
            </a:r>
          </a:p>
          <a:p>
            <a:r>
              <a:rPr lang="en-GB" sz="1200" b="0" i="0" dirty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Transportation, Logistics, </a:t>
            </a:r>
          </a:p>
        </p:txBody>
      </p:sp>
    </p:spTree>
    <p:extLst>
      <p:ext uri="{BB962C8B-B14F-4D97-AF65-F5344CB8AC3E}">
        <p14:creationId xmlns:p14="http://schemas.microsoft.com/office/powerpoint/2010/main" val="372554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036696-3E10-1E2D-3B60-2026AEFD38DB}"/>
              </a:ext>
            </a:extLst>
          </p:cNvPr>
          <p:cNvSpPr txBox="1"/>
          <p:nvPr/>
        </p:nvSpPr>
        <p:spPr>
          <a:xfrm>
            <a:off x="2408903" y="2435115"/>
            <a:ext cx="73741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b="1" i="0" dirty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(more) Permanent Structure : Voronoi-based </a:t>
            </a:r>
            <a:r>
              <a:rPr lang="en-GB" sz="1200" b="1" i="0" dirty="0" err="1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regolith</a:t>
            </a:r>
            <a:endParaRPr lang="en-GB" sz="1200" b="1" i="0" dirty="0">
              <a:solidFill>
                <a:srgbClr val="333333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C79309-C8E3-EA71-A0B1-4A420E8A043D}"/>
              </a:ext>
            </a:extLst>
          </p:cNvPr>
          <p:cNvSpPr txBox="1"/>
          <p:nvPr/>
        </p:nvSpPr>
        <p:spPr>
          <a:xfrm>
            <a:off x="4727413" y="2712114"/>
            <a:ext cx="27371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dirty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voids for activities &amp; climbing walls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053B1E-AD73-CEE6-C591-47C6D5D57FAD}"/>
              </a:ext>
            </a:extLst>
          </p:cNvPr>
          <p:cNvSpPr txBox="1"/>
          <p:nvPr/>
        </p:nvSpPr>
        <p:spPr>
          <a:xfrm>
            <a:off x="2408903" y="3740040"/>
            <a:ext cx="73741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b="1" i="0" dirty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(less) Permanent Structure : Nets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3BCA3D-0D9B-85C1-F62C-B09133DC1C74}"/>
              </a:ext>
            </a:extLst>
          </p:cNvPr>
          <p:cNvSpPr txBox="1"/>
          <p:nvPr/>
        </p:nvSpPr>
        <p:spPr>
          <a:xfrm>
            <a:off x="3997243" y="4045435"/>
            <a:ext cx="41975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b="0" i="0" dirty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Low impact &amp; reconfigure-able (for next users)</a:t>
            </a:r>
          </a:p>
          <a:p>
            <a:pPr algn="ctr"/>
            <a:r>
              <a:rPr lang="en-GB" sz="1200" dirty="0">
                <a:solidFill>
                  <a:srgbClr val="333333"/>
                </a:solidFill>
                <a:latin typeface="Century Gothic" panose="020B0502020202020204" pitchFamily="34" charset="0"/>
              </a:rPr>
              <a:t>Light (to transport from Earth)</a:t>
            </a:r>
          </a:p>
          <a:p>
            <a:pPr algn="ctr"/>
            <a:r>
              <a:rPr lang="en-GB" sz="1200" b="0" i="0" dirty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Strong</a:t>
            </a:r>
            <a:r>
              <a:rPr lang="en-GB" sz="1200" dirty="0">
                <a:solidFill>
                  <a:srgbClr val="333333"/>
                </a:solidFill>
                <a:latin typeface="Century Gothic" panose="020B0502020202020204" pitchFamily="34" charset="0"/>
              </a:rPr>
              <a:t>, Flexible, Easy-grip</a:t>
            </a:r>
          </a:p>
        </p:txBody>
      </p:sp>
    </p:spTree>
    <p:extLst>
      <p:ext uri="{BB962C8B-B14F-4D97-AF65-F5344CB8AC3E}">
        <p14:creationId xmlns:p14="http://schemas.microsoft.com/office/powerpoint/2010/main" val="2595002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03ED0C-30CF-4EB6-9FCC-A02876687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5854" y="526026"/>
            <a:ext cx="4760292" cy="57106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9A3C32-9897-A3E7-81F1-9F739C8D21EE}"/>
              </a:ext>
            </a:extLst>
          </p:cNvPr>
          <p:cNvSpPr txBox="1"/>
          <p:nvPr/>
        </p:nvSpPr>
        <p:spPr>
          <a:xfrm>
            <a:off x="6919134" y="6236723"/>
            <a:ext cx="159400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800" b="0" i="1" dirty="0">
                <a:solidFill>
                  <a:schemeClr val="bg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Source: menshealth.com/uk</a:t>
            </a:r>
          </a:p>
        </p:txBody>
      </p:sp>
    </p:spTree>
    <p:extLst>
      <p:ext uri="{BB962C8B-B14F-4D97-AF65-F5344CB8AC3E}">
        <p14:creationId xmlns:p14="http://schemas.microsoft.com/office/powerpoint/2010/main" val="26415676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D4730E5-108C-D5E2-8602-D47C6BA758C2}"/>
              </a:ext>
            </a:extLst>
          </p:cNvPr>
          <p:cNvSpPr txBox="1"/>
          <p:nvPr/>
        </p:nvSpPr>
        <p:spPr>
          <a:xfrm>
            <a:off x="2337783" y="6238751"/>
            <a:ext cx="73741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b="1" i="0" dirty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Rock Gym in </a:t>
            </a:r>
            <a:r>
              <a:rPr lang="en-GB" sz="1200" b="1" i="0" dirty="0" err="1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Polur</a:t>
            </a:r>
            <a:r>
              <a:rPr lang="en-GB" sz="1200" b="1" i="0" dirty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, Iran by New Wave Architecture</a:t>
            </a:r>
            <a:endParaRPr lang="en-NL" sz="1200" b="1" dirty="0">
              <a:latin typeface="Century Gothic" panose="020B0502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79AB04-510B-E903-9B61-247232EAF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935" y="794265"/>
            <a:ext cx="5569966" cy="51186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ECD5E4-B3A5-8472-7773-968B5DB8A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4829" y="2433297"/>
            <a:ext cx="3642187" cy="34796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A17523-448D-7C64-144E-70A83CAF08FA}"/>
              </a:ext>
            </a:extLst>
          </p:cNvPr>
          <p:cNvSpPr txBox="1"/>
          <p:nvPr/>
        </p:nvSpPr>
        <p:spPr>
          <a:xfrm>
            <a:off x="9396486" y="5883542"/>
            <a:ext cx="159400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800" b="0" i="1" dirty="0">
                <a:solidFill>
                  <a:schemeClr val="bg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Source: weburbanist.com</a:t>
            </a:r>
          </a:p>
        </p:txBody>
      </p:sp>
    </p:spTree>
    <p:extLst>
      <p:ext uri="{BB962C8B-B14F-4D97-AF65-F5344CB8AC3E}">
        <p14:creationId xmlns:p14="http://schemas.microsoft.com/office/powerpoint/2010/main" val="1685914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1BCDBC-E703-17B8-A12B-5D551C75B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951" y="504043"/>
            <a:ext cx="8762097" cy="58499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F80F13-A1C3-CBCF-DD7E-7E0710061970}"/>
              </a:ext>
            </a:extLst>
          </p:cNvPr>
          <p:cNvSpPr txBox="1"/>
          <p:nvPr/>
        </p:nvSpPr>
        <p:spPr>
          <a:xfrm>
            <a:off x="8968223" y="6333699"/>
            <a:ext cx="159400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800" b="0" i="1" dirty="0">
                <a:solidFill>
                  <a:schemeClr val="bg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Source: weburbanist.com</a:t>
            </a:r>
          </a:p>
        </p:txBody>
      </p:sp>
    </p:spTree>
    <p:extLst>
      <p:ext uri="{BB962C8B-B14F-4D97-AF65-F5344CB8AC3E}">
        <p14:creationId xmlns:p14="http://schemas.microsoft.com/office/powerpoint/2010/main" val="2722984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F59D206-9B52-B690-5129-DE87C84FF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025" y="1575689"/>
            <a:ext cx="5564251" cy="370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3CAFED5-66AA-E210-1CFA-1460A7DA5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25" y="1575689"/>
            <a:ext cx="5563332" cy="370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3420D6-EC19-BD95-5341-8A1CD6565744}"/>
              </a:ext>
            </a:extLst>
          </p:cNvPr>
          <p:cNvSpPr txBox="1"/>
          <p:nvPr/>
        </p:nvSpPr>
        <p:spPr>
          <a:xfrm>
            <a:off x="2408903" y="5845212"/>
            <a:ext cx="73741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b="1" i="0" dirty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World’s Largest Bouldering Gym, Austin Texas by DJA Architects + </a:t>
            </a:r>
            <a:r>
              <a:rPr lang="en-GB" sz="1200" b="1" i="0" dirty="0" err="1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Lilianne</a:t>
            </a:r>
            <a:r>
              <a:rPr lang="en-GB" sz="1200" b="1" i="0" dirty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 Steckel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20EB76-39A9-2D37-119F-A2C6CE925576}"/>
              </a:ext>
            </a:extLst>
          </p:cNvPr>
          <p:cNvSpPr txBox="1"/>
          <p:nvPr/>
        </p:nvSpPr>
        <p:spPr>
          <a:xfrm>
            <a:off x="10358736" y="5282310"/>
            <a:ext cx="159400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800" b="0" i="1" dirty="0">
                <a:solidFill>
                  <a:schemeClr val="bg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Source: weburbanist.com</a:t>
            </a:r>
          </a:p>
        </p:txBody>
      </p:sp>
    </p:spTree>
    <p:extLst>
      <p:ext uri="{BB962C8B-B14F-4D97-AF65-F5344CB8AC3E}">
        <p14:creationId xmlns:p14="http://schemas.microsoft.com/office/powerpoint/2010/main" val="9497583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D46155-35D8-31A8-7193-B5271A6835BD}"/>
              </a:ext>
            </a:extLst>
          </p:cNvPr>
          <p:cNvSpPr txBox="1"/>
          <p:nvPr/>
        </p:nvSpPr>
        <p:spPr>
          <a:xfrm>
            <a:off x="2408903" y="3198167"/>
            <a:ext cx="73741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rgbClr val="333333"/>
                </a:solidFill>
                <a:latin typeface="Century Gothic" panose="020B0502020202020204" pitchFamily="34" charset="0"/>
              </a:rPr>
              <a:t>Rigidity + Flexibility</a:t>
            </a:r>
          </a:p>
          <a:p>
            <a:pPr algn="ctr"/>
            <a:r>
              <a:rPr lang="en-GB" sz="1200" dirty="0">
                <a:solidFill>
                  <a:srgbClr val="333333"/>
                </a:solidFill>
                <a:latin typeface="Century Gothic" panose="020B0502020202020204" pitchFamily="34" charset="0"/>
              </a:rPr>
              <a:t>Long-term &amp; short-term</a:t>
            </a:r>
            <a:endParaRPr lang="en-NL" sz="1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861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FE49D2-9F5D-658B-1218-E37037CC1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8112" y="714950"/>
            <a:ext cx="7515776" cy="48017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C9F241-1679-E813-0ABA-8F2B0FA15B57}"/>
              </a:ext>
            </a:extLst>
          </p:cNvPr>
          <p:cNvSpPr txBox="1"/>
          <p:nvPr/>
        </p:nvSpPr>
        <p:spPr>
          <a:xfrm>
            <a:off x="2408903" y="5845212"/>
            <a:ext cx="73741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b="1" i="0" dirty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The Blur Building, </a:t>
            </a:r>
            <a:r>
              <a:rPr lang="en-GB" sz="1200" b="1" i="0" dirty="0" err="1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Yverdon</a:t>
            </a:r>
            <a:r>
              <a:rPr lang="en-GB" sz="1200" b="1" i="0" dirty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-les-Bains, Switzerland by Diller </a:t>
            </a:r>
            <a:r>
              <a:rPr lang="en-GB" sz="1200" b="1" i="0" dirty="0" err="1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Scofidio</a:t>
            </a:r>
            <a:r>
              <a:rPr lang="en-GB" sz="1200" b="1" i="0" dirty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 + Renfro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411164-B0C2-8147-7F77-F5F09812ACFE}"/>
              </a:ext>
            </a:extLst>
          </p:cNvPr>
          <p:cNvSpPr txBox="1"/>
          <p:nvPr/>
        </p:nvSpPr>
        <p:spPr>
          <a:xfrm>
            <a:off x="8448913" y="5516696"/>
            <a:ext cx="159400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800" b="0" i="1" dirty="0">
                <a:solidFill>
                  <a:schemeClr val="bg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Source: </a:t>
            </a:r>
            <a:r>
              <a:rPr lang="en-GB" sz="800" b="0" i="1" dirty="0" err="1">
                <a:solidFill>
                  <a:schemeClr val="bg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arquitecturaviva</a:t>
            </a:r>
            <a:endParaRPr lang="en-GB" sz="800" b="0" i="1" dirty="0">
              <a:solidFill>
                <a:schemeClr val="bg1">
                  <a:lumMod val="75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635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DFA491-790E-28EC-47AE-5C601C7A4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3958" y="0"/>
            <a:ext cx="694408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B57AB2-0209-EAFD-16D3-7965408CDCB3}"/>
              </a:ext>
            </a:extLst>
          </p:cNvPr>
          <p:cNvSpPr txBox="1"/>
          <p:nvPr/>
        </p:nvSpPr>
        <p:spPr>
          <a:xfrm>
            <a:off x="10763850" y="6642556"/>
            <a:ext cx="159400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800" b="0" i="1" dirty="0">
                <a:solidFill>
                  <a:schemeClr val="bg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Source: </a:t>
            </a:r>
            <a:r>
              <a:rPr lang="en-GB" sz="800" b="0" i="1" dirty="0" err="1">
                <a:solidFill>
                  <a:schemeClr val="bg1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arquitecturaviva</a:t>
            </a:r>
            <a:endParaRPr lang="en-GB" sz="800" b="0" i="1" dirty="0">
              <a:solidFill>
                <a:schemeClr val="bg1">
                  <a:lumMod val="75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2680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309</Words>
  <Application>Microsoft Office PowerPoint</Application>
  <PresentationFormat>Widescreen</PresentationFormat>
  <Paragraphs>43</Paragraphs>
  <Slides>23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Aptos</vt:lpstr>
      <vt:lpstr>Aptos Display</vt:lpstr>
      <vt:lpstr>Arial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Jonathan Jonathan</dc:creator>
  <cp:lastModifiedBy>Jonathan Jonathan</cp:lastModifiedBy>
  <cp:revision>1</cp:revision>
  <dcterms:created xsi:type="dcterms:W3CDTF">2024-09-25T22:16:31Z</dcterms:created>
  <dcterms:modified xsi:type="dcterms:W3CDTF">2024-10-02T00:06:36Z</dcterms:modified>
</cp:coreProperties>
</file>